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434" r:id="rId9"/>
    <p:sldId id="435" r:id="rId10"/>
    <p:sldId id="436" r:id="rId11"/>
    <p:sldId id="43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1" r:id="rId25"/>
    <p:sldId id="438" r:id="rId26"/>
    <p:sldId id="290" r:id="rId27"/>
    <p:sldId id="439" r:id="rId28"/>
    <p:sldId id="292" r:id="rId29"/>
    <p:sldId id="293" r:id="rId30"/>
    <p:sldId id="294" r:id="rId31"/>
    <p:sldId id="295" r:id="rId32"/>
    <p:sldId id="296" r:id="rId33"/>
    <p:sldId id="297" r:id="rId34"/>
    <p:sldId id="298" r:id="rId35"/>
    <p:sldId id="299" r:id="rId36"/>
    <p:sldId id="440" r:id="rId37"/>
    <p:sldId id="444" r:id="rId38"/>
    <p:sldId id="301" r:id="rId39"/>
    <p:sldId id="302" r:id="rId40"/>
    <p:sldId id="303" r:id="rId41"/>
    <p:sldId id="304" r:id="rId42"/>
    <p:sldId id="305" r:id="rId43"/>
    <p:sldId id="306" r:id="rId44"/>
    <p:sldId id="307" r:id="rId45"/>
    <p:sldId id="308" r:id="rId46"/>
    <p:sldId id="309" r:id="rId47"/>
    <p:sldId id="441" r:id="rId48"/>
    <p:sldId id="324" r:id="rId49"/>
    <p:sldId id="325" r:id="rId50"/>
    <p:sldId id="326" r:id="rId51"/>
    <p:sldId id="327" r:id="rId52"/>
    <p:sldId id="328" r:id="rId53"/>
    <p:sldId id="329" r:id="rId54"/>
    <p:sldId id="330" r:id="rId55"/>
    <p:sldId id="331" r:id="rId56"/>
    <p:sldId id="332" r:id="rId57"/>
    <p:sldId id="310" r:id="rId58"/>
    <p:sldId id="311" r:id="rId59"/>
    <p:sldId id="442" r:id="rId60"/>
    <p:sldId id="443" r:id="rId61"/>
    <p:sldId id="312" r:id="rId62"/>
    <p:sldId id="313" r:id="rId63"/>
    <p:sldId id="314" r:id="rId64"/>
    <p:sldId id="333" r:id="rId65"/>
    <p:sldId id="334" r:id="rId66"/>
    <p:sldId id="335" r:id="rId67"/>
    <p:sldId id="336" r:id="rId68"/>
    <p:sldId id="337" r:id="rId69"/>
    <p:sldId id="339" r:id="rId70"/>
    <p:sldId id="340" r:id="rId71"/>
    <p:sldId id="341"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42" r:id="rId85"/>
    <p:sldId id="316" r:id="rId86"/>
    <p:sldId id="315" r:id="rId87"/>
    <p:sldId id="317" r:id="rId88"/>
    <p:sldId id="344" r:id="rId89"/>
    <p:sldId id="318" r:id="rId90"/>
    <p:sldId id="319" r:id="rId91"/>
    <p:sldId id="320" r:id="rId92"/>
    <p:sldId id="321" r:id="rId93"/>
    <p:sldId id="322" r:id="rId94"/>
    <p:sldId id="323" r:id="rId95"/>
    <p:sldId id="258" r:id="rId96"/>
    <p:sldId id="259" r:id="rId97"/>
    <p:sldId id="260" r:id="rId98"/>
    <p:sldId id="261" r:id="rId99"/>
    <p:sldId id="262"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405" r:id="rId136"/>
    <p:sldId id="396" r:id="rId137"/>
    <p:sldId id="415" r:id="rId138"/>
    <p:sldId id="404" r:id="rId139"/>
    <p:sldId id="403" r:id="rId140"/>
    <p:sldId id="406" r:id="rId141"/>
    <p:sldId id="407" r:id="rId142"/>
    <p:sldId id="416" r:id="rId143"/>
    <p:sldId id="397" r:id="rId144"/>
    <p:sldId id="398" r:id="rId145"/>
    <p:sldId id="399" r:id="rId146"/>
    <p:sldId id="431" r:id="rId147"/>
    <p:sldId id="432" r:id="rId148"/>
    <p:sldId id="433" r:id="rId149"/>
    <p:sldId id="400" r:id="rId150"/>
    <p:sldId id="401" r:id="rId151"/>
    <p:sldId id="408" r:id="rId152"/>
    <p:sldId id="409" r:id="rId153"/>
    <p:sldId id="417" r:id="rId154"/>
    <p:sldId id="418" r:id="rId155"/>
    <p:sldId id="419" r:id="rId156"/>
    <p:sldId id="420" r:id="rId157"/>
    <p:sldId id="421" r:id="rId158"/>
    <p:sldId id="423" r:id="rId159"/>
    <p:sldId id="422" r:id="rId160"/>
    <p:sldId id="424" r:id="rId161"/>
    <p:sldId id="425" r:id="rId162"/>
    <p:sldId id="426" r:id="rId163"/>
    <p:sldId id="427" r:id="rId164"/>
    <p:sldId id="428" r:id="rId165"/>
    <p:sldId id="429" r:id="rId166"/>
    <p:sldId id="430" r:id="rId167"/>
    <p:sldId id="410" r:id="rId168"/>
    <p:sldId id="411" r:id="rId169"/>
    <p:sldId id="412" r:id="rId170"/>
    <p:sldId id="413" r:id="rId17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4" autoAdjust="0"/>
    <p:restoredTop sz="94660"/>
  </p:normalViewPr>
  <p:slideViewPr>
    <p:cSldViewPr snapToGrid="0">
      <p:cViewPr varScale="1">
        <p:scale>
          <a:sx n="100" d="100"/>
          <a:sy n="100" d="100"/>
        </p:scale>
        <p:origin x="2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ustomXml" Target="../customXml/item2.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customXml" Target="../customXml/item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4.462"/>
    </inkml:context>
    <inkml:brush xml:id="br0">
      <inkml:brushProperty name="width" value="0.025" units="cm"/>
      <inkml:brushProperty name="height" value="0.025" units="cm"/>
      <inkml:brushProperty name="color" value="#E71224"/>
    </inkml:brush>
  </inkml:definitions>
  <inkml:trace contextRef="#ctx0" brushRef="#br0">60 23 5830,'-9'-22'9781,"11"42"-5859,-3 115-3368,13 336-110,4-408-444,-16-63 257,-2-31-2275,-25-91 2039,6-2 0,-9-217 1,30 341 111,41 0-191,-10 0 185,0-1-184,1 2 0,49 7 0,-73-7 30,1 1 0,-1 0 0,0 1 0,0 0 0,0 0 0,0 0 0,0 1 0,-1 0 0,1 1 0,-1 0 0,0 0 0,-1 1 0,1-1 0,7 11 0,-11-11 55,0 1 0,0 0 0,-1 0 0,1 0 0,-2 0 0,1 0 0,-1 0 0,0 1 0,0-1 0,0 0 0,-1 1 0,0-1 0,0 0 0,-3 12 0,3-15-15,0 1 1,0-1-1,-1 0 1,1 0 0,-1 1-1,0-1 1,0 0-1,0 0 1,0 0 0,-1 0-1,1 0 1,-1 0-1,0 0 1,0-1 0,0 1-1,0-1 1,0 1-1,-1-1 1,1 0 0,-1 0-1,1 0 1,-1 0-1,0 0 1,0-1 0,0 1-1,0-1 1,0 1-1,0-1 1,-5 1 0,-57-3-62,50-1 162,-1 2 0,0 0 0,0 0 1,-27 6-1,38-4-62,0 0 1,0 0-1,0 0 1,1 1-1,-1 0 1,1 0-1,-1 0 1,1 0-1,0 1 1,0 0-1,-6 7 1,10-11-176,23-11-8531,5-9 3332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2.520"/>
    </inkml:context>
    <inkml:brush xml:id="br0">
      <inkml:brushProperty name="width" value="0.025" units="cm"/>
      <inkml:brushProperty name="height" value="0.025" units="cm"/>
      <inkml:brushProperty name="color" value="#E71224"/>
    </inkml:brush>
  </inkml:definitions>
  <inkml:trace contextRef="#ctx0" brushRef="#br0">169 491 12524,'0'0'3806,"5"-5"-1671,2-11-2024,0-1-1,-1 1 0,-1-1 0,-1-1 0,0 1 0,-1-1 1,-1 0-1,0 0 0,-2 1 0,-1-27 0,0 43-107,1-1 0,-1 1 0,1-1 0,-1 1-1,1 0 1,-1-1 0,0 1 0,1 0 0,-1-1 0,0 1-1,0 0 1,0 0 0,0 0 0,0 0 0,0 0-1,-1 0 1,1 0 0,0 0 0,0 1 0,-1-1 0,1 0-1,0 1 1,-1-1 0,1 1 0,-1-1 0,1 1 0,-1 0-1,1-1 1,-1 1 0,1 0 0,-1 0 0,1 0-1,-1 0 1,1 0 0,-1 1 0,1-1 0,-3 1 0,-1 0 27,0-1 1,0 1-1,1 0 1,-1 1-1,0-1 1,0 1-1,1 0 1,-1 0-1,1 1 1,-7 3-1,1 5-13,0-1-1,1 1 1,1 1-1,-1 0 1,2 0-1,0 0 0,0 1 1,1 0-1,1 0 1,-8 27-1,7-16-5,2 1 0,0 0-1,2 0 1,1 0 0,2 34 0,-1-56-34,0-1 1,0 1-1,1-1 0,-1 1 1,1-1-1,0 1 0,-1-1 1,1 1-1,0-1 0,1 0 1,-1 0-1,0 1 0,1-1 1,-1 0-1,1 0 0,-1 0 1,1 0-1,0-1 0,0 1 1,0 0-1,0-1 0,0 0 1,0 1-1,1-1 0,-1 0 1,0 0-1,1 0 0,-1 0 1,1 0-1,-1-1 0,1 1 1,-1-1-1,1 0 0,-1 0 1,1 0-1,-1 0 0,1 0 1,0 0-1,-1-1 0,1 1 1,-1-1-1,1 1 0,-1-1 1,0 0-1,1 0 0,-1 0 1,0-1-1,0 1 0,1 0 1,-1-1-1,0 0 0,3-2 1,6-7-102,-1-1-1,0 0 1,0 0 0,-1-1 0,-1 0 0,0 0-1,10-26 1,39-115-2544,-41 104 1936,-3 12 796,39-129-375,-47 146 1151,-1-1 0,-1 0 0,0-26 1163,-4 68-1615,-1 0-1,-1 0 0,-9 32 1,-5 24-427,10-13 52,2 0-1,7 119 0,-2-179-24,0-1-1,0 1 0,0-1 0,0 1 0,1-1 1,-1 1-1,1-1 0,0 1 0,-1-1 0,1 0 0,1 1 1,-1-1-1,0 0 0,0 0 0,1 0 0,-1 0 1,1 0-1,0 0 0,-1 0 0,1 0 0,0-1 0,0 1 1,0-1-1,0 1 0,1-1 0,-1 0 0,0 0 1,0 0-1,1 0 0,-1 0 0,1-1 0,-1 1 0,1-1 1,-1 1-1,1-1 0,-1 0 0,5 0 0,-2-1-31,1 0 0,0 0 0,0 0 1,-1-1-1,1 0 0,-1 0 0,1-1 0,-1 1 0,0-1 0,0 0 0,0 0 0,0-1 0,-1 0 0,1 1 0,4-7 0,-1 0-176,-1-1-1,0-1 1,0 0-1,-1 1 1,8-25-1,18-32 252,-32 143 2019,0-74-2046,-3 18 53,2 0 1,0-1-1,1 1 0,1 0 0,4 23 1,-5-38-50,1 0 1,0-1-1,1 1 1,-1 0-1,1-1 1,-1 1-1,1-1 1,0 1-1,0-1 1,1 0-1,-1 0 1,1 0-1,-1 0 1,1 0-1,0-1 1,0 1-1,0-1 0,0 0 1,1 0-1,-1 0 1,1 0-1,-1 0 1,1-1-1,0 0 1,-1 1-1,1-1 1,0-1-1,0 1 1,0-1-1,0 1 1,4-1-1,3 0 87,0 1 0,0-2 0,0 1 0,0-2-1,0 1 1,-1-1 0,1-1 0,11-4 0,-18 5-92,0 0 0,-1 0 0,1 0 0,-1 0 0,0 0 0,0-1 0,0 0 0,0 0 1,0 1-1,0-1 0,-1-1 0,0 1 0,1 0 0,-1-1 0,0 1 0,-1-1 1,1 0-1,-1 1 0,1-1 0,-1 0 0,0 0 0,0 0 0,-1 0 0,1 0 0,-1-5 1,0 3-48,1 1 0,-1-1 0,0 1 0,-1-1 1,1 1-1,-1-1 0,0 1 0,-1-1 1,1 1-1,-1 0 0,0 0 0,-3-7 0,1 7 14,-1-1-1,0 1 1,0 0-1,0 1 0,0-1 1,-1 1-1,1 0 0,-1 0 1,-10-5-1,1 1-37,-1 0-1,0 1 1,-31-8-1,39 13 81,0 0 0,0 0 0,-1 1 0,1 0-1,0 1 1,-1 0 0,1 0 0,0 0-1,-1 1 1,-8 3 0,14-3-1,1 1 0,0-1-1,-1 1 1,1 0 0,0-1 0,0 1 0,0 0 0,0 0-1,1 0 1,-1 1 0,1-1 0,-1 0 0,1 1 0,0-1-1,-1 1 1,1-1 0,1 1 0,-1 0 0,0-1 0,1 1-1,-1 0 1,1-1 0,0 1 0,0 0 0,0 0 0,0-1-1,0 1 1,1 0 0,-1 0 0,1-1 0,0 1 0,-1 0-1,4 4 1,1-1 35,0-1-1,1 0 0,0 0 1,0 0-1,0 0 0,1-1 0,-1 0 1,1-1-1,0 1 0,0-1 1,0-1-1,1 1 0,8 1 1,11 2 217,1 0 1,38 1 0,41-2-347,-37-5-4142,-42 0-2683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3.223"/>
    </inkml:context>
    <inkml:brush xml:id="br0">
      <inkml:brushProperty name="width" value="0.025" units="cm"/>
      <inkml:brushProperty name="height" value="0.025" units="cm"/>
      <inkml:brushProperty name="color" value="#E71224"/>
    </inkml:brush>
  </inkml:definitions>
  <inkml:trace contextRef="#ctx0" brushRef="#br0">46 39 3940,'-1'0'339,"1"0"0,-1 0 0,1-1 1,0 1-1,0 0 0,-1-1 0,1 1 0,0 0 1,-1 0-1,1-1 0,0 1 0,0 0 0,0-1 1,-1 1-1,1-1 0,0 1 0,0 0 0,0-1 1,0 1-1,0-1 0,0 1 0,0 0 0,0-1 1,0 1-1,0-1 0,0 1 0,0 0 0,0-1 1,0 1-1,0-1 0,0 1 0,0 0 0,1-1 1,12-8 2134,28-2-4259,-35 10 2727,0 0-984,1-1 0,0 1 0,0 0 0,0 1 0,0 0-1,0 0 1,0 0 0,11 3 0,-17-2 32,0 0-1,0 0 0,0 0 1,-1 0-1,1 0 0,0 1 1,0-1-1,-1 0 1,1 1-1,-1-1 0,1 1 1,-1-1-1,0 0 1,0 1-1,1-1 0,-1 1 1,0-1-1,0 1 0,0-1 1,0 1-1,-1 1 1,-5 35 270,-1-24-212,0-1 0,-1 0 0,0-1 0,-1 0 1,-1-1-1,0 1 0,-15 12 0,-15 19 138,29-31-96,7-8-17,0 0 0,0 0-1,1 1 1,-1-1 0,1 1-1,0-1 1,0 1-1,0 0 1,1 1 0,0-1-1,0 0 1,0 1 0,1-1-1,-2 7 1,4-11-58,0 0-1,0 0 1,0 0 0,0 0-1,-1 0 1,1 0 0,0-1-1,0 1 1,1 0 0,-1 0 0,0-1-1,0 1 1,0-1 0,0 1-1,1-1 1,-1 1 0,0-1-1,0 0 1,1 0 0,1 1 0,1 0 39,14 4-11,1-1 0,-1 0 0,1-1 1,25 0-1,8-2-3446,-33-3-953,-4-6-2547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6.130"/>
    </inkml:context>
    <inkml:brush xml:id="br0">
      <inkml:brushProperty name="width" value="0.025" units="cm"/>
      <inkml:brushProperty name="height" value="0.025" units="cm"/>
      <inkml:brushProperty name="color" value="#E71224"/>
    </inkml:brush>
  </inkml:definitions>
  <inkml:trace contextRef="#ctx0" brushRef="#br0">0 39 3748,'7'-10'7898,"10"-13"-4183,-17 23-3680,0-1 0,1 1 0,-1-1 0,1 1 0,-1 0 1,0-1-1,1 1 0,-1 0 0,1-1 0,-1 1 0,1 0 0,-1 0 0,1-1 0,-1 1 0,1 0 0,-1 0 1,1 0-1,-1 0 0,1 0 0,0 0 0,-1 0 0,1 0 0,-1 0 0,1 0 0,-1 0 0,1 0 1,-1 0-1,1 0 0,-1 0 0,1 1 0,-1-1 0,1 0 0,-1 0 0,1 1 0,-1-1 0,1 0 1,-1 0-1,1 1 0,-1-1 0,1 1 0,3 6 201,-1 1 0,0-1-1,0 0 1,-1 1 0,1-1 0,-2 1 0,1 0 0,-1 0-1,0 0 1,-1 10 0,1-7-27,4 299 527,-7-180-752,3 114-795,-1-238 657,0-3-78,-1 1 1,1 0-1,0 0 0,1-1 0,-1 1 1,1 0-1,0-1 0,0 1 0,0-1 1,0 1-1,0-1 0,1 1 0,-1-1 0,5 6 1,-6-9 96,0 0-1,1 1 1,-1-1 0,1 0 0,-1 0 0,0 0 0,1 1 0,-1-1 0,1 0 0,-1 0 0,0 0-1,1 0 1,-1 0 0,1 0 0,-1 0 0,1 0 0,-1 0 0,0 0 0,1 0 0,-1 0 0,1 0-1,-1 0 1,1 0 0,-1 0 0,0-1 0,1 1 0,-1 0 0,1 0 0,-1 0 0,0-1 0,1 1-1,-1 0 1,0-1 0,1 1 0,-1 0 0,0-1 0,0 1 0,1-1 0,14-30-9837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6.758"/>
    </inkml:context>
    <inkml:brush xml:id="br0">
      <inkml:brushProperty name="width" value="0.025" units="cm"/>
      <inkml:brushProperty name="height" value="0.025" units="cm"/>
      <inkml:brushProperty name="color" value="#E71224"/>
    </inkml:brush>
  </inkml:definitions>
  <inkml:trace contextRef="#ctx0" brushRef="#br0">4 2 14286,'-4'0'1692,"227"-2"-1175,450 19 434,506 81-714,-1059-89-223,954 43 1204,-470-28-1214,419 54-14,-813-58 11,320 51 51,-478-59-1694,1-2 1,0-3-1,57 1 1,-76-8-2427</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7.960"/>
    </inkml:context>
    <inkml:brush xml:id="br0">
      <inkml:brushProperty name="width" value="0.025" units="cm"/>
      <inkml:brushProperty name="height" value="0.025" units="cm"/>
      <inkml:brushProperty name="color" value="#E71224"/>
    </inkml:brush>
  </inkml:definitions>
  <inkml:trace contextRef="#ctx0" brushRef="#br0">5 31 6022,'-1'-1'208,"1"1"1,-1-1 0,1 1-1,0 0 1,-1-1-1,1 1 1,0-1 0,0 1-1,-1-1 1,1 0 0,0 1-1,0-1 1,0 1-1,0-1 1,-1 1 0,1-1-1,0 1 1,0-1 0,0 0-1,0 1 1,0-1 0,1 1-1,-1-1 1,0 1-1,0-1 1,0 0 0,0 1-1,1-1 1,-1 1 0,0-1-1,0 1 1,1-1-1,-1 1 1,1-1 0,5-9 1095,-5 10-1252,-1 0 0,0 0 1,0 0-1,0-1 1,0 1-1,0 0 1,0 0-1,1 0 1,-1 0-1,0 0 0,0 0 1,0 0-1,0 0 1,1 0-1,-1 0 1,0 0-1,0 0 1,0 0-1,1 0 0,-1 0 1,0 0-1,0 0 1,0 0-1,0 0 1,1 0-1,-1 0 1,0 0-1,0 0 1,0 0-1,0 0 0,1 0 1,-1 0-1,0 1 1,0-1-1,0 0 1,0 0-1,0 0 1,0 0-1,1 0 0,-1 0 1,0 1-1,0-1 1,0 0-1,0 0 1,0 1-1,6 12 257,-1 0-1,-1 1 0,0 0 1,3 27-1,-1-8 115,51 404 248,-37-243-632,31 274-20,35 286-113,-65-551 41,-4 221-1,-40 171 503,16-264 948,-3 29-1406,-2-107 391,-5 30 1499,27-346-8501,5-24-2129</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1.387"/>
    </inkml:context>
    <inkml:brush xml:id="br0">
      <inkml:brushProperty name="width" value="0.025" units="cm"/>
      <inkml:brushProperty name="height" value="0.025" units="cm"/>
      <inkml:brushProperty name="color" value="#E71224"/>
    </inkml:brush>
  </inkml:definitions>
  <inkml:trace contextRef="#ctx0" brushRef="#br0">36 30 2819,'-8'-4'1761,"-3"-3"129,3 3-897,8 2-320,-4 1 768,4-3 32,0 0-480,-2 2-640,0 0 95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3.461"/>
    </inkml:context>
    <inkml:brush xml:id="br0">
      <inkml:brushProperty name="width" value="0.025" units="cm"/>
      <inkml:brushProperty name="height" value="0.025" units="cm"/>
      <inkml:brushProperty name="color" value="#E71224"/>
    </inkml:brush>
  </inkml:definitions>
  <inkml:trace contextRef="#ctx0" brushRef="#br0">124 41 3748,'-10'-41'6982,"10"46"-528,-1 11-5380,-1 0-1219,-24 235 636,6-85-347,8-34-129,-35 450-30,46-536 21,1-44-204,1-8-26,30-312 619,-30-325-2295,-1 607 1975,-1-1 1,-2 0 0,-2 1 0,-15-55 0,17 83 493,0 8-237,1 18-148,4 31-132,15 174 276,-13 236 1,-6-246-250,2-157-815,0-49-1325,0-36-448,0-72-3411,0 34 2295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3.802"/>
    </inkml:context>
    <inkml:brush xml:id="br0">
      <inkml:brushProperty name="width" value="0.025" units="cm"/>
      <inkml:brushProperty name="height" value="0.025" units="cm"/>
      <inkml:brushProperty name="color" value="#E71224"/>
    </inkml:brush>
  </inkml:definitions>
  <inkml:trace contextRef="#ctx0" brushRef="#br0">0 1 5413,'0'139'8733,"1"24"-6271,0 212-2334,-1-369-199,2 20-4,-2-25 31,0-1-1,0 1 1,0-1 0,0 1 0,0-1 0,0 1-1,0-1 1,1 1 0,-1-1 0,0 1 0,0-1-1,1 1 1,-1-1 0,0 0 0,0 1 0,1-1-1,-1 0 1,0 1 0,1-1 0,-1 0 0,1 1-1,-1-1 1,1 0 0,-1 1 0,0-1 0,1 0-1,-1 0 1,1 0 0,-1 0 0,1 1 0,-1-1-1,1 0 1,-1 0 0,1 0 0,-1 0 0,1 0-1,0 0 1,15-11-4360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5.935"/>
    </inkml:context>
    <inkml:brush xml:id="br0">
      <inkml:brushProperty name="width" value="0.025" units="cm"/>
      <inkml:brushProperty name="height" value="0.025" units="cm"/>
      <inkml:brushProperty name="color" value="#E71224"/>
    </inkml:brush>
  </inkml:definitions>
  <inkml:trace contextRef="#ctx0" brushRef="#br0">43 125 4708,'2'-11'1712,"0"-1"-1,0 0 0,-1-20 1,-2 3 6187,-10 36-6548,6 4-1298,1 0 0,-1 0 1,2 0-1,0 1 0,0 0 1,-1 14-1,-3 75-117,6-69 49,-1-7-11,2 0 0,1 0-1,6 39 1,-6-58-7,0 0 1,0 0-1,1-1 0,0 1 0,0-1 0,1 1 0,-1-1 0,1 0 0,0 0 0,1 0 0,-1 0 0,1-1 0,0 1 0,0-1 0,0 0 1,1 0-1,0-1 0,-1 1 0,1-1 0,9 4 0,-9-4 15,0-2 0,0 1 0,0 0 1,0-1-1,0 0 0,0 0 0,1-1 1,-1 1-1,0-1 0,1 0 0,-1-1 0,0 1 1,1-1-1,-1 0 0,0-1 0,0 1 0,0-1 1,0 0-1,0 0 0,0 0 0,0-1 0,-1 0 1,1 0-1,-1 0 0,0 0 0,0-1 0,0 1 1,0-1-1,4-6 0,2-5 3,-1 0 1,0 0-1,-1-1 0,-1-1 1,-1 1-1,0-1 0,7-32 0,-7 13-38,-1 0 0,-1-65-1,-3 95-12,-1 1 0,-1 0 0,1-1 0,-1 1-1,0 0 1,0-1 0,0 1 0,-1 0-1,1 0 1,-1 0 0,-1 0 0,1 0 0,-1 1-1,0-1 1,0 1 0,0-1 0,0 1-1,-1 0 1,0 0 0,0 1 0,0-1-1,0 1 1,0 0 0,-1 0 0,1 0 0,-1 1-1,0-1 1,0 1 0,0 0 0,0 1-1,0-1 1,-1 1 0,1 0 0,0 0 0,-1 1-1,-5-1 1,4 1 28,-1 0 0,1 0-1,0 1 1,0-1 0,0 2 0,0-1-1,0 1 1,0 0 0,0 0 0,0 1-1,1 0 1,-1 0 0,1 0 0,0 1-1,0 0 1,0 1 0,0-1-1,1 1 1,0 0 0,0 0 0,0 1-1,0-1 1,-4 9 0,8-13 25,0 0 1,1 0-1,-1 0 1,1-1-1,-1 1 0,1 0 1,-1 0-1,1 0 1,-1 0-1,1 0 0,0 0 1,-1 0-1,1 0 1,0 0-1,0 0 0,0 1 1,0-1-1,0 0 1,0 0-1,0 0 0,0 0 1,1 0-1,-1 0 1,0 0-1,1 0 0,-1 0 1,1 0-1,-1 0 1,1 0-1,-1 0 0,1-1 1,-1 1-1,1 0 1,0 0-1,0 0 0,-1-1 1,2 2-1,4 1 34,-1 0-1,0 0 1,1 0-1,0-1 1,9 3-1,3 1 42,-1 1 48,-1 0-1,-1 2 0,1-1 0,-1 2 0,-1 0 1,0 1-1,0 0 0,-1 1 0,-1 1 1,0 0-1,-1 0 0,19 30 0,-10-5 202,-17-29-192,1 0 1,1 0-1,0-1 0,0 1 1,0-1-1,1-1 0,12 14 1,-16-20-155,0 0 0,0 0 0,1 0 0,-1 0 0,0 0 0,0-1 0,1 1 0,-1-1 0,0 0 1,1 1-1,-1-1 0,0 0 0,5-1 0,-4 1-477,0 0 1,1-1-1,-1 0 0,0 1 1,0-1-1,0 0 0,-1-1 1,1 1-1,4-3 0,11-16-7271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6.439"/>
    </inkml:context>
    <inkml:brush xml:id="br0">
      <inkml:brushProperty name="width" value="0.025" units="cm"/>
      <inkml:brushProperty name="height" value="0.025" units="cm"/>
      <inkml:brushProperty name="color" value="#E71224"/>
    </inkml:brush>
  </inkml:definitions>
  <inkml:trace contextRef="#ctx0" brushRef="#br0">140 45 5894,'0'-1'485,"0"0"0,0 0-1,0 0 1,0 0 0,0 0 0,0 0 0,0 0 0,0 0 0,-1-1 0,1 1 0,0 0 0,-1 0 0,1 0 0,-1 0 0,1 1 0,-1-1 0,1 0 0,-1 0 0,0 0 0,1 0 0,-2-1 0,-9 2 3003,-4 8-4401,7-1 943,1 0 1,0 1-1,0-1 0,0 1 0,1 1 0,0-1 1,1 1-1,0 0 0,0 0 0,-5 17 0,3-5 3,1 0 0,0 0 0,2 0 0,-3 23 0,6-30-54,0-1 0,0 1 1,1 0-1,4 25 1,-3-35 11,1 1 0,-1 0 0,1-1 1,-1 1-1,1-1 0,1 0 0,-1 0 0,1 0 0,-1 0 1,1 0-1,0 0 0,1 0 0,-1-1 0,1 0 0,-1 0 1,1 0-1,4 3 0,1-1-12,1 0 1,-1-1-1,1 0 1,0-1-1,0 0 1,0 0-1,15 2 1,-20-4 25,0-1 0,0 1 0,0-1 0,0 0 0,0 0 0,1 0 0,-1-1 0,0 0 0,-1 0 0,1 0 0,0 0 0,0-1-1,0 0 1,-1 0 0,1 0 0,-1-1 0,7-3 0,-6 0-31,1-1-1,-1 0 1,0 1-1,0-1 1,-1-1-1,0 1 1,0-1 0,-1 0-1,1 1 1,-2-2-1,1 1 1,1-13-1,-1 4-55,-1-1 1,-1 0-1,-1 0 0,-3-35 1,0 41 136,0 0 0,0 0 0,-2 0 1,1 1-1,-1-1 0,-1 1 0,0 1 1,0-1-1,-1 1 0,0 0 0,-1 0 1,0 1-1,-1 0 0,0 1 0,0 0 1,-1 0-1,0 1 0,0 0 0,-21-9 1,29 15-35,0 0 0,-1 0 0,1 0 0,-1 1 0,1 0 0,-1-1-1,1 1 1,-1 0 0,-2 0 0,5 0-37,-1 0 0,0 1 0,0-1 0,1 0 0,-1 0 0,0 1 0,0-1 0,1 0 0,-1 1 0,0-1 0,1 1 0,-1-1 0,0 1 0,1-1 0,-1 1 0,1-1 0,-1 1 0,1 0 0,-1 1 0,-1 2-225,1 0 0,0 1 0,0-1 0,0 1-1,1-1 1,-1 1 0,1-1 0,1 7 0,-1-8 77,0 38-3157,0 5-2108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6.835"/>
    </inkml:context>
    <inkml:brush xml:id="br0">
      <inkml:brushProperty name="width" value="0.025" units="cm"/>
      <inkml:brushProperty name="height" value="0.025" units="cm"/>
      <inkml:brushProperty name="color" value="#E71224"/>
    </inkml:brush>
  </inkml:definitions>
  <inkml:trace contextRef="#ctx0" brushRef="#br0">1 10 15695,'0'-4'1858,"0"2"-161,0 1-1280,0-1-289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7.182"/>
    </inkml:context>
    <inkml:brush xml:id="br0">
      <inkml:brushProperty name="width" value="0.025" units="cm"/>
      <inkml:brushProperty name="height" value="0.025" units="cm"/>
      <inkml:brushProperty name="color" value="#E71224"/>
    </inkml:brush>
  </inkml:definitions>
  <inkml:trace contextRef="#ctx0" brushRef="#br0">118 9 10634,'-5'5'147,"0"0"-1,1-1 1,0 1 0,0 1-1,0-1 1,1 1-1,0-1 1,0 1 0,0 0-1,1 0 1,0 0 0,-2 7-1,-1 9 141,0 0-1,-1 25 0,5-42-233,-2 28 178,1-1 0,2 41-1,1-65-193,-1-1-1,1 1 1,0-1-1,1 1 1,0-1-1,0 0 1,1 0-1,-1 0 1,2 0-1,-1 0 1,1-1-1,0 1 1,0-1 0,0 0-1,11 10 1,-12-13 4,1-1 1,0 1 0,1-1 0,-1 1 0,0-1 0,1 0 0,-1-1 0,1 1 0,-1-1-1,1 0 1,0 0 0,0 0 0,-1-1 0,1 0 0,0 0 0,0 0 0,0 0 0,6-2-1,-5 1-15,1-1 0,-1 0 0,0 0 0,0 0 0,-1-1 0,1 1 0,0-1 0,-1-1 0,0 1-1,0-1 1,0 0 0,0 0 0,6-7 0,0-3 136,-1 0-1,0 0 1,-1-1 0,-1-1-1,0 1 1,-1-1-1,-1-1 1,-1 1 0,0-1-1,-1 0 1,0 0 0,-2 0-1,0-1 1,-1 1 0,-1-1-1,0 1 1,-4-24-1,3 36-15,-1 0-1,1 1 0,-1-1 0,0 0 0,0 1 0,-1-1 1,1 1-1,-1 0 0,0 0 0,0 0 0,0 0 0,-1 1 1,1-1-1,-1 1 0,0 0 0,0 0 0,0 0 0,0 0 1,-1 1-1,1 0 0,-1 0 0,-7-3 0,1 2-44,0 0 1,0 0-1,0 1 0,0 1 0,-1 0 0,1 0 1,0 1-1,-1 0 0,-12 3 0,18-2-178,0 1-1,0 0 0,0 0 0,1 1 1,-1 0-1,1 0 0,-1 0 1,1 0-1,0 1 0,0 0 1,0 0-1,1 1 0,-1-1 1,1 1-1,0 0 0,-4 7 1,-3 5-2202,1 0 0,1 0 0,-13 35 0,5-3-8094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3.633"/>
    </inkml:context>
    <inkml:brush xml:id="br0">
      <inkml:brushProperty name="width" value="0.025" units="cm"/>
      <inkml:brushProperty name="height" value="0.025" units="cm"/>
      <inkml:brushProperty name="color" value="#E71224"/>
    </inkml:brush>
  </inkml:definitions>
  <inkml:trace contextRef="#ctx0" brushRef="#br0">69 0 9097,'-2'1'418,"1"0"1,0 0 0,0 0-1,-1 0 1,1 0 0,0 0-1,0 1 1,0-1 0,0 0-1,0 1 1,-1 2 0,-15 36-208,12-25 394,0-2-335,3-8-219,0 0-1,0 1 0,0-1 0,-1 0 1,0 0-1,0 0 0,-7 8 0,11-12-198,0 0-1,0 0 0,0 0 0,1-1 0,-1 1 1,0 0-1,0 0 0,1-1 0,-1 1 0,1-1 1,-1 1-1,0-1 0,1 0 0,-1 0 0,2 1 1,46 10 545,-25-5 53,0-1 0,0 0 0,1-2 0,41 0 0,-65-3-636,1 0 0,-1 0-1,0 0 1,1 0 0,-1 0-1,0-1 1,1 1-1,-1 0 1,0-1 0,1 1-1,-1-1 1,0 0 0,0 1-1,1-1 1,-1 0 0,0 0-1,0 1 1,0-1 0,0 0-1,0 0 1,0 0-1,0 0 1,0 0 0,-1-1-1,1 1 1,0 0 0,-1 0-1,1-1 1,-1 1 0,1 0-1,-1 0 1,1-2 0,-1-1-2783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7.544"/>
    </inkml:context>
    <inkml:brush xml:id="br0">
      <inkml:brushProperty name="width" value="0.025" units="cm"/>
      <inkml:brushProperty name="height" value="0.025" units="cm"/>
      <inkml:brushProperty name="color" value="#E71224"/>
    </inkml:brush>
  </inkml:definitions>
  <inkml:trace contextRef="#ctx0" brushRef="#br0">47 80 4644,'-2'-14'6772,"2"14"-6640,0 0 0,0 0 0,0 0 1,0-1-1,0 1 0,0 0 0,0 0 1,0-1-1,0 1 0,0 0 0,-1 0 1,1 0-1,0-1 0,0 1 0,0 0 0,0 0 1,0 0-1,0-1 0,0 1 0,0 0 1,-1 0-1,1 0 0,0 0 0,0-1 1,0 1-1,0 0 0,-1 0 0,1 0 0,0 0 1,0 0-1,0 0 0,-1 0 0,1 0 1,0-1-1,0 1 0,-1 0 0,1 0 1,0 0-1,0 0 0,0 0 0,-1 0 0,1 0 1,0 0-1,0 0 0,-1 0 0,1 1 1,0-1-1,0 0 0,0 0 0,-1 0 1,1 0-1,0 0 0,0 0 0,-1 3-129,1 0 0,-1 0 0,1-1 0,0 1 0,0 0 1,0 0-1,0 0 0,1 0 0,-1-1 0,1 1 0,-1 0 0,1 0 0,2 4 0,-2-7 2,-1 0 0,1 0 0,-1 0 0,1 1 1,0-1-1,-1 0 0,1 0 0,-1 0 0,1 0 0,-1-1 0,1 1 0,0 0 1,-1 0-1,1 0 0,-1 0 0,1 0 0,-1-1 0,1 1 0,-1 0 0,1-1 1,-1 1-1,1 0 0,-1-1 0,1 1 0,-1 0 0,1-1 0,-1 1 0,0-1 1,1 1-1,-1-1 0,1 0 0,5-25 632,-5 18-359,-1 0-1,0-1 1,-1 1-1,-3-15 1,4 22-272,0 0 1,0 1-1,-1-1 1,1 0-1,0 0 1,-1 1-1,1-1 1,0 0-1,-1 0 1,1 1-1,-1-1 1,0 1-1,1-1 1,-1 0-1,1 1 1,-1-1-1,0 1 1,1 0-1,-1-1 1,0 1-1,0-1 1,1 1-1,-1 0 1,0 0-1,0-1 1,1 1-1,-1 0 1,0 0-1,0 0 1,0 0-1,1 0 1,-1 0-1,0 0 1,0 0-1,0 0 1,-1 1-1,1-1-341,0 0 1,-1 1-1,1 0 0,-1-1 1,1 1-1,0 0 0,0-1 1,-1 1-1,1 0 0,0 0 0,0 0 1,-2 2-1,-14 19-8559</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204"/>
    </inkml:context>
    <inkml:brush xml:id="br0">
      <inkml:brushProperty name="width" value="0.025" units="cm"/>
      <inkml:brushProperty name="height" value="0.025" units="cm"/>
      <inkml:brushProperty name="color" value="#E71224"/>
    </inkml:brush>
  </inkml:definitions>
  <inkml:trace contextRef="#ctx0" brushRef="#br0">21 1 10794,'0'30'4574,"0"42"1316,-1 9-4174,-2 3-3872,-14 84 1,17-165-1107,0-9-1825,0-16-198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547"/>
    </inkml:context>
    <inkml:brush xml:id="br0">
      <inkml:brushProperty name="width" value="0.025" units="cm"/>
      <inkml:brushProperty name="height" value="0.025" units="cm"/>
      <inkml:brushProperty name="color" value="#E71224"/>
    </inkml:brush>
  </inkml:definitions>
  <inkml:trace contextRef="#ctx0" brushRef="#br0">0 37 10730,'4'-2'5595,"17"0"-4166,29-1-819,39 1 453,-46 2-910,0-1 1,-1-2-1,61-13 0,-88 11 227,-12 2-1424,-11 4-4265,-11 2-750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9.921"/>
    </inkml:context>
    <inkml:brush xml:id="br0">
      <inkml:brushProperty name="width" value="0.025" units="cm"/>
      <inkml:brushProperty name="height" value="0.025" units="cm"/>
      <inkml:brushProperty name="color" value="#E71224"/>
    </inkml:brush>
  </inkml:definitions>
  <inkml:trace contextRef="#ctx0" brushRef="#br0">1 0 8488,'0'1'330,"0"1"1,0-1-1,0 0 0,0 0 1,0 0-1,1 1 0,-1-1 1,0 0-1,1 0 1,-1 0-1,1 0 0,0 0 1,-1 0-1,1 1 0,0-2 1,1 3-1,9 4 229,1 0 0,-1-1 0,1 0 0,1-1 0,-1-1 1,24 6-1,-12-6-382,0-1 1,46 0 0,-50-4 63,-1-1 1,36-8-1,-8 1-787,1 5-3289,-39 4-713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1.516"/>
    </inkml:context>
    <inkml:brush xml:id="br0">
      <inkml:brushProperty name="width" value="0.025" units="cm"/>
      <inkml:brushProperty name="height" value="0.025" units="cm"/>
      <inkml:brushProperty name="color" value="#E71224"/>
    </inkml:brush>
  </inkml:definitions>
  <inkml:trace contextRef="#ctx0" brushRef="#br0">29 23 3780,'0'-22'10683,"-2"37"-6322,-1 41-3812,3 244-613,0-293 49,0-1-1,1 0 1,0 0-1,0 0 1,1 0-1,3 11 1,-4-16 1,0 1 0,-1-1 1,1 0-1,0 0 0,0 1 0,0-1 0,0 0 1,0 0-1,0 0 0,0 0 0,0 0 1,0-1-1,0 1 0,1 0 0,-1 0 0,0-1 1,1 1-1,-1-1 0,0 1 0,1-1 1,-1 1-1,1-1 0,-1 0 0,0 0 0,1 0 1,-1 0-1,1 0 0,-1 0 0,1 0 1,-1 0-1,0-1 0,1 1 0,1-1 0,0 0 11,-1 0-1,0 0 0,1 0 0,-1-1 0,0 1 1,0-1-1,0 1 0,0-1 0,0 0 0,0 1 1,-1-1-1,1 0 0,0 0 0,1-3 0,17-35 296,-15 29-270,4-13-18,0 0 1,-1 0 0,-2-1 0,-1 0-1,0 0 1,-2 0 0,-1-1 0,-1-29-1,-1 52 13,-1 0 0,1 0 0,0-1 1,-1 1-1,0 0 0,0 0 0,0 0 0,0 0 0,0 0 0,-1 0 0,1 0 0,-1 0 0,0 1 0,0-1 0,0 1 0,0-1 0,0 1 0,0 0 0,-1-1 0,1 1 0,-1 0 0,0 1 0,0-1 0,1 0 0,-1 1 0,0 0 0,0 0 1,0-1-1,0 2 0,-1-1 0,1 0 0,0 1 0,0-1 0,0 1 0,-1 0 0,1 0 0,0 0 0,0 1 0,-1-1 0,1 1 0,0 0 0,0 0 0,0 0 0,0 0 0,0 0 0,0 0 0,0 1 0,0 0 0,1 0 0,-1-1 1,-3 4-1,1 0-86,0 0 1,0 1-1,1-1 1,-1 1-1,1 0 1,0 0 0,1 0-1,-1 0 1,1 1-1,-3 9 1,4-7-1156,0 0 1,1 0-1,-1 0 1,1 16-1,1-3-4552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1.891"/>
    </inkml:context>
    <inkml:brush xml:id="br0">
      <inkml:brushProperty name="width" value="0.025" units="cm"/>
      <inkml:brushProperty name="height" value="0.025" units="cm"/>
      <inkml:brushProperty name="color" value="#E71224"/>
    </inkml:brush>
  </inkml:definitions>
  <inkml:trace contextRef="#ctx0" brushRef="#br0">1 56 9769,'0'0'9641,"4"-15"-12075,4-3 352,5-5-2402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2.264"/>
    </inkml:context>
    <inkml:brush xml:id="br0">
      <inkml:brushProperty name="width" value="0.025" units="cm"/>
      <inkml:brushProperty name="height" value="0.025" units="cm"/>
      <inkml:brushProperty name="color" value="#E71224"/>
    </inkml:brush>
  </inkml:definitions>
  <inkml:trace contextRef="#ctx0" brushRef="#br0">130 36 8648,'-1'0'115,"0"1"-1,-1-1 1,1 1-1,0-1 0,0 1 1,0-1-1,1 1 1,-1 0-1,0 0 1,0-1-1,0 1 0,0 0 1,1 0-1,-1 0 1,0 0-1,1 0 1,-1 0-1,1 0 1,-1 0-1,1 0 0,-1 0 1,1 0-1,-1 2 1,-8 30 372,8-29-342,-7 46 197,2 0 0,2 0-1,3 53 1,0-98-337,1 0 1,1-1-1,-1 1 1,1 0-1,-1 0 1,2 0-1,-1 0 1,0 0-1,1-1 0,0 1 1,3 5-1,-4-8 17,1 0-1,-1-1 0,1 1 1,0-1-1,0 1 0,-1-1 1,1 0-1,0 1 0,0-1 0,0 0 1,1 0-1,-1 0 0,0-1 1,0 1-1,0-1 0,1 1 1,-1-1-1,0 0 0,0 1 0,1-1 1,-1 0-1,0-1 0,1 1 1,-1 0-1,0-1 0,3 0 1,-2 0 6,0 0 0,0 0 1,-1 0-1,1 0 0,0-1 1,-1 1-1,0-1 0,1 1 1,-1-1-1,0 0 0,0 0 1,1 0-1,-2 0 0,1 0 1,2-3-1,22-41 294,-22 38-222,5-12 149,0-1-1,-2 0 1,0-1-1,-1 1 0,-1-1 1,-1-1-1,-1 1 1,-1 0-1,-1-1 1,-3-36-1,1 56-168,1 0-1,-1 0 0,1 0 0,-1 0 0,0 0 1,0 1-1,0-1 0,-1 0 0,1 0 0,-1 1 1,0-1-1,1 1 0,-1-1 0,0 1 0,0 0 1,-1 0-1,1 0 0,0 0 0,-1 0 0,1 0 1,-1 1-1,1-1 0,-1 1 0,0-1 1,-5 0-1,0-1 64,-1 1 0,0 1 0,1-1 0,-1 2 0,0-1-1,1 1 1,-18 2 0,21-1-193,0 1 0,0-1-1,0 1 1,0 0-1,0 0 1,1 1-1,-1-1 1,1 1 0,0 0-1,0 1 1,0-1-1,0 0 1,0 1-1,1 0 1,0 0-1,-1 0 1,2 1 0,-5 6-1,-2 4-1155,1 1 0,1 0 0,0 1 0,-5 19 0,-1 11-6310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43.292"/>
    </inkml:context>
    <inkml:brush xml:id="br0">
      <inkml:brushProperty name="width" value="0.025" units="cm"/>
      <inkml:brushProperty name="height" value="0.025" units="cm"/>
      <inkml:brushProperty name="color" value="#E71224"/>
    </inkml:brush>
  </inkml:definitions>
  <inkml:trace contextRef="#ctx0" brushRef="#br0">25 7 3876,'-1'0'436,"0"-1"0,1 0 0,-1 1 0,0-1 0,0 1 0,0-1 0,1 1 0,-1 0 1,0-1-1,0 1 0,0 0 0,0-1 0,0 1 0,0 0 0,0 0 0,0 0 0,0 0 0,0 0 0,0 0 1,-1 0-1,-3 0 5345,20 1-3189,198 15-2391,-135-8-157,530 10 599,-534-18-608,-74 0 67,0 7-6247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59.115"/>
    </inkml:context>
    <inkml:brush xml:id="br0">
      <inkml:brushProperty name="width" value="0.025" units="cm"/>
      <inkml:brushProperty name="height" value="0.025" units="cm"/>
      <inkml:brushProperty name="color" value="#E71224"/>
    </inkml:brush>
  </inkml:definitions>
  <inkml:trace contextRef="#ctx0" brushRef="#br0">230 176 4228,'-1'-2'4,"-5"-22"1351,2 0 0,0 0 0,0-27 0,1 27-270,0-3 4359,-9 314-3324,11-165-1934,-67 1689-76,17-604-55,-5-552-199,46-556 3,3 119-1,8-204-138,0 0-1,0 0 1,1-1 0,6 19-1,6-2-6436,-10-28 230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0.366"/>
    </inkml:context>
    <inkml:brush xml:id="br0">
      <inkml:brushProperty name="width" value="0.025" units="cm"/>
      <inkml:brushProperty name="height" value="0.025" units="cm"/>
      <inkml:brushProperty name="color" value="#E71224"/>
    </inkml:brush>
  </inkml:definitions>
  <inkml:trace contextRef="#ctx0" brushRef="#br0">1 3 6726,'58'-1'384,"-9"0"353,0 1 0,-1 3 0,1 1-1,63 16 1,416 94-5,204 26-706,-638-122-18,1-4 0,0-4 0,178-4 0,-236-10 227,-1-2-1,0-1 1,0-1-1,45-18 1,25-6 231,-87 29 2223,8 1-3338,-16 1 61,6 0-2588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4.008"/>
    </inkml:context>
    <inkml:brush xml:id="br0">
      <inkml:brushProperty name="width" value="0.025" units="cm"/>
      <inkml:brushProperty name="height" value="0.025" units="cm"/>
      <inkml:brushProperty name="color" value="#E71224"/>
    </inkml:brush>
  </inkml:definitions>
  <inkml:trace contextRef="#ctx0" brushRef="#br0">1 0 4420,'0'0'4132,"0"13"-432,-1 96 1253,3 114-3719,-2-223-1338,0 1 0,0 0 0,0 0-1,0 0 1,1 0 0,-1-1 0,0 1 0,1 0 0,-1 0 0,0-1 0,1 1 0,-1 0 0,1 0 0,-1-1 0,1 1-1,0-1 1,-1 1 0,1 0 0,-1-1 0,1 1 0,0-1 0,0 0 0,-1 1 0,1-1 0,1 1 0,-1-1-404,1 1-1,-1-1 1,0 0 0,0 0 0,1 1 0,-1-1 0,0 0 0,1 0 0,-1 0 0,0-1-1,0 1 1,1 0 0,-1 0 0,0-1 0,0 1 0,3-2 0,7-9-6427</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1.272"/>
    </inkml:context>
    <inkml:brush xml:id="br0">
      <inkml:brushProperty name="width" value="0.025" units="cm"/>
      <inkml:brushProperty name="height" value="0.025" units="cm"/>
      <inkml:brushProperty name="color" value="#E71224"/>
    </inkml:brush>
  </inkml:definitions>
  <inkml:trace contextRef="#ctx0" brushRef="#br0">1 1 11371,'0'2'73,"0"-1"1,1 1 0,-1 0-1,1-1 1,0 1 0,-1-1-1,1 1 1,0-1 0,0 1-1,0-1 1,0 0 0,0 1-1,0-1 1,1 0 0,-1 0-1,0 0 1,1 0 0,-1 0-1,1 0 1,-1 0-1,3 1 1,40 16 29,-34-14 64,78 24 427,103 20 0,-64-18-192,392 78 768,7-28-1319,-396-61 79,82 5-571,346-6 0,-485-22 881,105-19-1,-108 11-438,117-4-1,-159 16-218,18-1-1797,-17 6-2284,-5 4-2553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2.376"/>
    </inkml:context>
    <inkml:brush xml:id="br0">
      <inkml:brushProperty name="width" value="0.025" units="cm"/>
      <inkml:brushProperty name="height" value="0.025" units="cm"/>
      <inkml:brushProperty name="color" value="#E71224"/>
    </inkml:brush>
  </inkml:definitions>
  <inkml:trace contextRef="#ctx0" brushRef="#br0">21 3 6534,'0'0'167,"-1"-1"1,1 1-1,-1 0 0,0 0 0,1-1 1,-1 1-1,1 0 0,-1 0 0,0 0 0,1 0 1,-1 0-1,0 0 0,1 0 0,-1 0 1,1 0-1,-1 0 0,0 0 0,1 0 0,-1 0 1,1 1-1,-1-1 0,0 0 0,1 1 1,-1-1-1,1 0 0,-1 1 0,1-1 0,-1 0 1,1 1-1,-1-1 0,1 1 0,0-1 1,-1 1-1,1-1 0,-1 2 0,1 25 2856,0-22-3354,12 208 3342,-13 105-2614,0-127-169,1-150-211,23 1035-301,6-191-1221,-31-610 1439,5 304 238,3-427-116,0-14 149,-15 203-1,-29-80 516,33-196-478,4-38-3639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8.798"/>
    </inkml:context>
    <inkml:brush xml:id="br0">
      <inkml:brushProperty name="width" value="0.025" units="cm"/>
      <inkml:brushProperty name="height" value="0.025" units="cm"/>
      <inkml:brushProperty name="color" value="#E71224"/>
    </inkml:brush>
  </inkml:definitions>
  <inkml:trace contextRef="#ctx0" brushRef="#br0">23 14 1345,'-20'-8'5451,"17"4"-3219,14 3-5932,3 2-571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09.623"/>
    </inkml:context>
    <inkml:brush xml:id="br0">
      <inkml:brushProperty name="width" value="0.025" units="cm"/>
      <inkml:brushProperty name="height" value="0.025" units="cm"/>
      <inkml:brushProperty name="color" value="#E71224"/>
    </inkml:brush>
  </inkml:definitions>
  <inkml:trace contextRef="#ctx0" brushRef="#br0">147 88 737,'0'0'6582,"0"-7"-2375,-2-10-2440,0 15-1635,1 1 1,0-1 0,0 0 0,-1 1 0,1 0 0,-1-1-1,1 1 1,-1 0 0,0 0 0,1 0 0,-1 0 0,0 0 0,0 0-1,0 0 1,0 1 0,0-1 0,0 1 0,0-1 0,0 1-1,0 0 1,0 0 0,0 0 0,0 0 0,-2 0 0,0 0-74,1 1 0,-1-1 0,1 1 0,-1-1 0,1 1 0,-1 0 0,1 1 0,0-1 0,-1 0 0,1 1 0,0 0 0,0 0 0,-3 2 0,1 1-48,1 0 0,-1 0-1,1 1 1,0 0-1,0 0 1,0 0-1,1 0 1,0 1-1,0-1 1,1 1-1,0-1 1,-2 12-1,3-15-21,1 0 1,0-1-1,-1 1 1,1 0-1,1-1 0,-1 1 1,0 0-1,1-1 1,-1 1-1,1 0 0,0-1 1,-1 1-1,1-1 0,1 1 1,-1-1-1,0 0 1,1 1-1,-1-1 0,1 0 1,-1 0-1,1 0 1,0 0-1,0 0 0,0-1 1,0 1-1,0 0 0,1-1 1,-1 0-1,0 1 1,1-1-1,-1 0 0,1 0 1,-1 0-1,1-1 1,4 2-1,-2-1-16,0 0-1,1 0 1,-1-1-1,1 1 1,-1-1 0,1 0-1,-1 0 1,1-1-1,-1 0 1,1 0 0,-1 0-1,1-1 1,-1 1-1,0-1 1,0-1 0,0 1-1,0-1 1,0 0-1,-1 0 1,1 0 0,-1 0-1,6-7 1,-4 4 44,-1 0 0,-1 0 0,1-1 0,-1 1 0,0-1 0,-1 0 0,0 0 0,0-1 0,0 1 0,-1 0 0,0-1 0,0 0 0,-1 0 0,0 1 0,0-13 0,-1 16 9,0 1 0,0-1 0,0 1 1,-1-1-1,1 1 0,-1-1 0,0 1 0,0-1 0,0 1 0,-3-6 0,3 7 5,-1 1 0,1-1-1,-1 1 1,1-1 0,-1 1 0,0 0-1,1 0 1,-1 0 0,0 0 0,0 0-1,0 0 1,0 0 0,0 0 0,0 1 0,0-1-1,0 1 1,0-1 0,0 1 0,-4 0-1,-2-1 36,0 1 0,0 0-1,0 0 1,0 1 0,0 0-1,1 1 1,-1-1 0,0 2 0,1-1-1,-1 1 1,-9 4 0,14-5-75,-1 0 0,1 1 0,-1-1 0,1 1 0,0 0 1,0-1-1,0 1 0,0 1 0,1-1 0,-1 0 1,1 1-1,0-1 0,0 1 0,0 0 0,0-1 1,1 1-1,0 0 0,-1 0 0,1 0 0,1 0 0,-1 0 1,1 0-1,-1 7 0,2-9-12,-1 0 0,0 0 1,1 0-1,-1-1 0,1 1 0,0 0 0,-1 0 1,1-1-1,0 1 0,0-1 0,0 1 1,0-1-1,1 1 0,-1-1 0,0 1 0,0-1 1,1 0-1,-1 0 0,1 0 0,-1 0 0,1 0 1,0 0-1,-1 0 0,1 0 0,0-1 0,0 1 1,-1-1-1,1 1 0,0-1 0,0 0 1,3 1-1,10 1-93,0-1 0,30-1 0,-28 0 0,-14 0 112,0 0 0,0-1-1,-1 1 1,1-1 0,0 1 0,0-1 0,-1 0 0,1 0-1,0 0 1,-1 0 0,1 0 0,-1-1 0,0 1 0,1-1 0,-1 0-1,0 1 1,0-1 0,0 0 0,0 0 0,0-1 0,-1 1-1,1 0 1,1-4 0,-1 3 21,0-1 0,-1 1-1,0-1 1,0 0 0,0 0 0,0 1-1,0-1 1,-1 0 0,1 0 0,-1 0-1,0 0 1,-1 0 0,1 0 0,-1 0-1,1 0 1,-3-6 0,2 8 22,-1-1 0,1 1-1,-1-1 1,0 1 0,0 0 0,0-1 0,0 1 0,0 0-1,0 0 1,0 0 0,-1 1 0,1-1 0,-1 0 0,1 1-1,-1 0 1,1-1 0,-1 1 0,0 0 0,0 1 0,0-1-1,0 0 1,-3 0 0,-4 0 105,0 0 0,0 0 0,0 1 0,0 0 0,-13 2 0,21-1-155,-1 0 0,1-1 0,0 1 0,0 0 0,0 0 0,0 0 0,0 1 0,0-1 0,0 0-1,1 1 1,-1-1 0,0 1 0,1 0 0,-1-1 0,1 1 0,0 0 0,-1 0 0,1 0 0,0 0 0,0 0 0,0 0 0,0 0 0,1 0 0,-1 1 0,1-1 0,-1 0 0,1 0 0,0 1 0,0-1 0,0 0 0,0 4-1,0-2-222,0 0 0,0 0 0,0 0 1,1 0-1,0 1 0,0-2 0,0 1 0,0 0 0,0 0 0,1 0 0,0 0 0,-1-1 0,2 1 0,-1-1 0,0 0 0,6 6 0,20 10-3569,5-4-1100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0.406"/>
    </inkml:context>
    <inkml:brush xml:id="br0">
      <inkml:brushProperty name="width" value="0.025" units="cm"/>
      <inkml:brushProperty name="height" value="0.025" units="cm"/>
      <inkml:brushProperty name="color" value="#E71224"/>
    </inkml:brush>
  </inkml:definitions>
  <inkml:trace contextRef="#ctx0" brushRef="#br0">163 159 8392,'0'-8'1542,"0"4"-963,0 1 0,0-1 1,0 1-1,0-1 1,-1 0-1,1 1 0,-1-1 1,-2-5-1,2 8-433,1 0 0,-1 0 0,-1-1 0,1 1 0,0 0 0,0 0 0,0 0 0,0 1 0,-1-1 0,1 0-1,0 0 1,-1 1 0,1-1 0,-1 1 0,1-1 0,-1 1 0,1-1 0,-1 1 0,1 0 0,-1 0 0,1 0 0,-1 0 0,1 0 0,-3 0-1,1 0-82,-1 0 0,1 0 0,0 0-1,-1 1 1,1-1 0,0 1 0,-1 0 0,1 0-1,0 0 1,0 0 0,0 1 0,0-1-1,0 1 1,-3 2 0,3-1-80,0 1 1,0-1-1,0 1 0,0-1 1,0 1-1,1 0 0,0 0 1,0 0-1,0 1 0,-1 4 0,-1 1-19,1 0 0,0 0-1,1 1 1,1-1 0,-1 1-1,1-1 1,1 1-1,0 0 1,1-1 0,2 16-1,-2-24 24,-1-1 0,1 1 0,0-1 0,0 1 0,-1-1 0,1 0 0,0 1 0,0-1 0,0 0 0,1 0-1,-1 0 1,0 1 0,0-1 0,1 0 0,-1-1 0,0 1 0,1 0 0,-1 0 0,3 0 0,0 1-29,0-1 0,0 0 0,0 0 0,1-1 0,-1 1-1,0-1 1,7 0 0,-5-1 17,0 1 0,-1-1 1,1 0-1,-1 0 0,1 0 0,-1-1 0,1 0 0,-1 0 0,0 0 0,0-1 0,9-5 0,-11 3 47,0 0-1,0 1 1,0-1-1,0-1 1,-1 1-1,1 0 1,-1 0-1,-1-1 1,1 1-1,-1-1 1,0 0-1,0 1 1,-1-1 0,1 0-1,-1 0 1,-2-10-1,2 15-18,0-1 44,0-1 0,-1 1 0,1-1 0,-1 1 0,0-1 0,0 1 0,0-1 0,0 1 0,-1 0 0,1-1 0,0 1 0,-1 0 0,0 0 0,1 0 0,-1 0 0,0 0 0,0 1 0,0-1 0,0 0 0,0 1 0,-1 0 0,1-1 0,0 1 0,-1 0 0,1 0 0,0 0 0,-1 1 0,0-1 0,-3 0 0,-7-2 43,-1 1-1,0 0 1,0 0-1,-15 2 0,28 0-122,1 1-1,-1-1 1,1 1-1,-1-1 0,1 1 1,-1-1-1,1 1 1,-1-1-1,1 1 0,0 0 1,-1-1-1,1 1 1,0-1-1,-1 1 0,1 0 1,0 0-1,0-1 1,0 1-1,0 0 1,0-1-1,0 1 0,0 0 1,0 0-1,0-1 1,0 2-1,0 28-514,0-23 181,0-5 257,1 1-1,-1 0 1,0-1 0,1 1-1,-1-1 1,1 1 0,0-1-1,0 1 1,0-1 0,0 1-1,0-1 1,0 0 0,1 0-1,-1 0 1,1 1 0,-1-1-1,1-1 1,0 1 0,0 0-1,0 0 1,0-1 0,0 1-1,0-1 1,1 1 0,-1-1 0,4 1-1,-1 0 20,0 0 0,1-1 0,-1 1-1,1-1 1,0-1 0,-1 1 0,1-1 0,0 0-1,-1 0 1,1-1 0,8-1 0,-12 1 75,1 0 0,-1 0 1,0 0-1,0 0 0,1-1 0,-1 1 0,0-1 1,0 0-1,-1 1 0,1-1 0,0 0 1,0 0-1,-1 0 0,1 0 0,-1-1 1,0 1-1,0 0 0,0-1 0,0 1 0,0 0 1,0-1-1,0-3 0,3-7 37,-1-1 0,1-22 0,-4 35-20,1-9-41,1-1 198,-2-1 0,1 1 1,-1-1-1,-2-12 0,2 21-73,-1 1 0,1-1-1,-1 1 1,0 0 0,1-1 0,-1 1 0,0 0 0,0 0-1,-1-1 1,1 1 0,0 0 0,-1 0 0,1 0 0,-1 1-1,0-1 1,1 0 0,-1 0 0,0 1 0,0-1 0,0 1 0,0 0-1,-1 0 1,1 0 0,-4-2 0,-1 1-11,1 0 0,-1 1 0,0 0 1,1 0-1,-1 0 0,0 1 0,0 0 0,1 0 1,-1 1-1,0 0 0,1 0 0,-11 4 0,12-4-276,0 1 0,0 1 0,1-1-1,-1 1 1,1 0 0,-1 0 0,1 0 0,0 1-1,0-1 1,-5 7 0,-6 10-4175,2-7-4843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1.691"/>
    </inkml:context>
    <inkml:brush xml:id="br0">
      <inkml:brushProperty name="width" value="0.025" units="cm"/>
      <inkml:brushProperty name="height" value="0.025" units="cm"/>
      <inkml:brushProperty name="color" value="#E71224"/>
    </inkml:brush>
  </inkml:definitions>
  <inkml:trace contextRef="#ctx0" brushRef="#br0">0 46 6214,'2'-2'8871,"2"2"-5118,12 0-5358,-13 0 2677,393-19 178,-389 18-1250,155-11-59,-161 12 75,-1 0-48,0-1 36,-1 1 1,1-1-1,0 1 0,0-1 1,0 1-1,-1-1 0,1 1 1,0-1-1,-1 1 0,1-1 1,0 1-1,-1-1 1,1 1-1,-1 0 0,1-1 1,-1 1-1,1 0 0,-1-1 1,1 1-1,-1 0 1,1 0-1,-1-1 0,1 1 1,-1 0-1,1 0 0,-1 0 1,1 0-1,-1 0 1,0-1-1,1 1 0,-1 1 1,-24-2-215,19 1 200,-49 3-86,-1 2 0,-69 16 0,74-12 106,9-1 357,-1-3-1,-50 0 1,71-6 527,16 0-627,17 1-291,194-10 100,1-1-40,-30 6-47,-173 4-437,-8 0-948,-11-1-4532,1 2-4909</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2.244"/>
    </inkml:context>
    <inkml:brush xml:id="br0">
      <inkml:brushProperty name="width" value="0.025" units="cm"/>
      <inkml:brushProperty name="height" value="0.025" units="cm"/>
      <inkml:brushProperty name="color" value="#E71224"/>
    </inkml:brush>
  </inkml:definitions>
  <inkml:trace contextRef="#ctx0" brushRef="#br0">0 798 577,'0'0'13954,"0"-3"-9512,0-14-2814,5-75-446,25-145-1,-1 18-768,-25 178-292,-3 1 0,-4-61 0,3 99-118,0 0 1,0 0 0,0 0 0,-1 0-1,1 0 1,-1 0 0,1 1-1,-1-1 1,0 0 0,0 0-1,1 0 1,-1 0 0,-1 1 0,1-1-1,0 0 1,0 1 0,-1-1-1,1 1 1,0-1 0,-1 1-1,0 0 1,1 0 0,-1 0-1,0 0 1,1 0 0,-1 0 0,0 0-1,0 0 1,0 1 0,0-1-1,0 1 1,0-1 0,0 1-1,0 0 1,0 0 0,0 0 0,0 0-1,-2 0 1,3 1-78,1-1-1,-1 1 1,0-1 0,1 1 0,-1 0-1,1-1 1,-1 1 0,1 0-1,0 0 1,-1-1 0,1 1 0,0 0-1,0 0 1,-1-1 0,1 1 0,0 0-1,0 0 1,0 0 0,0-1-1,0 1 1,0 0 0,0 1 0,0 25-2353,1-20 1154,-1 18-3387,0 2-3294</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4.383"/>
    </inkml:context>
    <inkml:brush xml:id="br0">
      <inkml:brushProperty name="width" value="0.025" units="cm"/>
      <inkml:brushProperty name="height" value="0.025" units="cm"/>
      <inkml:brushProperty name="color" value="#E71224"/>
    </inkml:brush>
  </inkml:definitions>
  <inkml:trace contextRef="#ctx0" brushRef="#br0">17 18 5477,'-5'-3'1125,"4"2"-841,0 1-1,1 0 1,-1-1-1,0 1 1,1 0-1,-1-1 0,1 1 1,-1 0-1,0-1 1,1 1-1,-1-1 1,1 1-1,0-1 0,-1 0 1,1 1-1,-1-1 1,1 1-1,0-1 1,-1 0-1,1 1 0,0-1 1,0 0-1,-1-1 1378,29 2-27,230 13 117,-80-15-1598,221 6 115,-269 9-187,91 3 377,-172-16-414,-24-2-30,1 2 0,-1 1 0,0 0 1,1 2-1,40 11 0,55 28 199,21-10 1,-117-26-56,0-2 0,1 0 0,-1-2 0,34-1 0,-44 0 75,1 0 0,29 8 1,-30-6 121,0 0 1,31 2 0,-26-4-210,-1 1 1,25 5-1,-7-1-89,-12-5-1514</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6.372"/>
    </inkml:context>
    <inkml:brush xml:id="br0">
      <inkml:brushProperty name="width" value="0.025" units="cm"/>
      <inkml:brushProperty name="height" value="0.025" units="cm"/>
      <inkml:brushProperty name="color" value="#E71224"/>
    </inkml:brush>
  </inkml:definitions>
  <inkml:trace contextRef="#ctx0" brushRef="#br0">695 77 897,'-6'-11'5338,"-13"-10"-3716,11 12-959,4 6-281,1 0 1,-1 0-1,1 1 0,-1-1 1,0 1-1,0 0 0,0 0 1,0 0-1,0 0 1,0 1-1,-1 0 0,1-1 1,-1 2-1,-5-2 0,-10 1 349,-39 0 0,32 2-582,-61-3 194,35 0 265,-86 7-1,133-4-593,1 1 0,-1-1 0,0 1 0,1 0-1,0 1 1,-8 4 0,-25 9 156,37-16-116,0 1 0,0 0 0,0 0 0,0 0-1,0-1 1,0 1 0,0 0 0,0 0-1,1 0 1,-1 0 0,0 1 0,1-1 0,-1 0-1,1 0 1,-1 0 0,1 0 0,0 1 0,-1-1-1,1 2 1,-6 29-219,5-28 221,-10 110 19,6 190 0,6-178-44,-1 1055 28,-45-651 50,24-362-79,19-150-32,-19 258-98,21-273 92,1-1 0,0 1 0,0-1 0,0 0 0,1 1 0,-1-1 0,0 0 0,1 0 0,-1 0 0,1 0 0,0 0 0,0-1 0,0 1 0,0 0-1,0-1 1,2 2 0,1 1 3,0-1 1,0 0-1,0 0 0,0 0 0,1-1 0,8 3 0,81 16 14,-1 5 0,121 49 0,859 331 342,-807-309-344,-160-59 62,1-4 1,1-6-1,2-4 0,139 12 1,-176-31-47,-8-1-66,0 3-1,79 18 1,-122-21 156,1-2-1,-1 0 1,1-1-1,33-3 1,0 0 520,-56 2-361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6.857"/>
    </inkml:context>
    <inkml:brush xml:id="br0">
      <inkml:brushProperty name="width" value="0.025" units="cm"/>
      <inkml:brushProperty name="height" value="0.025" units="cm"/>
      <inkml:brushProperty name="color" value="#E71224"/>
    </inkml:brush>
  </inkml:definitions>
  <inkml:trace contextRef="#ctx0" brushRef="#br0">19 1 10250,'-19'0'4606,"24"0"-7,27 5-2957,24 11-544,-36-10-1108,1 0 0,0-1-1,0-1 1,33 2 0,-54-21-12205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4.370"/>
    </inkml:context>
    <inkml:brush xml:id="br0">
      <inkml:brushProperty name="width" value="0.025" units="cm"/>
      <inkml:brushProperty name="height" value="0.025" units="cm"/>
      <inkml:brushProperty name="color" value="#E71224"/>
    </inkml:brush>
  </inkml:definitions>
  <inkml:trace contextRef="#ctx0" brushRef="#br0">1 0 7175,'1'55'9301,"1"2"-7590,2 63-2201,-4-103 529,0 15 47,0-1 0,2 1 1,11 55-1,-13-85-90,1-1-1,-1 0 1,0 1-1,1-1 1,0 1-1,-1-1 1,1 0-1,0 1 0,0-1 1,-1 0-1,1 0 1,0 1-1,2 0 1,-3-2-11,1 1-1,-1-1 1,1 0-1,-1 0 1,1 0 0,-1 1-1,0-1 1,1 0 0,-1 0-1,1 0 1,-1 0-1,1 0 1,-1 0 0,1 0-1,-1 0 1,1 0 0,-1 0-1,1 0 1,-1 0-1,1-1 1,-1 1 0,1 0-1,-1 0 1,1 0 0,-1-1-1,1 1 1,1-2-9,1 0 1,-1-1-1,0 1 1,0 0-1,0-1 1,-1 1-1,1-1 1,0 0-1,-1 1 1,2-5-1,33-84-307,30-120 0,-65 205-2284</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7.220"/>
    </inkml:context>
    <inkml:brush xml:id="br0">
      <inkml:brushProperty name="width" value="0.025" units="cm"/>
      <inkml:brushProperty name="height" value="0.025" units="cm"/>
      <inkml:brushProperty name="color" value="#E71224"/>
    </inkml:brush>
  </inkml:definitions>
  <inkml:trace contextRef="#ctx0" brushRef="#br0">42 0 11339,'-2'0'3139,"0"0"-1954,-4 13 288,-1 4-544,1 5-64,0 2 64,0 2-225,3 4-255,1 0-417,2-3 192,-2 1-416,2-2 416,0-2-448,0-1-353,0-5-1633,4-1-1826,5-6-5348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7.571"/>
    </inkml:context>
    <inkml:brush xml:id="br0">
      <inkml:brushProperty name="width" value="0.025" units="cm"/>
      <inkml:brushProperty name="height" value="0.025" units="cm"/>
      <inkml:brushProperty name="color" value="#E71224"/>
    </inkml:brush>
  </inkml:definitions>
  <inkml:trace contextRef="#ctx0" brushRef="#br0">9 64 15310,'-9'-3'3941,"13"-7"-2819,16-5-1610,-7 9 476,1 0-1,0 1 0,0 0 0,0 2 0,0-1 1,1 2-1,-1 0 0,1 1 0,17 0 0,-31 2 1,0 0-1,-1-1 1,1 1-1,-1 0 1,1 0-1,-1 0 1,1 0-1,-1 0 1,1 0-1,-1 0 1,0 0-1,0 0 1,1 0-1,-1 0 1,0 0-1,0 0 1,0 0-1,0 0 1,0 0-1,0 0 1,0 1 0,-1-1-1,1 1 1,-1 4 71,1 0-26,0-1 0,-1 1 1,0 0-1,-1 0 0,1 0 0,-1 0 0,0-1 0,0 1 0,-1-1 0,-3 6 1,-37 49 17,32-46 58,0 0 0,-13 24-1,23-37-99,1 0 0,-1 0 0,1 0 0,-1 1-1,1-1 1,-1 0 0,1 0 0,0 0 0,0 0 0,-1 1-1,1-1 1,0 0 0,0 0 0,0 0 0,0 1 0,1-1 0,-1 0-1,0 0 1,0 0 0,1 1 0,-1-1 0,1 0 0,-1 0-1,1 0 1,-1 0 0,2 2 0,0-1 32,0-1 0,0 1 1,1 0-1,-1-1 0,0 1 0,1-1 0,-1 0 1,0 1-1,1-1 0,0 0 0,4 0 0,-1 1-503,0-1 0,0 0 0,0 0 0,1 0 0,-1-1-1,0 0 1,1-1 0,-1 1 0,0-1 0,10-3-1,8-12-4330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8.394"/>
    </inkml:context>
    <inkml:brush xml:id="br0">
      <inkml:brushProperty name="width" value="0.025" units="cm"/>
      <inkml:brushProperty name="height" value="0.025" units="cm"/>
      <inkml:brushProperty name="color" value="#E71224"/>
    </inkml:brush>
  </inkml:definitions>
  <inkml:trace contextRef="#ctx0" brushRef="#br0">82 0 11563,'0'0'5525,"0"2"-5263,-1 9-199,-1 0 0,-1-1 0,0 0 0,0 0 0,-1 0 0,0 0 0,-1 0 0,0-1 0,0 0 0,-1 0 0,-1 0 0,1-1 0,-1 0 0,-13 11 0,20-18-111,23-1-1250,17 10 1398,-26-6 71,-1-1 1,1 0-1,0-1 0,16 0 0,-25-2-151,0 0 0,0 0 0,-1 0 0,1-1 0,0 1 1,0-1-1,0-1 0,5-1 0,-8 2 4,-1 0 0,1 0 0,-1-1 0,1 1 0,-1 0 0,0-1 0,0 1-1,1-1 1,-1 1 0,0-1 0,-1 1 0,1-1 0,0 0 0,0 1 0,-1-1 0,1 0 0,-1 0 0,1 0 0,-1 0 0,0 1 0,0-1 0,0 0-1,0 0 1,0-3 0,0-35 713,0 39-315,-1-38-1250,1 40 921,-1 0-1,0 0 1,0 0-1,1 0 0,-1 0 1,0 0-1,1 0 1,-1 0-1,1 1 0,0-1 1,-1 0-1,1 0 1,0 0-1,0 1 0,-1-1 1,1 0-1,0 0 1,1 2-1,-2 1 42,-57 337 2909,56-291-3048,2-49-155,1-9-4458,5-9 998,10-8-2572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18.787"/>
    </inkml:context>
    <inkml:brush xml:id="br0">
      <inkml:brushProperty name="width" value="0.025" units="cm"/>
      <inkml:brushProperty name="height" value="0.025" units="cm"/>
      <inkml:brushProperty name="color" value="#E71224"/>
    </inkml:brush>
  </inkml:definitions>
  <inkml:trace contextRef="#ctx0" brushRef="#br0">3 91 15631,'0'0'1249,"0"14"-224,-2 199 2194,2-125-2915,5-33-201,-5-51-134,1 0 1,0-1-1,0 1 1,0 0-1,1-1 1,-1 1-1,1-1 1,0 1-1,-1-1 1,2 0 0,-1 1-1,3 2 1,-4-6 31,-1 1 1,1-1-1,0 0 1,-1 0-1,1 1 1,-1-1 0,1 0-1,0 0 1,-1 0-1,1 0 1,0 0-1,-1 0 1,1 0 0,0 0-1,-1 0 1,1 0-1,0 0 1,-1-1-1,1 1 1,-1 0-1,1 0 1,0-1 0,-1 1-1,1 0 1,-1-1-1,1 1 1,-1 0-1,1-1 1,-1 1 0,1-1-1,-1 1 1,1-1-1,-1 1 1,0-1-1,1 0 1,16-24 303,-15 22-282,17-28 54,-1 0 0,-2-2 0,23-66 0,-31 74-275,-2 1 0,-1-1 0,-1 0 0,-1-1 0,-1 1 0,-2-38 0,-6 31-2797,-12-4-2792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175"/>
    </inkml:context>
    <inkml:brush xml:id="br0">
      <inkml:brushProperty name="width" value="0.025" units="cm"/>
      <inkml:brushProperty name="height" value="0.025" units="cm"/>
      <inkml:brushProperty name="color" value="#E71224"/>
    </inkml:brush>
  </inkml:definitions>
  <inkml:trace contextRef="#ctx0" brushRef="#br0">113 0 11851,'-2'1'339,"1"0"1,0-1-1,0 1 0,-1 0 0,1 0 1,0 0-1,0 0 0,0 0 0,0 0 1,0 1-1,0-1 0,0 0 0,0 0 1,1 1-1,-1-1 0,0 0 0,1 1 1,-1-1-1,1 1 0,0-1 0,-1 3 1,-12 47-116,8-31 475,-70 299 27,82-343-8317,5-6 976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536"/>
    </inkml:context>
    <inkml:brush xml:id="br0">
      <inkml:brushProperty name="width" value="0.025" units="cm"/>
      <inkml:brushProperty name="height" value="0.025" units="cm"/>
      <inkml:brushProperty name="color" value="#E71224"/>
    </inkml:brush>
  </inkml:definitions>
  <inkml:trace contextRef="#ctx0" brushRef="#br0">0 1 13389,'6'2'3570,"10"8"-2557,4 1-867,2-2 25,0-2-1,1-1 0,0-1 0,0-1 0,0 0 0,0-2 1,34-1-1,-56-1-352,-11 8-3603,-6 7-1836,-6 6-3534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0.929"/>
    </inkml:context>
    <inkml:brush xml:id="br0">
      <inkml:brushProperty name="width" value="0.025" units="cm"/>
      <inkml:brushProperty name="height" value="0.025" units="cm"/>
      <inkml:brushProperty name="color" value="#E71224"/>
    </inkml:brush>
  </inkml:definitions>
  <inkml:trace contextRef="#ctx0" brushRef="#br0">7 1 10506,'0'-1'151,"0"1"0,-1 0-1,1 0 1,0 1 0,0-1 0,-1 0 0,1 0-1,0 0 1,0 0 0,-1 0 0,1 0 0,0 0-1,0 0 1,-1 0 0,1 0 0,0 1 0,0-1-1,0 0 1,-1 0 0,1 0 0,0 0-1,0 1 1,0-1 0,0 0 0,-1 0 0,1 1-1,0-1 1,0 0 0,0 0 0,0 1 0,0-1-1,0 0 1,0 0 0,0 1 0,0-1 0,0 0-1,0 0 1,0 1 0,0-1 0,0 0 0,0 1-1,10 8 1540,21 6-1287,-30-15-37,41 17 940,83 21-1,-102-33-2458,0-1 0,0-2-1,25 1 1,-26-6-2829,-3-11-3919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1.273"/>
    </inkml:context>
    <inkml:brush xml:id="br0">
      <inkml:brushProperty name="width" value="0.025" units="cm"/>
      <inkml:brushProperty name="height" value="0.025" units="cm"/>
      <inkml:brushProperty name="color" value="#E71224"/>
    </inkml:brush>
  </inkml:definitions>
  <inkml:trace contextRef="#ctx0" brushRef="#br0">95 68 13485,'-4'1'307,"0"0"0,0 0 0,0 0 0,1 1 0,-1 0 0,0 0 0,0 0 0,1 0 0,-1 1 0,1 0 0,0-1 0,0 1 0,0 0 0,-3 4 0,2-1-151,0 0 0,1 0 0,-1 0 0,1 1 0,0 0 0,1-1 0,-3 12 1,1 3-44,1-1 1,1 1 0,1-1-1,2 37 1,-1-55-119,0-1 0,1 0 0,-1 1 0,0-1 0,1 1 0,0-1 0,-1 0 0,1 0 1,-1 1-1,1-1 0,0 0 0,0 0 0,0 0 0,0 0 0,0 0 0,0 0 0,0 0 0,0 0 0,0 0 0,0 0 1,1-1-1,-1 1 0,0 0 0,1-1 0,-1 1 0,0-1 0,1 0 0,1 1 0,0 0 5,-1-1 0,1 0 0,0 1 0,-1-1 0,1 0 0,0 0 0,-1-1-1,1 1 1,0 0 0,-1-1 0,1 0 0,-1 1 0,1-1 0,-1 0 0,4-2 0,-1-2 43,1 1 1,0-2-1,-1 1 0,0 0 1,0-1-1,-1 0 1,0 0-1,0-1 1,5-8-1,1-6-314,14-39 1,-21 46 152,0 0 1,-1 0 0,0 0-1,-1 0 1,-1 0-1,0 0 1,-4-23-1,4 35 149,-1-1 0,1 1 0,-1 0-1,0 0 1,0 0 0,0 0 0,0 0-1,-1 0 1,1 0 0,0 0 0,-1 1-1,0-1 1,1 0 0,-1 1 0,0-1-1,0 1 1,0 0 0,1-1 0,-1 1 0,-1 0-1,1 0 1,0 0 0,0 1 0,0-1-1,0 0 1,-3 1 0,-2-2 125,0 1-1,0 0 1,1 1 0,-1 0 0,0 0-1,0 0 1,-12 3 0,16-3-135,0 1 0,1 1 1,-1-1-1,0 0 0,0 1 0,1-1 0,-1 1 0,1 0 1,-1 0-1,1 0 0,0 0 0,-1 0 0,1 0 1,0 1-1,1-1 0,-1 1 0,0-1 0,1 1 0,-1 0 1,1 0-1,-1 4 0,-6 29-1743,10-1-5451,7-13-4807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1.702"/>
    </inkml:context>
    <inkml:brush xml:id="br0">
      <inkml:brushProperty name="width" value="0.025" units="cm"/>
      <inkml:brushProperty name="height" value="0.025" units="cm"/>
      <inkml:brushProperty name="color" value="#E71224"/>
    </inkml:brush>
  </inkml:definitions>
  <inkml:trace contextRef="#ctx0" brushRef="#br0">0 49 17809,'0'0'4484,"0"-6"-4964,0-7-321,11 0-2082,1-3-3683</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22.108"/>
    </inkml:context>
    <inkml:brush xml:id="br0">
      <inkml:brushProperty name="width" value="0.025" units="cm"/>
      <inkml:brushProperty name="height" value="0.025" units="cm"/>
      <inkml:brushProperty name="color" value="#E71224"/>
    </inkml:brush>
  </inkml:definitions>
  <inkml:trace contextRef="#ctx0" brushRef="#br0">157 64 5894,'-21'3'9391,"19"-3"-9076,0 1-1,0 0 0,0 0 0,0 0 1,0 0-1,0 0 0,0 0 0,0 0 1,-2 3-1,-1 1-369,1 0 0,0 1-1,0 0 1,1-1 0,-4 9 0,3-5 198,1 0 0,0-1 0,0 2 0,1-1 0,0 0 0,0 0 0,1 19 0,0 0-90,6 37-1,-5-60-82,1-1 1,0-1-1,0 1 0,0 0 0,0 0 0,1 0 0,0-1 0,0 1 1,0 0-1,0-1 0,0 0 0,0 1 0,1-1 0,0 0 0,0 0 1,0-1-1,4 4 0,-5-5 34,0 1-1,0-1 1,0 0 0,0 0 0,1 0-1,-1 0 1,0-1 0,1 1-1,-1-1 1,1 1 0,-1-1 0,1 0-1,-1 0 1,0 0 0,1 0 0,-1 0-1,1-1 1,-1 1 0,1-1 0,-1 1-1,0-1 1,1 0 0,-1 0-1,0 0 1,0 0 0,0-1 0,0 1-1,0-1 1,0 1 0,2-2 0,8-9 174,-1 0 0,0 0 0,-1-1-1,0 0 1,12-23 0,-4 3-146,18-48 0,-17 17 46,-18 58-26,0 0 1,0 1 0,-1-1-1,0 0 1,0 1-1,0-1 1,-1 1-1,0-1 1,-2-8 0,3 13-21,-1-1 1,0 1 0,0 0-1,0-1 1,0 1 0,0 0 0,0 0-1,0 0 1,0 0 0,0 0 0,-1 0-1,1 0 1,0 0 0,-1 1 0,1-1-1,0 0 1,-1 1 0,1-1-1,-1 1 1,1-1 0,-1 1 0,-2 0-1,-38-2 135,32 2-126,1 0-107,0 1-1,1 0 1,-1 0-1,1 1 0,-1 0 1,1 1-1,0-1 0,0 2 1,-10 4-1,-4 5-1402,-39 30 1,-7 12-3577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0.536"/>
    </inkml:context>
    <inkml:brush xml:id="br0">
      <inkml:brushProperty name="width" value="0.025" units="cm"/>
      <inkml:brushProperty name="height" value="0.025" units="cm"/>
      <inkml:brushProperty name="color" value="#E71224"/>
    </inkml:brush>
  </inkml:definitions>
  <inkml:trace contextRef="#ctx0" brushRef="#br0">46 1 9737,'0'-1'1113,"-1"13"718,-8 82 4642,-5-6-6222,5 0 0,1 115 0,4-165-134,4-38-90,0-12-3604,0-5-448,0-5-3011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5.307"/>
    </inkml:context>
    <inkml:brush xml:id="br0">
      <inkml:brushProperty name="width" value="0.025" units="cm"/>
      <inkml:brushProperty name="height" value="0.025" units="cm"/>
      <inkml:brushProperty name="color" value="#E71224"/>
    </inkml:brush>
  </inkml:definitions>
  <inkml:trace contextRef="#ctx0" brushRef="#br0">8 86 5733,'0'0'11051,"-8"0"-6215,276-21-3768,-96 3-1063,628-27 161,-650 43 85,-81 3-4581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6.555"/>
    </inkml:context>
    <inkml:brush xml:id="br0">
      <inkml:brushProperty name="width" value="0.025" units="cm"/>
      <inkml:brushProperty name="height" value="0.025" units="cm"/>
      <inkml:brushProperty name="color" value="#E71224"/>
    </inkml:brush>
  </inkml:definitions>
  <inkml:trace contextRef="#ctx0" brushRef="#br0">59 4 10730,'-3'0'216,"1"0"0,0 0 0,0 0 0,-1 1-1,1-1 1,0 0 0,0 1 0,-1 0 0,1-1 0,0 1-1,0 0 1,0 0 0,0 0 0,0 0 0,0 1 0,-2 1-1,2-1-115,0 1-1,0-1 0,1 1 0,-1 0 0,1 0 0,-1-1 0,1 1 0,0 0 0,0 0 0,0 0 0,0 6 0,-1 1-61,2 0 1,-1 0-1,1 0 0,1 0 1,-1 0-1,2-1 0,-1 1 1,1 0-1,1-1 0,0 1 1,0-1-1,1 0 0,0 0 1,1 0-1,0 0 0,0-1 1,1 0-1,0 0 0,0 0 1,1-1-1,0 0 0,0 0 0,0-1 1,1 0-1,0 0 0,1-1 1,16 8-1,-23-11-14,1-1 0,0 1-1,0-1 1,0 0 0,0 0-1,0 0 1,1 0 0,-1-1 0,0 1-1,0-1 1,0 0 0,1 0 0,-1 0-1,0 0 1,0-1 0,1 1-1,-1-1 1,0 0 0,0 0 0,0 0-1,0 0 1,0 0 0,0-1 0,0 1-1,-1-1 1,1 0 0,0 0-1,-1 0 1,1 0 0,-1-1 0,0 1-1,0 0 1,0-1 0,0 0 0,2-3-1,2-8-136,0 0-1,-1-1 1,0 0-1,-1 0 1,-1 0 0,0-1-1,-1 1 1,-1-1-1,0 1 1,-1-1-1,-3-20 1,2 33 98,1 0 0,-1 0 0,0 0 0,1 0-1,-2 1 1,1-1 0,0 0 0,0 1 0,-1-1 0,1 1 0,-1-1 0,0 1 0,0-1-1,0 1 1,0 0 0,0 0 0,-1 0 0,1 1 0,0-1 0,-1 0 0,1 1 0,-1-1 0,0 1-1,0 0 1,1 0 0,-1 0 0,-5-1 0,-7 0-28,-1-1 1,1 2-1,0 0 0,-17 1 1,20 0 37,8 1-36,0-1-1,0 2 0,1-1 1,-1 0-1,0 1 1,1 0-1,-1 0 0,1 0 1,-1 0-1,1 0 0,0 1 1,0-1-1,0 1 1,0 0-1,-4 6 0,4-5-9,-1 0-1,1 0 0,0 0 0,1 0 0,-1 0 0,1 1 0,0 0 1,0-1-1,0 1 0,1 0 0,-1 0 0,0 6 0,2-10-17,25 13 1478,8 1-822,-24-11-480,0 0 0,0 0-1,0 1 1,0 1 0,-1-1 0,0 1 0,0 1 0,9 9-1,-3 2 47,21 34 0,-26-37-53,1 0 0,0 0 0,1-1 0,19 19 1,-7-15 594,-17-14-8106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216"/>
    </inkml:context>
    <inkml:brush xml:id="br0">
      <inkml:brushProperty name="width" value="0.025" units="cm"/>
      <inkml:brushProperty name="height" value="0.025" units="cm"/>
      <inkml:brushProperty name="color" value="#E71224"/>
    </inkml:brush>
  </inkml:definitions>
  <inkml:trace contextRef="#ctx0" brushRef="#br0">48 102 7911,'-21'1'6670,"9"9"-3852,10-6-2758,1 1 0,-1-1 0,1 0 0,0 0-1,1 1 1,-1-1 0,1 6 0,-1-7-52,-2 32 34,1 0 0,5 64 0,-3-97-46,0 1 0,1-1-1,-1 0 1,1 0 0,0 0 0,0 0 0,0 0 0,0 0 0,0 0 0,0 0 0,1-1 0,-1 1-1,1 0 1,-1-1 0,1 1 0,-1-1 0,1 1 0,0-1 0,0 0 0,0 0 0,2 2 0,0-2-44,0 1 1,0-1 0,0 0 0,-1 0 0,1 0 0,0-1 0,0 1 0,0-1-1,0 0 1,8-1 0,-10 0 52,0 1-1,0-1 1,1-1 0,-1 1-1,0 0 1,0 0-1,0-1 1,0 1 0,-1-1-1,1 0 1,0 1-1,-1-1 1,1 0 0,-1 0-1,0 0 1,1 0 0,-1 0-1,0 0 1,1-3-1,17-47 155,-17 48-148,4-19 36,-1 0 0,-1 0 1,-1-1-1,0 1 0,-2-1 0,-2-26 1,0 46-22,1 0 0,0 1 0,-1-1 0,0 0 0,0 1 0,0-1 0,0 1 1,0-1-1,-1 1 0,0 0 0,0-1 0,0 1 0,0 0 0,0 0 0,0 0 0,-1 1 0,0-1 1,1 0-1,-1 1 0,-5-3 0,3 2 147,0 0 0,-1 0 0,0 0 1,0 1-1,0 0 0,0 1 0,0-1 0,0 1 1,0 0-1,-1 1 0,-6-1 0,12 1-203,0 0-1,-1 0 0,1 0 0,0 0 1,0 0-1,0 1 0,0-1 1,0 0-1,0 0 0,0 1 1,-1-1-1,1 1 0,0-1 1,0 1-1,0-1 0,1 1 1,-1 0-1,0-1 0,0 1 1,0 0-1,0 0 0,1 0 1,-1 0-1,0 0 0,1-1 1,-1 1-1,1 0 0,-1 0 1,1 1-1,-1 0 0,0 3-625,0-1-1,0 1 1,1 0-1,0 0 1,0 9-1,1-1-1467,-1 14-4213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576"/>
    </inkml:context>
    <inkml:brush xml:id="br0">
      <inkml:brushProperty name="width" value="0.025" units="cm"/>
      <inkml:brushProperty name="height" value="0.025" units="cm"/>
      <inkml:brushProperty name="color" value="#E71224"/>
    </inkml:brush>
  </inkml:definitions>
  <inkml:trace contextRef="#ctx0" brushRef="#br0">7 24 15214,'0'0'2082,"-2"0"-704,-2 0-481,4-1-1026,0-7-1536,0 3-1186,0-5-4452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37.938"/>
    </inkml:context>
    <inkml:brush xml:id="br0">
      <inkml:brushProperty name="width" value="0.025" units="cm"/>
      <inkml:brushProperty name="height" value="0.025" units="cm"/>
      <inkml:brushProperty name="color" value="#E71224"/>
    </inkml:brush>
  </inkml:definitions>
  <inkml:trace contextRef="#ctx0" brushRef="#br0">76 0 9033,'-2'1'232,"0"0"0,0 1 1,0-1-1,0 0 1,0 1-1,0 0 1,0-1-1,1 1 0,-1 0 1,1 0-1,-1 0 1,-1 4-1,-17 31 387,17-32-320,-2 9-141,0 0 0,1 0 0,1 1 0,1-1 0,0 1 0,0-1 0,2 1 0,0 0 0,2 19 0,-1-29-177,0 0-1,0-1 1,1 1-1,0-1 0,-1 1 1,1-1-1,1 1 0,-1-1 1,5 6-1,-6-9 23,-1 0-1,1 0 1,-1 0-1,1 0 0,0 0 1,-1 0-1,1 0 1,0 0-1,0-1 0,0 1 1,0 0-1,-1-1 1,1 1-1,0 0 1,0-1-1,0 1 0,0-1 1,0 0-1,0 1 1,1-1-1,-1 0 0,0 1 1,0-1-1,0 0 1,0 0-1,0 0 1,0 0-1,0 0 0,1 0 1,-1 0-1,0-1 1,0 1-1,0 0 0,0-1 1,0 1-1,0-1 1,0 1-1,0-1 1,0 1-1,0-1 0,0 1 1,0-1-1,0 0 1,-1 0-1,1 0 1,0 1-1,0-2 0,6-7 139,-1 0 0,-1-1-1,0 1 1,0-1 0,-1 0-1,0 0 1,-1 0 0,0-1-1,3-16 1,-2-5 341,0-63 0,-4 93-440,0 0 1,-1 1 0,1-1 0,-1 0-1,1 0 1,-1 1 0,0-1 0,1 0 0,-1 1-1,0-1 1,0 0 0,0 1 0,0-1-1,-1 1 1,1 0 0,0-1 0,-1 1 0,1 0-1,0 0 1,-1 0 0,0 0 0,1 0-1,-1 0 1,1 0 0,-1 0 0,0 1 0,0-1-1,1 1 1,-1-1 0,0 1 0,0 0-1,-3 0 1,2-1-115,0 1 0,1 0-1,-1 0 1,0 0 0,0 0 0,0 0-1,1 1 1,-1-1 0,0 1-1,0 0 1,1 0 0,-1 0 0,1 0-1,-1 0 1,1 1 0,-1-1-1,1 1 1,0-1 0,-1 1 0,1 0-1,0 0 1,-2 2 0,-9 24-2469,1 5-1324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54.837"/>
    </inkml:context>
    <inkml:brush xml:id="br0">
      <inkml:brushProperty name="width" value="0.025" units="cm"/>
      <inkml:brushProperty name="height" value="0.025" units="cm"/>
      <inkml:brushProperty name="color" value="#E71224"/>
    </inkml:brush>
  </inkml:definitions>
  <inkml:trace contextRef="#ctx0" brushRef="#br0">119 27 9801,'6'-26'7874,"-6"29"-7644,-1 13-76,-2 1 0,0 0 0,-1-1 0,0 1 0,-10 22 0,-1 2-85,-61 181-571,71-192-870,5-29 1180,15-9 389,-12 7-152,0-1 0,1 0-1,-1 1 1,0 0-1,1-1 1,-1 1 0,1 1-1,0-1 1,-1 0-1,1 1 1,0 0 0,5 0-1,48 9 1072,-1 0-393,-13-9 444,-24 0-10027,-11 0-1454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3:55.735"/>
    </inkml:context>
    <inkml:brush xml:id="br0">
      <inkml:brushProperty name="width" value="0.025" units="cm"/>
      <inkml:brushProperty name="height" value="0.025" units="cm"/>
      <inkml:brushProperty name="color" value="#E71224"/>
    </inkml:brush>
  </inkml:definitions>
  <inkml:trace contextRef="#ctx0" brushRef="#br0">72 129 5541,'2'-17'11236,"5"-8"-7752,7-37-5279,-12 37 3759,1 84-1801,12 71 0,-7-71-105,1 72 1,-9-131 245,-131-9-934,241 0 1047,-57 8-2691,-37 1-1778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1.349"/>
    </inkml:context>
    <inkml:brush xml:id="br0">
      <inkml:brushProperty name="width" value="0.025" units="cm"/>
      <inkml:brushProperty name="height" value="0.025" units="cm"/>
      <inkml:brushProperty name="color" value="#E71224"/>
    </inkml:brush>
  </inkml:definitions>
  <inkml:trace contextRef="#ctx0" brushRef="#br0">18 11 6951,'-17'-7'7107,"33"4"-4336,32 2-2250,434 19 893,-376-16-1360,-81-2-84,-11 0 43,0 0 0,1 1 0,-1 0 0,0 1 0,24 7 0,-24-3 123,-20-5 138,4-1-251,-1 0 0,1 0 0,0 0 0,-1 1 0,1-1 0,0 1-1,-1-1 1,1 1 0,0 0 0,-3 1 0,-1 3-22,0 0 1,0 1-1,1 0 1,-1 0-1,1 0 1,0 0-1,1 1 1,0 0-1,0 0 0,0 0 1,1 1-1,0-1 1,0 1-1,1-1 1,0 1-1,-1 9 1,0 11-24,1 0-1,1 0 1,4 34 0,-2-52 21,1 0 0,0-1 0,1 1 0,0 0 0,0-1 0,1 0 1,1 0-1,-1 0 0,1 0 0,1-1 0,0 0 0,0 0 0,0 0 0,1-1 0,0 0 0,1 0 1,-1-1-1,1 0 0,0 0 0,1-1 0,0 0 0,0-1 0,0 1 0,0-2 0,0 1 1,1-1-1,0-1 0,-1 0 0,12 1 0,-10-2 16,-1-1 1,1-1-1,0 0 1,-1 0-1,1-1 1,-1 0-1,1-1 0,-1 0 1,0-1-1,0 0 1,0 0-1,-1-1 1,0-1-1,0 1 0,0-2 1,0 1-1,8-10 1,2 0 22,-2 0 0,0-2 1,-1 0-1,14-22 1,-24 32-67,0-2 1,-1 1-1,0 0 0,-1-1 1,0 0-1,0 0 1,-1-1-1,0 1 1,-1 0-1,0-1 0,0-17 1,-2 22 31,0-1 1,0 0-1,-1 0 1,1 0-1,-2 0 1,1 1-1,-4-10 1,3 12 1,0 0 0,-1 0-1,1 1 1,-1-1 0,0 1 0,0 0 0,0 0 0,0 0 0,0 0-1,-1 0 1,1 1 0,-8-4 0,6 2 13,0 1-1,0 0 1,-1 0 0,1 1-1,-1-1 1,1 1 0,-1 0-1,0 1 1,0 0 0,0-1-1,-6 1 1,11 1-21,1 1 0,-1-1 0,0 1 0,1-1 0,-1 1 0,1-1 0,-1 1 0,1-1 0,-1 1 0,1-1 0,0 1 0,-1-1 0,1 1 0,0 0 0,-1-1 0,1 1 0,0 0 0,0-1 0,-1 1 0,1 0 0,0-1 0,0 1 0,0 0-1,0-1 1,0 1 0,0 0 0,0 1 0,0 27-99,0-22 88,0-7 61,0 19-16,7 223-26,-7-238-2,1 1 1,0-1 0,0 1 0,0-1-1,0 0 1,1 1 0,-1-1-1,1 0 1,0 0 0,0 0-1,1 0 1,-1 0 0,1-1-1,5 6 1,-2-3 19,0-1 0,1 0 1,-1 0-1,1 0 0,0-1 0,0 0 0,13 5 1,-2-3 50,1 0 0,0-2 0,0 0 0,0-1 0,0 0 1,24-2-1,-37 0-60,0-1 0,-1 0 0,1 0 0,0-1 0,-1 0 1,1 0-1,0 0 0,-1-1 0,1 1 0,-1-1 0,0-1 0,0 1 0,1-1 1,-2 0-1,1 0 0,0 0 0,-1-1 0,1 0 0,-1 0 0,0 0 0,0 0 1,-1 0-1,6-8 0,-3 2 11,0 0 0,0 0 0,-1 0 0,0-1-1,-1 0 1,0 0 0,-1 0 0,0 0 0,-1-1 0,1-11 0,0-18 53,-3-63 0,-2 43 6,2 61-89,0-1 0,-1 1 0,1 0 0,0-1-1,0 1 1,-1 0 0,1 0 0,0 0 0,-1-1 0,1 1-1,0 0 1,-1 0 0,1 0 0,0 0 0,-1 0 0,1 0-1,0 0 1,-1-1 0,1 1 0,-1 0 0,1 0-1,0 0 1,-1 0 0,1 1 0,0-1 0,-1 0 0,1 0-1,0 0 1,-1 0 0,1 0 0,-1 0 0,1 1-1,0-1 1,0 0 0,-1 0 0,1 0 0,0 1 0,-1-1-1,1 0 1,0 0 0,0 1 0,-1-1 0,1 0 0,0 1-1,0-1 1,-1 2-11,1 0 0,0-1-1,0 1 1,1 0 0,-1-1-1,0 1 1,0-1 0,1 1 0,-1-1-1,1 1 1,-1-1 0,1 1-1,0-1 1,0 1 0,-1-1-1,1 1 1,0-1 0,0 0 0,1 0-1,-1 0 1,2 2 0,1 0 12,1-1 1,-1 0-1,1-1 0,0 1 1,-1-1-1,7 2 1,-9-3 4,28 4 13,1 0 0,-1-3 0,0 0 0,52-6 0,17 0-21,-95 5 167,7 0-1006,-10 0 784,-1 0 1,0 0-1,0 0 1,0 0-1,0 0 1,1-1-1,-1 1 1,0 0-1,0 0 1,0 0-1,0 0 1,1 0-1,-1 0 1,0 0-1,0-1 1,0 1-1,0 0 1,0 0-1,0 0 1,0 0 0,1 0-1,-1-1 1,0 1-1,0 0 1,0 0-1,0 0 1,0 0-1,0-1 1,0 1-1,0 0 1,0 0-1,0 0 1,0 0-1,0-1 1,0 1-1,0 0 1,0 0-1,0 0 1,0-1 0,0 1-1,0 0 1,0 0-1,0 0 1,-1 0-1,1-1 1,0 1-1,0 0 1,0 0-1,0 0 1,0 0-1,-7-8-5096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2.129"/>
    </inkml:context>
    <inkml:brush xml:id="br0">
      <inkml:brushProperty name="width" value="0.025" units="cm"/>
      <inkml:brushProperty name="height" value="0.025" units="cm"/>
      <inkml:brushProperty name="color" value="#E71224"/>
    </inkml:brush>
  </inkml:definitions>
  <inkml:trace contextRef="#ctx0" brushRef="#br0">353 78 9417,'-13'0'316,"-11"0"726,-37 4 0,53-2-905,0-1-1,-1 2 0,1-1 1,0 1-1,0 0 1,0 1-1,-14 8 0,8-2 51,0 1 1,1 0-1,0 1 0,1 0 0,1 1 1,0 0-1,0 1 0,1 0 0,1 1 1,1 0-1,0 1 0,0-1 0,-6 24 0,9-24-60,1-1-1,1 1 0,0 0 0,1 0 0,1 0 0,0 0 0,1 0 0,0 0 0,1 0 1,1 0-1,1 0 0,0 0 0,1 0 0,0-1 0,11 23 0,-2-12-91,2-1 0,0 0-1,2-2 1,1 1-1,0-2 1,2 0 0,0-2-1,2 0 1,0-1-1,1-1 1,0-1 0,1-2-1,1 0 1,38 15 0,-23-14 48,0-1 0,0-2 0,2-2 0,-1-2 0,1-2 0,0-1 0,1-3 1,-1-1-1,46-5 0,-76 3-62,0-1 0,-1 0-1,0-1 1,0 0 0,1-1 0,-2 0 0,1-1 0,0 0 0,16-12-1,-13 7-8,-1-1-1,0 0 1,-1-1-1,0 0 1,-1-1-1,10-14 1,2-9 79,-2-2-1,-1 1 1,-2-2-1,19-60 1,-26 64 98,-1-1 1,-2-1-1,-1 1 1,-2-1-1,0-61 1,-5 92-155,0 0 1,-1 0-1,0 1 1,0-1-1,0 0 1,-1 1-1,0-1 1,0 1-1,0 0 1,0-1-1,-1 1 1,0 0-1,-6-7 0,3 5 15,-2-1 0,1 1 0,-1 0 0,0 0 0,0 1-1,0 0 1,-11-4 0,-9-4 23,-1 1 0,0 2 0,-1 1 0,-33-6 0,-229-35 151,157 31-112,100 16-104,-61-2 0,92 7-84,1-1 0,-1 1 0,0 0 0,1 0 0,-1 0 0,1 0 0,-1 0 0,1 1-1,0-1 1,0 1 0,-1 0 0,1 0 0,0 1 0,1-1 0,-1 0 0,0 1 0,1 0 0,-1-1 0,1 1 0,0 0 0,0 0-1,0 1 1,0-1 0,1 0 0,-1 1 0,1-1 0,-2 6 0,-1 7-1491,0-1 0,0 1 1,2 0-1,0 0 0,0 19 0,2 17-9003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2.934"/>
    </inkml:context>
    <inkml:brush xml:id="br0">
      <inkml:brushProperty name="width" value="0.025" units="cm"/>
      <inkml:brushProperty name="height" value="0.025" units="cm"/>
      <inkml:brushProperty name="color" value="#E71224"/>
    </inkml:brush>
  </inkml:definitions>
  <inkml:trace contextRef="#ctx0" brushRef="#br0">19 134 4580,'-3'-3'577,"1"-1"1,0 0-1,0 0 0,0 0 0,1 0 0,-1 0 0,1 0 1,-1-5-1,0-35-790,2 40-103,9 5 3505,21 0-2679,-13 0 62,72 4 629,1-5 0,-1-3 0,0-5 0,138-28 0,-224 35-1441,11-2 1102,-10 1-4585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1.153"/>
    </inkml:context>
    <inkml:brush xml:id="br0">
      <inkml:brushProperty name="width" value="0.025" units="cm"/>
      <inkml:brushProperty name="height" value="0.025" units="cm"/>
      <inkml:brushProperty name="color" value="#E71224"/>
    </inkml:brush>
  </inkml:definitions>
  <inkml:trace contextRef="#ctx0" brushRef="#br0">2 24 9961,'0'-1'126,"0"1"0,0 0 0,0 0-1,-1 0 1,1 0 0,0 0 0,0-1-1,0 1 1,0 0 0,0 0 0,0 0 0,0 0-1,0 0 1,0-1 0,0 1 0,0 0-1,-1 0 1,1 0 0,0-1 0,0 1-1,0 0 1,0 0 0,0 0 0,0 0-1,1-1 1,-1 1 0,0 0 0,0 0-1,0 0 1,0-1 0,0 1 0,0 0-1,0 0 1,0 0 0,0 0 0,0 0-1,0-1 1,1 1 0,-1 0 0,0 0-1,0 0 1,0 0 0,0 0 0,0 0-1,1-1 1,-1 1 0,0 0 0,0 0 0,0 0-1,0 0 1,1 0 0,-1 0 0,0 0-1,0 0 1,0 0 0,1 0 0,20-5 1878,37 0-2864,-47 4 1783,191-4 1180,-202 5-2084,1 0 0,-1 0-1,1 0 1,-1 1 0,1-1 0,-1 0-1,1 0 1,-1 0 0,1 1 0,-1-1-1,1 0 1,-1 0 0,1 1 0,-1-1-1,1 0 1,-1 1 0,1-1 0,-1 1-1,0-1 1,1 1 0,-1-1 0,0 1-1,0-1 1,1 0 0,-1 2 0,7 7 144,-6-8-157,-1 12-9642,0 0 5579</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3.499"/>
    </inkml:context>
    <inkml:brush xml:id="br0">
      <inkml:brushProperty name="width" value="0.025" units="cm"/>
      <inkml:brushProperty name="height" value="0.025" units="cm"/>
      <inkml:brushProperty name="color" value="#E71224"/>
    </inkml:brush>
  </inkml:definitions>
  <inkml:trace contextRef="#ctx0" brushRef="#br0">101 1 5701,'-1'20'9952,"-3"6"-5315,-4 7-4745,0-1 0,-18 43 0,10-40 36,10-23-29,0 0-1,1 1 1,0-1 0,1 1 0,1 0 0,0 0 0,-2 18 0,5-30 97,0-1 0,1 1 0,-1 0 0,0-1 0,1 1 0,-1 0 0,0-1 0,1 1 1,-1-1-1,1 1 0,-1-1 0,1 1 0,0-1 0,-1 1 0,1-1 0,-1 0 0,1 1 0,0-1 0,-1 0 1,1 1-1,0-1 0,-1 0 0,1 0 0,1 0 0,22 6 51,-19-6-55,33 6 628,66-1-1,-41-2-1378,-47-1-2444,-3 1-2850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03.922"/>
    </inkml:context>
    <inkml:brush xml:id="br0">
      <inkml:brushProperty name="width" value="0.025" units="cm"/>
      <inkml:brushProperty name="height" value="0.025" units="cm"/>
      <inkml:brushProperty name="color" value="#E71224"/>
    </inkml:brush>
  </inkml:definitions>
  <inkml:trace contextRef="#ctx0" brushRef="#br0">175 56 8872,'15'-24'9104,"2"6"-6980,-14 17-2145,0-1 0,0 0 0,0 1 0,0-1 0,1 1 0,-1 0 0,0 0 0,1 0 0,-1 0 0,1 1 0,-1 0 0,1-1-1,4 1 1,-7 0 10,0 0 0,0 0-1,0 0 1,0 0-1,0 0 1,0 0 0,0 0-1,0 0 1,0 1 0,0-1-1,0 0 1,0 1-1,-1-1 1,1 0 0,0 1-1,0-1 1,0 1 0,0-1-1,0 1 1,1 1-1,0 19-122,-2-12 107,-1-2 5,1 0 1,-2 0-1,1-1 1,-1 1-1,0 0 1,0-1-1,-1 1 1,0-1-1,0 0 1,0 0-1,-1 0 1,-5 6-1,-10 12-457,-32 32 1,23-27 178,-16 15-32,27-27 399,0 0 1,1 1-1,0 1 0,-21 34 1,37-52-26,0-1 1,0 0-1,0 0 0,0 0 1,-1 1-1,1-1 0,0 0 1,0 0-1,0 1 1,0-1-1,0 0 0,0 1 1,0-1-1,0 0 0,0 0 1,0 1-1,0-1 1,0 0-1,0 0 0,0 1 1,0-1-1,1 0 0,-1 0 1,0 1-1,0-1 0,0 0 1,0 0-1,0 0 1,0 1-1,1-1 0,-1 0 1,0 0-1,0 0 0,0 1 1,1-1-1,-1 0 1,0 0-1,0 0 0,1 0 1,-1 0-1,0 1 0,17 2 816,21-6 103,-29 1-1014,1-1-1,-1-1 1,0 1-1,0-2 1,0 1 0,0-1-1,-1 0 1,0-1 0,0 0-1,0 0 1,-1-1-1,8-9 1,-6 4-4239,-8 3-4666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1.205"/>
    </inkml:context>
    <inkml:brush xml:id="br0">
      <inkml:brushProperty name="width" value="0.025" units="cm"/>
      <inkml:brushProperty name="height" value="0.025" units="cm"/>
      <inkml:brushProperty name="color" value="#E71224"/>
    </inkml:brush>
  </inkml:definitions>
  <inkml:trace contextRef="#ctx0" brushRef="#br0">246 26 6214,'1'0'752,"0"0"1,0 0-1,0 0 0,0 0 1,0 0-1,1 0 0,-1 0 0,0-1 1,0 1-1,0 0 0,-1-1 1,1 1-1,0-1 0,0 1 1,2-2-1,-3 1-677,0 1 0,1-1-1,-1 1 1,0-1 0,0 1 0,1-1-1,-1 1 1,0-1 0,0 1 0,0-1 0,0 1-1,0-1 1,0 1 0,0-1 0,0 1-1,0-1 1,0 1 0,0-1 0,0 0-1,0 1 1,0-1 0,-1 1 0,1-1 0,0 0-1,-1 1-59,0-1 0,1 0-1,-1 1 1,0-1-1,0 1 1,1-1 0,-1 1-1,0-1 1,0 1 0,0 0-1,0-1 1,0 1-1,0 0 1,0 0 0,1-1-1,-1 1 1,0 0-1,0 0 1,-2 0 0,-24 0-73,19 0 48,0 1 8,0 0 0,0 0 0,-1 1 0,1 0 1,0 1-1,1 0 0,-1 0 0,0 0 0,1 1 1,0 0-1,0 1 0,0-1 0,-12 12 0,9-7 10,1 0-1,0 0 1,1 1 0,0 0-1,0 0 1,1 1-1,1 0 1,-9 19-1,13-26-6,0 0-1,1 1 1,-1-1 0,1 1-1,0-1 1,0 1-1,1-1 1,-1 1 0,1-1-1,0 1 1,0 0-1,1-1 1,-1 1 0,1-1-1,0 1 1,0-1-1,1 1 1,3 7 0,-2-7 5,1 0 1,0 0 0,0 0 0,0-1 0,0 0 0,1 0-1,0 0 1,-1-1 0,2 1 0,-1-1 0,0 0-1,1-1 1,10 4 0,4 1-101,1-2 1,0 0-1,0-2 0,1 0 0,-1-2 1,1 0-1,-1-1 0,23-3 1,-37 2-306,1 0 0,-1-1 0,0 0 0,0 0 0,0 0 0,0-1 0,0 0 0,8-5 0,24-23-5678,-14 2-1728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1.566"/>
    </inkml:context>
    <inkml:brush xml:id="br0">
      <inkml:brushProperty name="width" value="0.025" units="cm"/>
      <inkml:brushProperty name="height" value="0.025" units="cm"/>
      <inkml:brushProperty name="color" value="#E71224"/>
    </inkml:brush>
  </inkml:definitions>
  <inkml:trace contextRef="#ctx0" brushRef="#br0">90 14 9065,'0'-13'5840,"0"20"-2366,-4 30-2037,-27 40-986,22-59-465,0 1 0,2 0 1,0 1-1,1-1 1,2 1-1,-1 0 0,-1 37 1,6-35-123,-1-12 39,1 0-1,0 1 1,1-1-1,0 0 1,4 17 0,-3-24 78,-1 0 0,0 0 1,1 1-1,0-1 1,-1-1-1,1 1 1,1 0-1,-1 0 0,0-1 1,1 1-1,-1-1 1,1 0-1,0 0 0,-1 0 1,1 0-1,0 0 1,0 0-1,0-1 1,1 1-1,6 1 0,10 1 160,0 0-1,0-1 0,1-1 1,0-1-1,-1-1 0,28-3 1,-45 3-236,0-1 0,0 0-1,1 0 1,-1 0 0,0 0 0,0 0 0,0-1 0,-1 1 0,1-1 0,0 0 0,0 1 0,2-4 0,25-29-5588,-15 11 1124</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12.123"/>
    </inkml:context>
    <inkml:brush xml:id="br0">
      <inkml:brushProperty name="width" value="0.025" units="cm"/>
      <inkml:brushProperty name="height" value="0.025" units="cm"/>
      <inkml:brushProperty name="color" value="#E71224"/>
    </inkml:brush>
  </inkml:definitions>
  <inkml:trace contextRef="#ctx0" brushRef="#br0">78 193 10090,'-4'55'6989,"-11"31"-5550,-1 14-1379,5 139 548,11-238-611,0-1 1,0 0-1,0 1 0,0-1 0,0 0 1,0 1-1,0-1 0,0 0 0,0 0 0,0 1 1,0-1-1,0 0 0,0 1 0,0-1 1,0 0-1,1 0 0,-1 1 0,0-1 1,0 0-1,0 0 0,0 1 0,1-1 0,-1 0 1,0 0-1,0 0 0,1 1 0,-1-1 1,0 0-1,0 0 0,1 0 0,-1 0 1,0 1-1,0-1 0,1 0 0,-1 0 0,0 0 1,1 0-1,-1 0 0,0 0 0,0 0 1,1 0-1,-1 0 0,0 0 0,1 0 1,-1 0-1,0 0 0,0 0 0,1 0 0,-1 0 1,0 0-1,1-1 0,-1 1 0,0 0 1,0 0-1,1 0 0,-1 0 0,0-1 1,0 1-1,1 0 0,-1 0 0,0 0 0,0-1 1,0 1-1,0 0 0,1 0 0,-1-1 1,0 1-1,0 0 0,0-1 0,16-18 58,-8 0-207,-1 0 0,-1-1 0,-1 0 0,0 0 0,-2-1 0,1-20 0,-1-130-1122,-4 103 1093,-1 21 75,1 20 566,3-45 0,-1 65-368,0 0 1,0 0-1,1 0 0,0 0 0,0 0 1,0 1-1,1-1 0,0 1 1,0 0-1,1-1 0,5-6 0,-6 10-60,0 1 0,1-1-1,-1 1 1,1 0-1,0-1 1,0 2-1,-1-1 1,1 0-1,0 1 1,1 0-1,-1 0 1,0 0-1,0 0 1,0 1 0,1-1-1,-1 1 1,8 1-1,-4-1-22,0 1 1,-1 0-1,1 0 0,0 1 1,-1 0-1,1 0 0,-1 0 0,13 8 1,-15-8 5,0 1 1,0 1-1,0-1 1,-1 1-1,0 0 0,1 0 1,-1 0-1,-1 1 1,1-1-1,-1 1 1,1 0-1,-2 0 0,1 0 1,0 0-1,-1 1 1,0-1-1,0 1 1,-1 0-1,1-1 1,-1 1-1,0 0 0,-1 0 1,0-1-1,0 1 1,0 0-1,0 0 1,-2 6-1,1-9-12,0 0 1,-1 0-1,1 0 0,-1 0 1,1-1-1,-1 1 0,0 0 1,0-1-1,0 0 0,0 1 1,0-1-1,-1 0 0,-4 3 1,-39 21-13,37-22 9,-6 3 115,0-1 1,-1-1 0,0 0 0,0-1 0,-30 3 0,-85-2 401,119-5-560,10 16-6278,-3 5-1179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29.139"/>
    </inkml:context>
    <inkml:brush xml:id="br0">
      <inkml:brushProperty name="width" value="0.025" units="cm"/>
      <inkml:brushProperty name="height" value="0.025" units="cm"/>
      <inkml:brushProperty name="color" value="#E71224"/>
    </inkml:brush>
  </inkml:definitions>
  <inkml:trace contextRef="#ctx0" brushRef="#br0">33 21 8328,'-4'-1'147,"3"1"-27,0 0-1,0 0 1,0 0 0,0 0 0,0 0-1,0 0 1,0-1 0,1 1-1,-1 0 1,0-1 0,0 1-1,0 0 1,0-1 0,0 0-1,0 1 1,1-1 0,-1 1-1,0-1 1,1 0 0,-1 1-1,0-1 1,1 0 0,-1 0 0,1 0-1,-1 0 1,1 1 0,-1-1-1,1 0 1,0 0 0,-1 0-1,1-2 3823,-5 3-393,14 0-16050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0.261"/>
    </inkml:context>
    <inkml:brush xml:id="br0">
      <inkml:brushProperty name="width" value="0.025" units="cm"/>
      <inkml:brushProperty name="height" value="0.025" units="cm"/>
      <inkml:brushProperty name="color" value="#E71224"/>
    </inkml:brush>
  </inkml:definitions>
  <inkml:trace contextRef="#ctx0" brushRef="#br0">22 1 9001,'-19'2'-97,"17"-2"161,2 2-352,0 3-4452,0-3 4067,2 2 193,0 1-129</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0.781"/>
    </inkml:context>
    <inkml:brush xml:id="br0">
      <inkml:brushProperty name="width" value="0.025" units="cm"/>
      <inkml:brushProperty name="height" value="0.025" units="cm"/>
      <inkml:brushProperty name="color" value="#E71224"/>
    </inkml:brush>
  </inkml:definitions>
  <inkml:trace contextRef="#ctx0" brushRef="#br0">86 0 10378,'-3'3'149,"1"-1"0,-1 1 0,1 0-1,0 0 1,0 0 0,0 0 0,0 0 0,1 0 0,-1 0 0,1 1 0,0-1 0,-2 7 0,-8 49 1216,8-42-860,-13 106 1334,-1 124 0,16 124-1337,2-182-326,-1 1173 171,-12-888-2247,16-480-4373,10-28 3022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1.301"/>
    </inkml:context>
    <inkml:brush xml:id="br0">
      <inkml:brushProperty name="width" value="0.025" units="cm"/>
      <inkml:brushProperty name="height" value="0.025" units="cm"/>
      <inkml:brushProperty name="color" value="#E71224"/>
    </inkml:brush>
  </inkml:definitions>
  <inkml:trace contextRef="#ctx0" brushRef="#br0">34 6 9097,'-19'-5'1060,"4"5"3517,15 4-4505,0 1 1,1 0-1,-1-1 0,1 1 1,0-1-1,0 1 1,0 0-1,1-1 0,0 0 1,0 1-1,0-1 1,0 0-1,0 0 0,1 0 1,0 0-1,0-1 1,0 1-1,0-1 0,0 0 1,1 0-1,0 0 0,-1 0 1,1 0-1,8 3 1,3 2 117,0-1 0,1 0 0,0-1 0,0-1 1,0-1-1,0 0 0,34 3 0,123-3 653,-110-5-597,353-26 278,65 2-813,-472 26 325,0 0 0,-1 1 0,16 4 0,-16-3-310,0-1-1,0-1 1,0 1 0,13 0-1,-20-3-310,0 1 1,0-1-1,0 0 0,0 0 1,0 1-1,0-1 0,0 0 0,-1 0 1,1 0-1,0 0 0,-1 0 0,1 0 1,-1 0-1,2-2 0,2-10-7011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1.770"/>
    </inkml:context>
    <inkml:brush xml:id="br0">
      <inkml:brushProperty name="width" value="0.025" units="cm"/>
      <inkml:brushProperty name="height" value="0.025" units="cm"/>
      <inkml:brushProperty name="color" value="#E71224"/>
    </inkml:brush>
  </inkml:definitions>
  <inkml:trace contextRef="#ctx0" brushRef="#br0">55 0 9769,'-2'1'185,"0"1"-1,0-1 0,1 0 1,-1 0-1,0 0 1,1 1-1,-1-1 0,1 1 1,0 0-1,-1-1 1,1 1-1,0 0 0,0 0 1,0-1-1,0 1 1,0 0-1,1 0 0,-1 0 1,1 0-1,-1 0 1,1 0-1,0 0 0,-1 3 1,-5 59 982,5-59-978,-3 508 1598,6-280-1652,-12 74 23,2-147-834,8-135-1183,0-18-2918,0-12-1442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1.910"/>
    </inkml:context>
    <inkml:brush xml:id="br0">
      <inkml:brushProperty name="width" value="0.025" units="cm"/>
      <inkml:brushProperty name="height" value="0.025" units="cm"/>
      <inkml:brushProperty name="color" value="#E71224"/>
    </inkml:brush>
  </inkml:definitions>
  <inkml:trace contextRef="#ctx0" brushRef="#br0">1 3 5541,'2'0'8233,"6"-1"-4107,47-1-3214,-22 4-705,0 1-1,-1 1 0,49 14 1,-38-8-136,-28-8-18,1 0-1,21 0 0,16 2 475,-15 4 1133,-38-8-1447,1 2 1896,0 7-5808,-1 0-1346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2.196"/>
    </inkml:context>
    <inkml:brush xml:id="br0">
      <inkml:brushProperty name="width" value="0.025" units="cm"/>
      <inkml:brushProperty name="height" value="0.025" units="cm"/>
      <inkml:brushProperty name="color" value="#E71224"/>
    </inkml:brush>
  </inkml:definitions>
  <inkml:trace contextRef="#ctx0" brushRef="#br0">49 18 9225,'0'-18'7292,"0"172"-5840,-28 789-171,21-877-1575,-4 49-172,9-39-3712,10-87-4401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2.597"/>
    </inkml:context>
    <inkml:brush xml:id="br0">
      <inkml:brushProperty name="width" value="0.025" units="cm"/>
      <inkml:brushProperty name="height" value="0.025" units="cm"/>
      <inkml:brushProperty name="color" value="#E71224"/>
    </inkml:brush>
  </inkml:definitions>
  <inkml:trace contextRef="#ctx0" brushRef="#br0">10 1 10186,'0'0'85,"-1"0"-1,1 0 1,-1 0 0,1 0 0,0 0 0,-1 0 0,1 0 0,0 0 0,-1 0 0,1 0 0,0 0-1,-1 0 1,1 1 0,-1-1 0,1 0 0,0 0 0,0 0 0,-1 1 0,1-1 0,0 0 0,-1 1 0,1-1-1,0 0 1,0 0 0,-1 1 0,1-1 0,0 0 0,0 1 0,0-1 0,0 0 0,0 1 0,-1-1-1,1 1 1,0-1 0,0 0 0,0 1 0,0-1 0,0 0 0,0 1 0,0-1 0,0 1 0,0-1-1,0 0 1,0 1 0,1-1 0,-1 0 0,0 1 0,0-1 0,0 0 0,0 1 0,1 0 0,-1 0-9,1 0 0,0 0 1,-1 1-1,1-1 1,0 0-1,0 0 0,0 0 1,0 0-1,0 0 1,0 0-1,0 0 0,0 0 1,0 0-1,0 0 1,3 1-1,17 4 142,1 0 0,-1-1 0,1-1 0,30 1 0,94-3-18,-89-3-70,-8-2 67,0-1 0,70-17 0,-14 2 205,-38 16-682,-52 3-1143,-12 1-3147</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016"/>
    </inkml:context>
    <inkml:brush xml:id="br0">
      <inkml:brushProperty name="width" value="0.025" units="cm"/>
      <inkml:brushProperty name="height" value="0.025" units="cm"/>
      <inkml:brushProperty name="color" value="#E71224"/>
    </inkml:brush>
  </inkml:definitions>
  <inkml:trace contextRef="#ctx0" brushRef="#br0">1 1 12011,'13'149'5244,"1"10"-4413,-16 4 454,0-81-2405,2-1-6791,0-85 1671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379"/>
    </inkml:context>
    <inkml:brush xml:id="br0">
      <inkml:brushProperty name="width" value="0.025" units="cm"/>
      <inkml:brushProperty name="height" value="0.025" units="cm"/>
      <inkml:brushProperty name="color" value="#E71224"/>
    </inkml:brush>
  </inkml:definitions>
  <inkml:trace contextRef="#ctx0" brushRef="#br0">0 0 10666,'0'0'1025,"13"6"-929,18 1 1666,11 0-129,8-3-1024,6-2 256,9-2-673,-5 0 32,-4 0-192,-10 0 0,-17 0-384,-8 7-1122,-10 1-1024,-7 5-577,-4 2-1954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3.761"/>
    </inkml:context>
    <inkml:brush xml:id="br0">
      <inkml:brushProperty name="width" value="0.025" units="cm"/>
      <inkml:brushProperty name="height" value="0.025" units="cm"/>
      <inkml:brushProperty name="color" value="#E71224"/>
    </inkml:brush>
  </inkml:definitions>
  <inkml:trace contextRef="#ctx0" brushRef="#br0">1 119 10410,'25'0'961,"14"0"1313,13-5-384,3-14-1346,-3 3 33,-2-7-385,0 1 32,-6 5-128,-9 4-128,-10 10-160,-8 3-2274,-2 0-2115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093"/>
    </inkml:context>
    <inkml:brush xml:id="br0">
      <inkml:brushProperty name="width" value="0.025" units="cm"/>
      <inkml:brushProperty name="height" value="0.025" units="cm"/>
      <inkml:brushProperty name="color" value="#E71224"/>
    </inkml:brush>
  </inkml:definitions>
  <inkml:trace contextRef="#ctx0" brushRef="#br0">168 0 12812,'-10'4'288,"1"1"0,-1-1 0,1 2-1,0-1 1,1 1 0,-1 1 0,1-1 0,0 1-1,1 1 1,0 0 0,0 0 0,0 0 0,1 0-1,-10 19 1,9-12-201,1 1 0,1-1-1,0 1 1,1 0 0,1 0 0,0 1 0,1-1-1,0 30 1,2-43-85,0 2-2,0-1 1,0 0-1,0 1 1,1-1-1,-1 0 1,1 1-1,0-1 1,2 5-1,-2-8 7,0 1 0,0 0 0,1-1 0,-1 0-1,0 1 1,1-1 0,-1 0 0,1 0 0,0 0 0,-1 0-1,1 0 1,0 0 0,0 0 0,0 0 0,0-1 0,-1 1-1,1-1 1,0 1 0,0-1 0,3 0 0,5 2 36,-1-1 0,1 0 1,-1 0-1,1-1 1,0-1-1,-1 1 0,1-2 1,-1 1-1,1-1 0,9-4 1,-13 3-116,1 0 0,0 0 0,-1-1 0,0 0 1,1 0-1,-2-1 0,1 0 0,0 0 0,-1 0 1,0 0-1,0-1 0,-1 0 0,6-10 0,-4 4-190,-1 0 0,0 0 0,-1 0 0,0-1 0,-1 0 0,-1 1 0,0-1 0,0 0 0,-2 0 0,0-26 0,-1 35 328,1 0 1,-1-1 0,0 1 0,0 0 0,0-1 0,0 1 0,-1 0 0,1 0 0,-1 0 0,0 0 0,-1 0 0,1 1 0,-1-1 0,1 0 0,-1 1 0,0 0 0,-1 0 0,1 0 0,0 0 0,-1 0 0,-4-2 0,4 3 62,-1-1 0,1 1 0,-1 0 0,1 0 1,-1 0-1,0 1 0,0 0 0,0-1 0,0 2 1,0-1-1,0 1 0,0 0 0,0 0 0,0 0 1,0 0-1,0 1 0,0 0 0,0 0 1,-4 2-1,6-1-126,-1 0 0,1 0-1,1 0 1,-1 1 0,0-1 0,0 1 0,1 0 0,0 0 0,-1 0 0,1 0 0,0 0 0,1 0 0,-1 0 0,0 1 0,1-1 0,0 0-1,0 1 1,0 0 0,0-1 0,0 5 0,-1 1-858,1 0 0,0 0 0,0 0 0,1 0-1,1 1 1,-1-1 0,4 12 0,11 16-8701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438"/>
    </inkml:context>
    <inkml:brush xml:id="br0">
      <inkml:brushProperty name="width" value="0.025" units="cm"/>
      <inkml:brushProperty name="height" value="0.025" units="cm"/>
      <inkml:brushProperty name="color" value="#E71224"/>
    </inkml:brush>
  </inkml:definitions>
  <inkml:trace contextRef="#ctx0" brushRef="#br0">15 6 17489,'-12'0'864,"10"0"-127,25 0-8488,10-5-929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4.817"/>
    </inkml:context>
    <inkml:brush xml:id="br0">
      <inkml:brushProperty name="width" value="0.025" units="cm"/>
      <inkml:brushProperty name="height" value="0.025" units="cm"/>
      <inkml:brushProperty name="color" value="#E71224"/>
    </inkml:brush>
  </inkml:definitions>
  <inkml:trace contextRef="#ctx0" brushRef="#br0">343 130 8904,'-2'0'321,"0"0"0,0 0 0,0 0 0,0 0 0,0 0 0,0 1 0,0-1 0,0 1 0,0-1 0,0 1 0,0 0 0,0-1 0,0 1 0,0 0 0,1 0 0,-1 0 0,0 0 0,1 1 0,-3 1 0,2 1 42,0 0-1,0 0 1,0-1 0,1 1-1,0 1 1,-1-1 0,1 0 0,0 8-1,-4 25-480,2 1 0,2 39-1,1-63 90,0-13 15,0 1 0,0 0 0,0 0 1,0 0-1,1-1 0,-1 1 0,1 0 0,-1-1 0,1 1 1,0 0-1,-1-1 0,1 1 0,0 0 0,0-1 0,0 1 0,0-1 1,0 0-1,1 1 0,-1-1 0,0 0 0,1 0 0,-1 0 1,1 0-1,-1 0 0,1 0 0,-1 0 0,1 0 0,0-1 1,-1 1-1,1 0 0,0-1 0,0 0 0,-1 1 0,1-1 1,0 0-1,0 0 0,0 0 0,3 0 0,0-1-7,0 1 0,0-1 0,0 0 0,0 0 1,0 0-1,0-1 0,0 1 0,-1-1 0,1 0 0,-1-1 0,1 1 0,-1-1 0,5-3 0,2-6 72,-1 0 0,0-1 1,0 0-1,-2-1 0,1 0 0,-2 0 0,0-1 0,0 1 0,-2-2 0,0 1 1,0-1-1,-2 1 0,0-1 0,0 0 0,-2-1 0,0 1 0,-1 0 1,-2-24-1,1 37 18,1 0 1,-1 0-1,1 1 0,-1-1 1,0 0-1,0 0 1,0 1-1,-1-1 0,1 1 1,0-1-1,-1 1 1,0 0-1,0-1 0,0 1 1,0 0-1,0 0 1,0 0-1,0 1 0,0-1 1,-1 0-1,1 1 1,-1 0-1,1-1 0,-1 1 1,0 0-1,-4-1 1,-6-1 83,1 1 1,-1 0 0,0 1-1,-22 1 1,21 0-144,-1 2 0,1 0 0,-1 0 0,1 2-1,0 0 1,0 0 0,0 1 0,0 1 0,-16 10 0,-3 3-1145,2 2 1,-43 35 0,5 5-3831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5.847"/>
    </inkml:context>
    <inkml:brush xml:id="br0">
      <inkml:brushProperty name="width" value="0.025" units="cm"/>
      <inkml:brushProperty name="height" value="0.025" units="cm"/>
      <inkml:brushProperty name="color" value="#E71224"/>
    </inkml:brush>
  </inkml:definitions>
  <inkml:trace contextRef="#ctx0" brushRef="#br0">0 1 8808,'3'10'5562,"13"-6"-4015,-9-4-958,141 3 1222,-46-4-1780,441 15 62,176 5-69,-545-15 11,254-29 0,-329 15 659,190 7 0,-260 7-527,1 1 0,33 9 0,-38-7-949,0-2 0,0 0 0,43 1 0,-52-6-2068,4 0-2307</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6.555"/>
    </inkml:context>
    <inkml:brush xml:id="br0">
      <inkml:brushProperty name="width" value="0.025" units="cm"/>
      <inkml:brushProperty name="height" value="0.025" units="cm"/>
      <inkml:brushProperty name="color" value="#E71224"/>
    </inkml:brush>
  </inkml:definitions>
  <inkml:trace contextRef="#ctx0" brushRef="#br0">210 55 7175,'0'-38'4693,"0"21"-76,-15 19-2925,8 3-1660,1 0 0,-1 0 0,1 0-1,0 1 1,0 0 0,1 0 0,0 0-1,0 1 1,1 0 0,-5 8 0,1-2 13,-9 15 108,2 0-1,1 2 1,1-1 0,2 2-1,0-1 1,3 1-1,-9 54 1,9-16-46,2 1 1,6 102-1,0-158-106,2-1 1,-1 1-1,2 0 0,0-1 1,1 1-1,0-1 0,1 0 0,0-1 1,1 1-1,0-1 0,1 0 1,9 12-1,-4-10 4,0 0 0,1-1 1,1 0-1,0-1 0,1 0 0,0-1 1,0-1-1,24 12 0,-19-11-150,0-2 0,0 0 0,24 6 0,3-9-7026,-29-6-5257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2.781"/>
    </inkml:context>
    <inkml:brush xml:id="br0">
      <inkml:brushProperty name="width" value="0.025" units="cm"/>
      <inkml:brushProperty name="height" value="0.025" units="cm"/>
      <inkml:brushProperty name="color" value="#E71224"/>
    </inkml:brush>
  </inkml:definitions>
  <inkml:trace contextRef="#ctx0" brushRef="#br0">1 44 705,'0'-12'512,"0"2"-512,0 0-32,0 7 192,0-2-896,0 1 159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6.996"/>
    </inkml:context>
    <inkml:brush xml:id="br0">
      <inkml:brushProperty name="width" value="0.025" units="cm"/>
      <inkml:brushProperty name="height" value="0.025" units="cm"/>
      <inkml:brushProperty name="color" value="#E71224"/>
    </inkml:brush>
  </inkml:definitions>
  <inkml:trace contextRef="#ctx0" brushRef="#br0">1 1 13068,'1'8'358,"0"0"1,0-1-1,1 1 0,0 0 0,1-1 0,0 1 0,0-1 0,0 0 0,9 12 0,3 10 348,5 10-462,-3 0-1,-1 1 1,-2 1-1,-1 0 1,-3 1-1,-1 0 1,6 81 0,-13-82-106,-3 0 0,0 0 0,-3 0 0,-2 0 0,-1 0 0,-2-1 1,-14 39-1,2-27 69,-6 17-3158,24-59-3087</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7.875"/>
    </inkml:context>
    <inkml:brush xml:id="br0">
      <inkml:brushProperty name="width" value="0.025" units="cm"/>
      <inkml:brushProperty name="height" value="0.025" units="cm"/>
      <inkml:brushProperty name="color" value="#E71224"/>
    </inkml:brush>
  </inkml:definitions>
  <inkml:trace contextRef="#ctx0" brushRef="#br0">19 14 9033,'-9'2'1038,"0"2"4360,23 3-3261,15-2-1701,1-1 1,0-1-1,0-2 1,40-3-1,-32 1-269,104-10 5,-49-7-6702,-67 11-693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8.287"/>
    </inkml:context>
    <inkml:brush xml:id="br0">
      <inkml:brushProperty name="width" value="0.025" units="cm"/>
      <inkml:brushProperty name="height" value="0.025" units="cm"/>
      <inkml:brushProperty name="color" value="#E71224"/>
    </inkml:brush>
  </inkml:definitions>
  <inkml:trace contextRef="#ctx0" brushRef="#br0">24 1 12011,'-1'0'76,"0"1"1,0-1-1,0 0 0,-1 1 0,1-1 0,0 1 0,0 0 0,0-1 0,0 1 1,0 0-1,0 0 0,0 0 0,0-1 0,0 1 0,1 0 0,-1 0 0,0 0 0,0 0 1,1 1-1,-1-1 0,1 0 0,-1 0 0,1 0 0,-1 0 0,1 1 0,0-1 0,0 0 1,-1 0-1,1 1 0,0-1 0,0 3 0,0 56 324,0-38 240,23 397 1479,-6-198-1596,7 1323 1399,-39-1255-2038,1-25-3468,13-182-820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39.496"/>
    </inkml:context>
    <inkml:brush xml:id="br0">
      <inkml:brushProperty name="width" value="0.025" units="cm"/>
      <inkml:brushProperty name="height" value="0.025" units="cm"/>
      <inkml:brushProperty name="color" value="#E71224"/>
    </inkml:brush>
  </inkml:definitions>
  <inkml:trace contextRef="#ctx0" brushRef="#br0">8 977 10090,'0'1'164,"0"-1"0,0 0 0,-1 0 1,1 0-1,0 0 0,0 0 1,0 0-1,0 1 0,-1-1 0,1 0 1,0 0-1,0 0 0,0 0 0,-1 0 1,1 0-1,0 0 0,0 0 1,0 0-1,-1 0 0,1 0 0,0 0 1,0 0-1,0 0 0,-1 0 1,1 0-1,0 0 0,0 0 0,0 0 1,-1 0-1,1-1 0,0 1 0,0 0 1,0 0-1,0 0 0,-1 0 1,1 0-1,0 0 0,0-1 0,0 1 1,0 0-1,0 0 0,-1 0 1,1 0-1,0-1 0,6-9 1317,15-11-1594,51-35 684,3 3 0,97-51 1,-101 63-535,110-65-61,256-157 240,-26-33-1161,-380 271 123,-86 86-3897,20-24-2669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4:47.502"/>
    </inkml:context>
    <inkml:brush xml:id="br0">
      <inkml:brushProperty name="width" value="0.025" units="cm"/>
      <inkml:brushProperty name="height" value="0.025" units="cm"/>
      <inkml:brushProperty name="color" value="#E71224"/>
    </inkml:brush>
  </inkml:definitions>
  <inkml:trace contextRef="#ctx0" brushRef="#br0">13 148 3427,'-8'-7'12182,"4"-7"-9839,4 12-2407,0 0 0,0 1 0,0-1 0,0 0 0,0 1 0,0-1 0,0 0 0,1 1 0,-1-1 0,1 0 0,-1 1 0,1-1 0,0 1 0,0-1 0,-1 1 0,3-2 0,21-1-80,13-4 456,-1-2-1,1-2 1,-2-1 0,66-34 0,-92 44-1505,-2 3-3572,-7 9-4513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6.468"/>
    </inkml:context>
    <inkml:brush xml:id="br0">
      <inkml:brushProperty name="width" value="0.025" units="cm"/>
      <inkml:brushProperty name="height" value="0.025" units="cm"/>
      <inkml:brushProperty name="color" value="#E71224"/>
    </inkml:brush>
  </inkml:definitions>
  <inkml:trace contextRef="#ctx0" brushRef="#br0">1 14 10154,'6'-13'3561,"-2"13"300,3 28-1947,-1 22-1423,-3-1-1,-3 74 1,2 32-633,-2-150 41,1-1 1,-1 1 0,1-1 0,0 1-1,0-1 1,0 0 0,4 8-1,-4-11-115,0 0 0,-1 1-1,1-1 1,0 0 0,0 0-1,0-1 1,0 1 0,0 0-1,0 0 1,0 0 0,0-1-1,0 1 1,0 0 0,1-1-1,-1 1 1,0-1 0,0 0-1,1 1 1,-1-1 0,0 0-1,0 0 1,1 1 0,-1-1-1,0 0 1,1 0 0,-1-1-1,0 1 1,1 0 0,0-1-1,19-5-5495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6.876"/>
    </inkml:context>
    <inkml:brush xml:id="br0">
      <inkml:brushProperty name="width" value="0.025" units="cm"/>
      <inkml:brushProperty name="height" value="0.025" units="cm"/>
      <inkml:brushProperty name="color" value="#E71224"/>
    </inkml:brush>
  </inkml:definitions>
  <inkml:trace contextRef="#ctx0" brushRef="#br0">141 1 11371,'-6'3'273,"1"0"0,0 1 0,0 0 0,0 0 0,0 1 0,1-1 0,0 1 0,0 0 0,0 0 0,0 0 0,1 1 0,0-1 0,0 1 0,-3 7 0,-3 10 268,1 0 0,-7 32-1,10-28-388,1 0 0,1 0 1,2 1-1,0-1 0,6 47 0,-4-71-155,-1 0 0,2 0 0,-1 0 1,0 0-1,0-1 0,1 1 0,0 0 0,0-1 0,-1 1 0,1-1 0,1 1 0,-1-1 1,0 0-1,1 0 0,-1 0 0,1 0 0,-1-1 0,1 1 0,0 0 0,0-1 0,0 0 1,-1 0-1,1 0 0,0 0 0,1 0 0,-1-1 0,0 1 0,0-1 0,0 0 1,0 0-1,0 0 0,1 0 0,-1-1 0,0 1 0,0-1 0,0 0 0,0 0 0,0 0 1,0 0-1,0 0 0,-1-1 0,1 1 0,0-1 0,-1 0 0,1 0 0,-1 0 1,1 0-1,-1 0 0,3-3 0,-1-3-222,-1 0 0,1 1 0,-1-1 0,-1-1 1,1 1-1,-2 0 0,1-1 0,-1 1 0,1-16 0,-2 19 163,-1 0 0,1 1-1,-1-1 1,1 1 0,-1 0 0,0-1-1,-1 1 1,1 0 0,-3-5 0,3 7 94,0 0 1,0 0-1,-1 1 1,1-1-1,-1 0 1,1 1-1,-1-1 1,1 1-1,-1-1 1,0 1-1,1 0 1,-1 0-1,0 0 1,0 0-1,0 0 1,0 0 0,0 0-1,0 1 1,-3-1-1,1 0 90,0 1 0,1-1 0,-1 1 0,0 0 0,1 0 0,-1 0 0,0 1 0,1-1 0,-1 1 0,0 0-1,1 0 1,-1 0 0,1 1 0,0-1 0,-1 1 0,1 0 0,-4 3 0,2-1-23,1 0 1,-1 0-1,1 1 1,0-1-1,1 1 0,-1 0 1,1 0-1,0 1 1,-4 9-1,1 1-59,0 0-1,2 0 0,0 1 1,1 0-1,1-1 0,-1 31 1,3-43-122,0 0 0,0 1 0,1-1 0,-1 0 0,1 0 0,0 1 0,0-1 0,1 0 0,2 6 0,-3-8-138,0 0 0,1-1 0,-1 1 0,1 0-1,-1 0 1,1-1 0,0 1 0,0-1 0,-1 1 0,1-1 0,0 0 0,1 1-1,-1-1 1,0 0 0,0-1 0,0 1 0,0 0 0,5 0 0,27 1-4911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225"/>
    </inkml:context>
    <inkml:brush xml:id="br0">
      <inkml:brushProperty name="width" value="0.025" units="cm"/>
      <inkml:brushProperty name="height" value="0.025" units="cm"/>
      <inkml:brushProperty name="color" value="#E71224"/>
    </inkml:brush>
  </inkml:definitions>
  <inkml:trace contextRef="#ctx0" brushRef="#br0">2 0 13164,'0'0'2397,"0"6"-261,-1 8-1446,1-7-517,0 1 1,0 0-1,0 0 0,1 0 0,0-1 0,0 1 0,1 0 0,0-1 0,0 1 0,7 12 0,8 8-487,2-1 0,1 0 0,0-2 0,2 0 0,31 26 0,-63-47-16363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558"/>
    </inkml:context>
    <inkml:brush xml:id="br0">
      <inkml:brushProperty name="width" value="0.025" units="cm"/>
      <inkml:brushProperty name="height" value="0.025" units="cm"/>
      <inkml:brushProperty name="color" value="#E71224"/>
    </inkml:brush>
  </inkml:definitions>
  <inkml:trace contextRef="#ctx0" brushRef="#br0">5 349 12876,'-4'0'2595,"4"-2"-609,0-9-161,6-7-1024,21-10-160,11-6 31,5-6-223,5-1-289,-2 0-32,-8 4-160,-5 6 32,-6 5-961,-8 5-673,-6 8-1921,-5 8-2371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7.938"/>
    </inkml:context>
    <inkml:brush xml:id="br0">
      <inkml:brushProperty name="width" value="0.025" units="cm"/>
      <inkml:brushProperty name="height" value="0.025" units="cm"/>
      <inkml:brushProperty name="color" value="#E71224"/>
    </inkml:brush>
  </inkml:definitions>
  <inkml:trace contextRef="#ctx0" brushRef="#br0">0 77 15599,'0'-1'262,"0"-1"0,1 1 0,-1 0 0,0 0 0,1 0-1,-1 0 1,0 0 0,1 0 0,-1 0 0,1 0 0,-1 0 0,1 1 0,0-1 0,0 0 0,-1 0 0,1 0 0,0 1 0,0-1 0,0 0 0,-1 1 0,1-1 0,0 1 0,2-2 0,28-9-833,-18 8 1090,-13 2-519,23-7 11,1 0 0,0 1-1,0 2 1,1 0-1,36-1 1,-60 6-13,0 0 1,-1 0-1,1 0 0,-1 0 1,1 0-1,0 1 0,-1-1 1,1 0-1,-1 1 0,1-1 1,-1 0-1,1 1 0,-1-1 0,1 0 1,-1 1-1,1-1 0,-1 1 1,1-1-1,-1 1 0,0-1 1,1 1-1,-1-1 0,0 1 1,0 0-1,1-1 0,-1 1 1,0 0-1,4 26 7,-4-20 28,0 0 1,-1 0-1,0-1 1,0 1-1,-1 0 1,-2 6-1,-5 3-65,-2 0 1,0-1-1,0 0 0,-2 0 0,-21 19 0,-2 4-321,15-16 187,2-2 1,1 1 0,-19 27 0,33-43 159,1 1 1,0-1-1,0 1 1,0 0 0,0 0-1,1 1 1,0-1-1,0 0 1,1 1 0,0-1-1,0 1 1,0-1-1,1 1 1,1 10 0,-1-16 8,1 0 0,-1 0 0,0 0 0,1-1 1,-1 1-1,1 0 0,0 0 0,-1 0 0,1 0 0,0-1 1,-1 1-1,1 0 0,0-1 0,0 1 0,-1 0 1,1-1-1,0 1 0,0-1 0,0 0 0,0 1 0,0-1 1,0 0-1,0 1 0,0-1 0,0 0 0,0 0 1,1 0-1,34 2 223,-27-3-120,-3 1-78,12 1 142,-1-2 0,34-5 0,-47 5-188,1 0-1,0 0 1,-1-1-1,1 1 0,0-1 1,-1 0-1,0-1 1,0 1-1,0-1 0,0 0 1,0 0-1,0 0 0,0 0 1,-1-1-1,5-5 1,-6 3-1741,-1 2-2552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3.721"/>
    </inkml:context>
    <inkml:brush xml:id="br0">
      <inkml:brushProperty name="width" value="0.025" units="cm"/>
      <inkml:brushProperty name="height" value="0.025" units="cm"/>
      <inkml:brushProperty name="color" value="#E71224"/>
    </inkml:brush>
  </inkml:definitions>
  <inkml:trace contextRef="#ctx0" brushRef="#br0">37 112 5605,'0'-30'1788,"0"13"8089,-12 34-8730,5 14-1098,0 0 0,2 1 0,2 0 0,1-1 0,3 55 0,-1-82-39,1 1 0,0-1 1,0 1-1,1-1 0,-1 0 0,1 1 0,0-1 1,1 0-1,-1 0 0,0 0 0,1-1 1,0 1-1,0-1 0,0 1 0,0-1 0,1 0 1,5 4-1,-2-2 45,1 0 0,1 0 0,-1-1 0,1 0 0,-1 0 0,1-1 1,15 3-1,-23-5-10,1-1 1,-1 0 0,1 0 0,-1 0-1,1 0 1,-1 0 0,1 0 0,0 0-1,-1 0 1,1 0 0,-1-1 0,1 1-1,-1-1 1,1 1 0,-1-1 0,1 0-1,-1 1 1,0-1 0,1 0 0,-1 0-1,0 0 1,0 0 0,0 0 0,0 0-1,1 0 1,0-2 0,1-3 20,1 0 1,-1 0 0,0 0-1,4-13 1,1 0-7,-3 5 26,0 0 1,-1 0-1,-1 0 1,0-1-1,1-19 1,-1-76 1180,-4 83-795,2 20-355,-2 0 1,1 0-1,-1 1 1,0-1-1,0 0 1,-1 1-1,0-1 1,0 1-1,0-1 0,-1 1 1,0 0-1,0 0 1,-1 0-1,-5-7 1,8 12-52,0 0 1,1 1 0,-1-1-1,0 0 1,1 0 0,-1 0 0,0 1-1,0-1 1,0 0 0,0 1 0,0-1-1,0 1 1,0-1 0,0 1-1,0-1 1,0 1 0,0 0 0,0-1-1,0 1 1,0 0 0,0 0-1,0 0 1,0 0 0,0 0 0,-1 0-1,-1 1 1,-3-1-27,5 0-21,-2-1-23,-1 1-1,0 0 1,1 0 0,-1 0-1,1 0 1,-1 1 0,1-1 0,-1 1-1,1 0 1,-1 0 0,1 0-1,0 1 1,-1-1 0,1 1 0,0 0-1,0-1 1,-4 5 0,-16 5-382,-1 3-4561,13-2-248</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0.142"/>
    </inkml:context>
    <inkml:brush xml:id="br0">
      <inkml:brushProperty name="width" value="0.025" units="cm"/>
      <inkml:brushProperty name="height" value="0.025" units="cm"/>
      <inkml:brushProperty name="color" value="#E71224"/>
    </inkml:brush>
  </inkml:definitions>
  <inkml:trace contextRef="#ctx0" brushRef="#br0">178 371 10346,'38'2'5051,"-25"-2"-3776,-12-7 1453,-2-22-2210,1 25-507,-1-1 0,0 1 0,0-1 1,0 1-1,-1 0 0,0 0 1,0 0-1,0 0 0,0 0 1,0 0-1,-1 0 0,0 1 1,0-1-1,0 1 0,0 0 1,0 0-1,-1 0 0,1 0 1,-1 0-1,0 1 0,0 0 0,-8-4 1,9 5-5,0-1 1,0 1 0,-1 0-1,1 0 1,-1 1-1,1-1 1,0 1 0,-1-1-1,1 1 1,-1 0 0,1 0-1,-1 1 1,1-1-1,-1 1 1,1 0 0,0 0-1,-1 0 1,1 0 0,0 0-1,0 1 1,0 0-1,0-1 1,0 1 0,0 0-1,0 0 1,1 1 0,-1-1-1,1 1 1,-1-1-1,-1 4 1,-4 5-21,0 0 1,1 1-1,1 0 1,0 0-1,0 1 0,1-1 1,1 1-1,0 1 1,1-1-1,0 0 1,1 1-1,1-1 0,0 24 1,1-36-6,0-1 1,1 1-1,-1 0 1,0-1-1,1 1 0,-1-1 1,0 1-1,1 0 1,-1-1-1,1 1 1,-1-1-1,1 0 1,0 1-1,-1-1 0,1 1 1,-1-1-1,1 0 1,0 1-1,-1-1 1,1 0-1,0 0 0,-1 1 1,1-1-1,0 0 1,-1 0-1,1 0 1,0 0-1,0 0 1,-1 0-1,1 0 0,0 0 1,-1 0-1,1-1 1,0 1-1,-1 0 1,1 0-1,0-1 1,-1 1-1,1 0 0,0-1 1,-1 1-1,2-1 1,2-1 12,0 1 0,0-1 0,-1 0 0,1 0 0,-1-1 0,7-4 0,3-9-40,-1 0 1,0 0 0,-1-1-1,15-32 1,-9 10-475,16-52 0,-24 61 821,-1 0-1,-2 0 1,-1-1-1,-2 1 1,0-41 0,-4 71-296,0 1 0,0-1 1,0 0-1,0 1 1,0-1-1,-1 0 0,1 1 1,0-1-1,0 1 1,0 0-1,1-1 0,-1 1 1,0 0-1,-1 1 1,-3 4 6,1 1 1,-1 1-1,2-1 1,-1 0 0,1 1-1,0 0 1,1 0-1,-2 10 1,-9 70 4,10-67 29,-3 132-84,6-140 36,0-9-13,0 0-1,1 0 0,-1 0 1,1 0-1,0 0 1,0 0-1,0 0 1,1 0-1,-1 0 1,1 0-1,0-1 1,0 1-1,0-1 0,0 1 1,1-1-1,0 0 1,-1 0-1,1 0 1,0 0-1,6 4 1,-5-4-13,1-1 0,0 1 1,0-1-1,0 0 0,0 0 1,0 0-1,0-1 1,0 0-1,0 0 0,1 0 1,-1-1-1,0 0 1,1 0-1,-1 0 0,10-2 1,-10 0-17,-1 1 0,1-1 1,-1 0-1,0 0 1,0 0-1,0-1 0,0 0 1,0 1-1,-1-1 0,1-1 1,-1 1-1,0 0 0,0-1 1,0 0-1,0 1 0,0-1 1,-1 0-1,0-1 1,0 1-1,0 0 0,2-8 1,2-5 93,-2 1 0,1-2 0,-2 1 0,2-26-1,-4 27 665,-1 21 65,-3 24-486,-1-9-305,1 1 0,1-1 1,1 1-1,1 0 0,1 0 1,5 32-1,-5-49-16,0-1 0,1 1 0,-1-1-1,1 1 1,0-1 0,0 0 0,0 0 0,1 0-1,-1 0 1,1 0 0,-1-1 0,1 1 0,0-1-1,0 1 1,5 2 0,-6-4 15,0 0-1,0 0 1,-1 0-1,1-1 1,0 1-1,0 0 1,0-1-1,0 0 1,0 1-1,0-1 1,0 0-1,0 0 1,0 0-1,0 0 1,0-1-1,0 1 1,0 0-1,0-1 1,0 1-1,0-1 1,0 0-1,0 0 1,0 0-1,-1 0 1,1 0-1,0 0 1,-1 0-1,1 0 1,-1-1-1,3-2 1,3-4 28,-1 0 1,-1-1-1,0 0 1,0 0-1,0 0 1,-1-1-1,-1 1 1,0-1-1,0 0 0,-1 0 1,2-13-1,0-17 34,-1-59 0,-3 89-16,0 7-20,0 0 0,-1 1 0,1-1 0,-1 0 0,0 1 0,0-1 0,0 0 0,0 1 0,0-1 0,-1 1 0,1 0 0,-1-1 0,1 1 0,-1 0 0,0 0 0,0 0 0,0 0 0,0 0 0,0 1 0,-1-1 0,1 1 0,0-1 0,-1 1 0,1 0 0,-1 0 0,1 0 0,-6-1 0,5 0 3,-1 1-1,0 1 1,1-1-1,-1 0 0,1 1 1,-1 0-1,0 0 1,0 0-1,1 0 0,-1 1 1,0-1-1,1 1 0,-1 0 1,1 0-1,-1 0 1,1 0-1,-1 1 0,1 0 1,0-1-1,-5 5 1,4-3-23,0 1 0,0 0 0,1 0 0,0 0 1,-1 1-1,1-1 0,1 1 0,-1 0 0,1 0 0,-4 10 1,3-5-15,1 0 1,1 1 0,0-1 0,0 19 0,1-27-4,1 1 1,-1-1 0,1 1-1,0-1 1,-1 0 0,1 1-1,0-1 1,1 0 0,-1 0 0,0 0-1,1 0 1,-1 0 0,1 0-1,-1 0 1,1 0 0,0-1 0,0 1-1,0-1 1,0 1 0,0-1-1,0 0 1,0 1 0,1-1 0,-1 0-1,0-1 1,1 1 0,3 1-1,6 1-90,0 0 0,0-1 0,0-1-1,15 1 1,-17-1 115,1-1 0,-1 0 0,0-1 0,0 0 0,0 0 0,0-1 0,0-1-1,0 0 1,0 0 0,-1-1 0,1 0 0,-1 0 0,0-1 0,-1 0 0,1-1 0,-1 0 0,0 0 0,0-1 0,-1 0-1,0-1 1,0 1 0,-1-1 0,0 0 0,8-13 0,-12 16 50,0 1-1,0 0 1,-1-1 0,1 1-1,-1-1 1,0 0-1,0 1 1,0-9 0,-1 13 658,0 11-572,-2 43-4,0-32-122,2 0 0,0 0-1,1 0 1,7 34 0,-7-53-26,0 1 1,1 0 0,-1-1 0,1 1 0,0-1 0,0 1 0,0-1 0,1 0-1,-1 0 1,1 0 0,-1 0 0,1 0 0,0-1 0,0 1 0,1-1 0,-1 0 0,0 0-1,1 0 1,-1 0 0,1-1 0,3 2 0,-3-2 6,-1 0 1,0 0-1,0-1 1,0 1-1,1-1 1,-1 0-1,0 0 1,0 0-1,0 0 0,1-1 1,-1 1-1,0-1 1,0 0-1,0 0 1,0 0-1,0 0 0,0 0 1,0-1-1,0 1 1,0-1-1,0 0 1,-1 0-1,1 0 1,-1 0-1,4-4 0,5-8-19,-1-1 0,-1 1-1,0-2 1,-1 1 0,-1-1 0,0-1-1,-1 1 1,-1-1 0,0 0-1,-1 0 1,-1 0 0,-1-1-1,0-20 1,-2 38 453,-3 15-149,-3 15-227,0 0 0,2 0 0,1 1 1,3 44-1,0-70-36,0-1-1,1 1 1,0-1-1,0 1 1,0-1-1,0 0 1,1 0-1,0 1 1,0-1-1,0 0 1,0 0-1,1-1 1,-1 1-1,1 0 1,0-1-1,5 5 1,-5-5-185,0-1 0,0 0 0,0 1 0,1-1 0,-1 0-1,1 0 1,-1-1 0,7 3 0,-7-3-307,0-1 0,1 1 0,-1-1 0,0 1 0,0-1-1,1 0 1,-1 0 0,0-1 0,1 1 0,-1-1 0,4 0 0,-6 0 56,1 0 0,0 1 0,-1-1 0,1 0 0,-1 0 1,1 0-1,-1 0 0,1 0 0,-1 0 0,0 0 0,2-2 1,15-27-7588</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1.625"/>
    </inkml:context>
    <inkml:brush xml:id="br0">
      <inkml:brushProperty name="width" value="0.025" units="cm"/>
      <inkml:brushProperty name="height" value="0.025" units="cm"/>
      <inkml:brushProperty name="color" value="#E71224"/>
    </inkml:brush>
  </inkml:definitions>
  <inkml:trace contextRef="#ctx0" brushRef="#br0">54 27 12684,'-7'113'7848,"-19"77"-7737,18-137 407,6-43-534,-2 15 9,1 1-1,0-1 1,2 0-1,3 29 1,23-82 34,15-38 177,-33 52-216,1 1 1,0-1-1,1 1 0,0 1 1,1 0-1,20-19 0,-27 29-9,0 0 0,-1 1-1,2-1 1,-1 1 0,0 0-1,0 0 1,0 0 0,0 0-1,1 0 1,-1 1 0,0-1-1,1 1 1,-1 0 0,4 0-1,-6 0 16,-1 1 0,1-1 1,-1 0-1,1 1 0,-1-1 0,1 0 0,-1 1 0,1-1 1,-1 0-1,1 1 0,-1-1 0,0 1 0,1-1 0,-1 1 1,0-1-1,1 1 0,-1-1 0,0 1 0,0 0 0,1-1 0,-1 1 1,0-1-1,0 1 0,0-1 0,0 1 0,0 0 0,0 0 1,2 20 50,-2-18-23,2 20 34,-1 0 0,-2 0 0,0 0 0,-1 0 0,-2-1 0,0 1 0,-13 39 0,17-61-60,0 0 0,0-1 0,-1 1 0,1-1 0,0 1 0,0-1 0,0 1 0,0-1 0,-1 1 0,1-1 0,0 1 0,0-1 0,-1 1 0,1-1 0,0 0 0,-1 1 0,1-1 0,0 1 0,-1-1 0,1 0 0,-1 1 0,1-1 0,-1 0 0,1 1 0,-1-1 0,1 0 0,-1 0 0,1 0 0,-1 1 0,1-1 0,-1 0 0,1 0 0,-1 0 0,0 0 0,1 0 0,-1 0 0,1 0 0,-1 0 0,1 0 0,-1 0 0,1-1 0,-1 1 0,1 0 0,-1 0 0,1 0 0,-1-1 0,0 1 0,-23-27-470,23 25 490,0 0 0,0 0 0,-1 0 0,1 0 0,-1 0 0,0 0 0,1 1 0,-1-1 0,0 1 0,0-1 0,0 1 0,0-1-1,-3 0 1,212 0 241,-202 2-269,0-1 1,-1 0 0,1 0 0,-1-1 0,1 1 0,-1-1-1,0 0 1,1 0 0,-1-1 0,0 1 0,-1-1-1,1 0 1,0 0 0,-1 0 0,1 0 0,-1-1-1,3-4 1,7-8 64,0-2 0,13-24 0,-5 6 16,-2 0 0,17-46-1,-29 61-64,-1 1-1,-1-1 0,0 0 1,-1 0-1,-2 0 0,1-23 0,-3 36-11,0-1 7,0 1 0,0-1-1,-1 1 1,0-1 0,-4-14-1,4 21 18,1 0-1,-1 0 0,0 1 0,0-1 0,0 0 0,0 1 0,0-1 0,0 1 0,0-1 0,-1 1 0,1 0 0,-1 0 0,1-1 0,0 1 0,-1 0 0,0 0 0,1 0 0,-1 0 0,0 1 0,1-1 0,-1 0 0,0 1 0,0-1 1,0 1-1,0 0 0,1-1 0,-1 1 0,0 0 0,0 0 0,0 0 0,0 1 0,-3 0 0,3-1-12,1 1 1,-1-1 0,0 1-1,1 0 1,-1 0-1,1 0 1,-1 0-1,1 0 1,-1 0 0,1 0-1,0 0 1,-1 1-1,1-1 1,0 0-1,0 1 1,-1 2-1,-16 29 106,15-28-91,-7 18 31,1 1-1,1 1 1,1-1 0,1 1 0,-5 47-1,4 128-47,7-193-6,0-3-1,0 0 1,0 0-1,1 0 1,-1 0-1,1-1 0,0 1 1,0 0-1,1 0 1,-1-1-1,1 1 0,-1 0 1,1-1-1,0 0 1,1 1-1,-1-1 0,0 0 1,1 0-1,0 0 1,0-1-1,0 1 0,0-1 1,3 3-1,-1-2-17,0-1 0,1 0-1,-1 0 1,0 0 0,0 0-1,1-1 1,-1 0 0,1 0-1,0 0 1,-1-1 0,1 0-1,-1 0 1,1 0 0,0-1 0,6-1-1,-7 0-23,-1 0-1,1 0 0,0 0 1,-1 0-1,1-1 1,-1 0-1,0 0 0,0 0 1,0-1-1,0 1 1,0-1-1,-1 0 0,0 0 1,0 0-1,0-1 0,3-5 1,7-12-142,-2-1 1,8-23-1,-16 38 171,-2 5 18,19-56-3,-18 54 44,-1 1 1,0-1 0,-1 1-1,1-1 1,-1 0 0,0 1-1,0-1 1,0 0-1,-1 1 1,1-1 0,-2-4-1,1 8-24,0 0 0,0 0 0,-1 0 0,1 1 0,0-1 0,0 0-1,0 1 1,0-1 0,-1 1 0,1 0 0,0-1 0,-1 1 0,1 0-1,0 0 1,-1 0 0,1 0 0,0 0 0,-3 0 0,-26 2-199,27-1 185,0 0 1,1 1-1,-1-1 0,1 0 0,-1 1 0,1 0 0,0-1 1,-1 1-1,1 0 0,0 0 0,0 1 0,0-1 1,1 0-1,-1 0 0,0 1 0,1-1 0,0 1 0,-1 0 1,1-1-1,0 1 0,1 0 0,-1 0 0,0 4 0,-3 8 20,2 0-1,0 0 0,0 16 1,2-29-7,-1 7 9,0 0-1,1 0 1,0-1 0,0 1 0,1 0-1,0-1 1,1 1 0,0-1 0,0 1 0,1-1-1,0 0 1,0 0 0,6 9 0,0-4-934,1 0 0,0-1 0,14 13 0,7 1-7232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2.636"/>
    </inkml:context>
    <inkml:brush xml:id="br0">
      <inkml:brushProperty name="width" value="0.025" units="cm"/>
      <inkml:brushProperty name="height" value="0.025" units="cm"/>
      <inkml:brushProperty name="color" value="#E71224"/>
    </inkml:brush>
  </inkml:definitions>
  <inkml:trace contextRef="#ctx0" brushRef="#br0">0 97 10730,'0'8'2472,"1"34"4050,5 35-4605,-5-67-1972,0 0 1,1 0-1,1 0 0,0-1 0,0 1 0,1-1 1,0 0-1,0 0 0,1 0 0,11 16 1,-14-24 38,-1 0 1,0 1 0,1-1 0,-1 0 0,1 0 0,-1 0 0,1 0 0,-1 0 0,1 0-1,0 0 1,0-1 0,-1 1 0,1-1 0,0 1 0,0-1 0,0 0 0,-1 0 0,1 1 0,0-1-1,0 0 1,0-1 0,0 1 0,0 0 0,-1-1 0,1 1 0,0-1 0,0 1 0,-1-1 0,1 0-1,0 1 1,-1-1 0,1 0 0,-1 0 0,1-1 0,-1 1 0,1 0 0,-1 0 0,0-1-1,1 1 1,-1 0 0,0-1 0,0 0 0,0 1 0,0-1 0,-1 1 0,2-4 0,7-19 39,0-1 1,-2 0-1,-1 0 1,5-51 0,-4 23 44,-6 73-21,0-1 1,1 1 0,1-1 0,1 0-1,1 0 1,0-1 0,13 28-1,-16-42-58,0 1-1,1-1 0,-1 0 1,1 0-1,0 0 0,0 0 1,1 0-1,-1-1 0,1 1 1,0-1-1,0 0 0,0 0 1,0-1-1,5 4 0,-7-5 6,0-1-1,0 1 0,1 0 1,-1-1-1,0 1 0,0-1 1,0 0-1,0 1 0,1-1 1,-1 0-1,0-1 0,0 1 1,0 0-1,0-1 0,1 1 1,-1-1-1,0 1 0,0-1 1,0 0-1,0 0 0,0 0 1,0 0-1,-1 0 0,1-1 1,0 1-1,0 0 0,-1-1 1,1 1-1,-1-1 0,1 0 1,-1 0-1,2-3 0,5-7 18,-1-1 0,0 0-1,-2-1 1,1 1-1,-1-1 1,-1 0-1,-1-1 1,3-21-1,-1-11-119,-2-61-1,-3 92 62,0 15-940,0 13-16571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3.442"/>
    </inkml:context>
    <inkml:brush xml:id="br0">
      <inkml:brushProperty name="width" value="0.025" units="cm"/>
      <inkml:brushProperty name="height" value="0.025" units="cm"/>
      <inkml:brushProperty name="color" value="#E71224"/>
    </inkml:brush>
  </inkml:definitions>
  <inkml:trace contextRef="#ctx0" brushRef="#br0">45 75 11627,'0'0'7890,"-3"5"-7297,-5 16-515,0 1 0,1-1 1,2 1-1,0 1 0,1-1 0,2 1 1,0 0-1,2 38 0,0-58-76,0-1 0,0 1 0,0 0-1,0-1 1,0 1 0,0-1 0,1 1-1,0 0 1,-1-1 0,1 1 0,0-1-1,0 1 1,0-1 0,1 0 0,-1 1-1,0-1 1,1 0 0,3 4 0,-2-5-3,0 1 1,0 0-1,1-1 1,-1 0-1,1 0 1,-1 0-1,1 0 1,-1 0-1,1-1 1,-1 1-1,1-1 1,-1 0 0,5-1-1,-5 1 0,-1-1 0,1 1-1,0-1 1,-1 0 0,1 0 0,-1-1 0,1 1-1,-1-1 1,1 1 0,-1-1 0,0 1-1,0-1 1,0 0 0,0 0 0,0 0 0,0 0-1,-1-1 1,1 1 0,-1 0 0,1-1 0,-1 1-1,0-1 1,2-4 0,3-9-43,0-1 0,6-24 0,-11 34 18,4-13-149,-1-1-1,-1 0 1,-1 0 0,-1 0-1,-1 0 1,-5-35-1,5 54 184,-1-1-1,1 1 0,-1 0 0,1 0 1,-1 0-1,0 0 0,0 0 0,0 0 1,0 1-1,0-1 0,-1 0 0,1 0 1,0 1-1,-1-1 0,1 1 0,-1-1 1,0 1-1,0 0 0,1-1 0,-1 1 1,0 0-1,0 0 0,0 0 0,0 1 1,0-1-1,0 0 0,0 1 0,0-1 1,0 1-1,-1 0 0,1 0 0,0 0 1,0 0-1,0 0 0,0 0 0,-1 0 1,1 1-1,0-1 0,0 1 0,0 0 1,0-1-1,0 1 0,0 0 0,0 0 1,0 0-1,1 1 0,-1-1 0,0 0 1,1 1-1,-1-1 0,1 1 0,-2 1 1,-2 6 1,1 0 0,1 0 0,-1 1-1,2-1 1,-1 1 0,1 0 0,1 0 0,0-1 0,0 1 0,1 0 0,1 13 0,-1-21-9,0 1-6,0 0 1,1 0 0,0 0 0,-1 0 0,1 0 0,0 0 0,0-1 0,1 1 0,-1 0 0,0-1 0,1 1 0,0-1 0,-1 1 0,1-1 0,0 0 0,0 0 0,1 0 0,-1 0 0,0 0 0,1 0 0,-1 0 0,1-1 0,-1 1-1,1-1 1,0 0 0,0 0 0,-1 0 0,1 0 0,0-1 0,0 1 0,0-1 0,4 1 0,-1 0-38,0 0-1,1-1 1,-1 0 0,1 0-1,-1 0 1,0-1 0,1 0-1,-1 0 1,0-1 0,1 1-1,-1-1 1,0-1-1,-1 1 1,9-6 0,-4 0-61,-1 0-1,0-1 1,0 0 0,-1 0 0,-1-1-1,1 0 1,-2 0 0,1-1 0,-1 0-1,-1 0 1,0-1 0,-1 1 0,0-1-1,-1 0 1,0 0 0,0 0 0,-2-1-1,1-22 1,-11 49-894,8-12 982,0 0-1,1 0 1,0 0 0,-1 0-1,1 0 1,0 0 0,0 0-1,0 0 1,0 0 0,0 0-1,1 0 1,-1 0 0,1 0-1,-1 0 1,1 0 0,0 0-1,0 0 1,0 0 0,0 0 0,0 0-1,0-1 1,0 1 0,1 0-1,-1-1 1,0 1 0,1-1-1,1 2 1,3-1-20,1 1 0,-1-1 0,0-1-1,0 1 1,1-1 0,-1 0 0,11 0 0,-13-1 51,11 2 29,-10-2-60,0 0-1,0 0 0,0 1 0,0 0 0,0 0 1,0 0-1,7 4 0,-10-4 79,0 0-1,-1 0 1,1 1 0,-1-1-1,0 1 1,1-1 0,-1 1-1,0-1 1,0 1 0,0 0-1,0-1 1,0 1 0,0 0-1,0 0 1,-1 0 0,1 0-1,-1 0 1,0-1 0,1 1-1,-1 0 1,0 0 0,0 0-1,0 0 1,0 2 0,-2 67 2651,0-29-2039,6 67 1,-4-108-744,1 0 1,-1 0-1,0 0 1,1 1-1,-1-1 0,0 0 1,1 0-1,-1 0 0,1 0 1,0 0-1,-1 0 1,1 0-1,0 0 0,0 0 1,-1 0-1,1 0 0,0 0 1,0 0-1,0-1 1,0 1-1,0 0 0,0-1 1,1 1-1,-1-1 0,2 2 1,32 1-6732,-12-5-1773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4.106"/>
    </inkml:context>
    <inkml:brush xml:id="br0">
      <inkml:brushProperty name="width" value="0.025" units="cm"/>
      <inkml:brushProperty name="height" value="0.025" units="cm"/>
      <inkml:brushProperty name="color" value="#E71224"/>
    </inkml:brush>
  </inkml:definitions>
  <inkml:trace contextRef="#ctx0" brushRef="#br0">165 507 11819,'4'-1'5316,"14"-6"-4204,-14 1-1022,0-1 0,0 1 0,-1-1 0,0 0 0,-1 1 0,1-1 0,-1-1 0,-1 1 0,1 0 0,-1 0 1,-1-1-1,1 1 0,-1 0 0,0-1 0,-2-10 0,1 16-66,0 1 0,1 0 0,-1 0 0,0 0 0,0 0 0,1 0 0,-1 1 0,0-1 0,0 0 0,0 0 0,0 0 0,0 1 0,0-1 0,0 0 0,-1 1 0,1-1 0,0 1 0,0 0 0,0-1 0,-1 1 0,1 0 0,0 0 0,0 0 1,0 0-1,-1 0 0,1 0 0,0 0 0,0 0 0,-1 0 0,0 1 0,-4-1 71,1 0 0,0 1 0,0 0-1,-1 0 1,1 1 0,-7 2 0,4 1-102,0 0 0,1 1-1,0 0 1,0 0 0,0 1 0,1 0-1,0 0 1,0 0 0,0 1 0,-4 9-1,0 1-12,1 0 0,1 0 0,-11 33 0,15-36 51,1 1-1,1-1 1,0 1-1,1 0 1,0-1-1,4 29 1,-3-43-28,0 1 0,1-1 0,-1 0 0,1 0 0,-1 1 0,1-1 0,-1 0 0,1 0 0,0 0 1,-1 0-1,1 0 0,0 0 0,0 0 0,0 0 0,0 0 0,0 0 0,0 0 0,0 0 0,0-1 0,0 1 0,1-1 1,-1 1-1,0 0 0,0-1 0,1 0 0,-1 1 0,0-1 0,0 0 0,1 0 0,-1 0 0,0 0 0,1 0 0,-1 0 1,0 0-1,1 0 0,0-1 0,2 1-8,0 0 0,0-1 0,-1 0-1,1 0 1,0 0 0,-1 0 0,1-1 0,-1 1 0,1-1 0,-1 0 0,0 0 0,4-3 0,5-8-69,0-1 0,-1 0 0,-1-1 1,0 0-1,13-25 0,33-90-926,-45 100 793,8-16 467,-2-1 0,-3 0 0,-2-1 0,-1-1 0,-3 1 0,4-92 1,-13 139-254,0 1 0,1 0 1,-1 0-1,1 0 1,-1 0-1,0 0 0,1 0 1,-1 0-1,1 0 0,-1 0 1,1 0-1,-1 0 1,0 0-1,1 1 0,-1-1 1,1 0-1,-1 0 1,1 0-1,-1 1 0,1-1 1,-1 0-1,1 1 1,-1-1-1,1 1 0,-1-1 1,-5 11-24,1 0 1,1 1-1,-1-1 1,2 1 0,0 0-1,0 0 1,-1 15-1,2-15 12,-5 36 55,1 0 0,3 0 0,2 0 1,9 91-1,-5-124-16,0 0 0,0-1 0,1 1 0,1-1 1,1 0-1,0 0 0,0-1 0,1 0 0,1 0 0,0-1 0,13 15 1,-19-25-81,1 0 1,-1 0-1,1-1 1,-1 1-1,1 0 1,0-1-1,-1 0 1,1 0-1,6 2 1,-8-3-121,0 1 1,0-1-1,0 0 1,1 0-1,-1 0 0,0 0 1,0 0-1,0 0 1,0 0-1,0-1 1,1 1-1,-1 0 1,0-1-1,0 1 0,0 0 1,0-1-1,0 1 1,2-2-1,8-17-6043</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49.988"/>
    </inkml:context>
    <inkml:brush xml:id="br0">
      <inkml:brushProperty name="width" value="0.025" units="cm"/>
      <inkml:brushProperty name="height" value="0.025" units="cm"/>
      <inkml:brushProperty name="color" value="#E71224"/>
    </inkml:brush>
  </inkml:definitions>
  <inkml:trace contextRef="#ctx0" brushRef="#br0">0 534 8328,'16'-15'2762,"-1"-1"0,19-25 0,29-55-833,-44 60-1963,0 0 0,-3-2 0,20-63 0,-32 83 30,-1 1 1,0-1-1,-1 0 1,-1 0-1,-3-32 0,2 49 19,0 1-1,0-1 0,0 0 0,0 1 0,0-1 0,0 0 0,-1 1 0,1-1 1,0 0-1,0 1 0,-1-1 0,1 1 0,0-1 0,-1 1 0,1-1 1,-1 0-1,1 1 0,0-1 0,-1 1 0,1 0 0,-1-1 0,0 1 0,1-1 1,-1 1-1,1 0 0,-1-1 0,1 1 0,-1 0 0,0 0 0,1 0 1,-1-1-1,0 1 0,1 0 0,-1 0 0,0 0 0,1 0 0,-1 0 0,0 0 1,1 0-1,-1 0 0,0 0 0,1 1 0,-1-1 0,0 0 0,1 0 0,-2 1 1,0 0 15,0 0 1,-1 0 0,1 0-1,0 0 1,0 0-1,0 1 1,0-1 0,0 1-1,1-1 1,-1 1-1,0 0 1,-2 2 0,-12 26-37,2 1 0,0 0 0,2 1 0,2 0 0,-8 38 0,9-22-82,2 1 1,-2 93-1,9-131 75,0-1 1,0 1-1,2-1 1,-1 1-1,1-1 1,1 1-1,0-1 1,0 0 0,6 12-1,-6-17-3,0-1 1,0 1-1,0-1 0,1 0 1,-1 0-1,1 0 0,0 0 1,0-1-1,1 0 0,-1 0 1,1 0-1,-1 0 0,1-1 1,0 1-1,0-1 0,0 0 1,0-1-1,0 1 0,1-1 1,4 0-1,0 1-42,0 0 0,1-2 1,-1 1-1,0-1 0,0 0 0,0-1 0,0-1 0,10-2 1,-13 2 25,-1 0 1,0 0-1,0-1 1,0 0-1,0-1 1,-1 1-1,1-1 1,-1 0-1,0 0 1,0-1-1,0 0 1,-1 0 0,5-5-1,-3 1 108,0 1 0,0-1 0,-1 0 0,0-1 0,-1 1-1,0-1 1,0 0 0,-1 0 0,0-1 0,-1 1 0,0 0 0,-1-1 0,0-20-1,-20 32 790,16 1-861,0 0 0,0 1 0,0-1 0,0 1 0,0-1 0,0 1 0,1 0 0,0 0 0,-1 0 0,1 0 0,0 0 0,0 1 0,1-1 0,-1 0 0,1 1 0,-2 6 0,0 0-14,0 1 0,1-1-1,0 0 1,-1 21-1,3-28 11,0 1 0,0-1 0,0 0 0,0 0-1,1 0 1,-1 0 0,1 0 0,0 0 0,0 0-1,0 0 1,0 0 0,1 0 0,1 3 0,-1-4-2,0 0 1,1 0 0,-1 0-1,0 0 1,1-1 0,-1 1-1,1-1 1,0 0 0,-1 0-1,1 0 1,0 0 0,0 0-1,6 1 1,-1 0-1,1-1 1,0 1-1,-1-1 1,1-1-1,0 0 1,0 0-1,0 0 1,0-1-1,-1-1 0,15-3 1,-17 3 20,0-1 0,-1 0 0,1 0 0,0 0 0,-1-1-1,0 0 1,1 0 0,-2 0 0,1 0 0,0-1 0,-1 0 0,0 0 0,0 0 0,6-11 0,-6 7-14,-1 1 1,1-1-1,-2 1 0,1-1 1,-1 0-1,0 0 0,-1 0 1,0 0-1,0-1 0,-1 1 1,-2-17-1,2 25-5,0 0 1,-1 0-1,1 0 0,0 0 1,-1 0-1,1-1 0,-1 1 1,1 0-1,-1 0 0,1 0 1,-1 0-1,0 0 0,1 1 1,-1-1-1,0 0 0,0 0 0,0 0 1,0 1-1,0-1 0,0 0 1,-1 0-1,-31-9-69,20 9 63,0 0 0,-1 1 0,-12 2 0,22-1 1,0-1 0,0 1 0,1 0 0,-1 0 0,0 1-1,1-1 1,-1 1 0,1-1 0,-1 1 0,1 1-1,0-1 1,0 0 0,0 1 0,0-1 0,0 1 0,0 0-1,1 0 1,-1 0 0,1 0 0,0 0 0,0 1 0,0-1-1,1 1 1,-1-1 0,1 1 0,0 0 0,0-1-1,0 1 1,0 0 0,0 0 0,1 0 0,0 0 0,0 7-1,0-10-1,0 0-1,0 0 0,1 0 0,-1 0 0,0 0 1,0 0-1,1 0 0,-1 0 0,0 0 0,1 0 1,-1 0-1,1-1 0,-1 1 0,1 0 0,0 0 1,-1 0-1,1 0 0,0-1 0,0 1 1,-1 0-1,1-1 0,1 2 0,1-1-19,0 0 0,0 1 0,0-1 0,0 0-1,0 0 1,0-1 0,6 2 0,6-1-207,0-1-1,23-2 1,-28 2 25,1-3 198,0 1 0,0-1 0,0-1 0,0 0-1,0-1 1,-1 0 0,0 0 0,0-1 0,10-8 0,44-21 176,-62 33-118,1 1 0,0-1 0,0 1 1,0 0-1,0 0 0,0 1 0,0-1 0,0 0 0,0 1 1,0 0-1,1 0 0,-1 0 0,0 0 0,0 0 1,0 1-1,6 1 0,-8-1-19,1 0 0,-1 1 0,1-1 1,-1 1-1,1 0 0,-1-1 0,0 1 0,1 0 1,-1 0-1,0 0 0,-1 0 0,1 0 0,0 0 1,0 0-1,-1 0 0,1 0 0,-1 0 0,0 1 1,0-1-1,1 0 0,-1 0 0,-1 0 0,1 4 1,0 116 366,20-130-2018,-6-4 1439,-1-1 0,1-1 1,-2 0-1,0-1 0,12-19 0,-9 13-2,0 1 0,21-21 0,-20 31 517,-15 10-301,-1 0-1,1 0 1,-1 0-1,1 0 1,-1 0-1,0 1 1,1-1-1,-1 0 1,1 0-1,-1 0 1,0 0-1,1 1 1,-1-1-1,0 0 1,1 0-1,-1 1 1,0-1-1,1 0 1,-1 1-1,0-1 1,0 0-1,1 1 1,-1-1-1,0 0 1,0 1-1,1 0 1,0 3 273,1 1 1,-1 0 0,-1 0-1,1 0 1,0 8-1,0 5 133,1-5-328,0 0 1,1 0-1,0 0 1,1 0-1,7 14 1,-10-24-137,1 1-1,0-1 1,0 0 0,0 0 0,0 0 0,0-1 0,1 1-1,-1 0 1,1-1 0,0 0 0,0 1 0,0-1 0,0 0-1,0-1 1,0 1 0,0 0 0,1-1 0,-1 0 0,0 0-1,1 0 1,-1 0 0,1 0 0,0-1 0,4 1 0,-2-1-332,0-1 1,1 1-1,-1-1 1,0 0 0,0 0-1,1-1 1,-1 0-1,0 0 1,-1-1-1,1 1 1,0-1 0,5-4-1,36-31-6012,-19 8-1407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0.623"/>
    </inkml:context>
    <inkml:brush xml:id="br0">
      <inkml:brushProperty name="width" value="0.025" units="cm"/>
      <inkml:brushProperty name="height" value="0.025" units="cm"/>
      <inkml:brushProperty name="color" value="#E71224"/>
    </inkml:brush>
  </inkml:definitions>
  <inkml:trace contextRef="#ctx0" brushRef="#br0">133 103 2851,'3'-5'1881,"1"1"-1,-1-1 1,0 0 0,0 0 0,4-8 0,-6 11-1617,0-1-1,-1 1 1,1-1-1,-1 1 1,1-1 0,-1 1-1,0-1 1,0 1-1,0-1 1,0 1-1,0-1 1,-1 1 0,1-1-1,-1 1 1,0-4-1,0 5-203,0-1 0,0 0 0,0 1-1,-1-1 1,1 1 0,0 0 0,0-1 0,-1 1-1,1 0 1,-1 0 0,1 0 0,-1 0-1,0 0 1,1 0 0,-1 0 0,0 1 0,0-1-1,0 1 1,1-1 0,-1 1 0,0 0-1,0-1 1,0 1 0,-2 0 0,1 0-47,1 0 0,-1 0 0,0 0 1,1 1-1,-1-1 0,0 0 0,1 1 0,-1 0 1,1-1-1,-1 1 0,1 0 0,0 1 0,-1-1 1,1 0-1,0 1 0,-4 2 0,-2 6 0,1 1 1,0 0-1,1 0 0,0 0 0,1 1 0,0 0 0,0 0 0,2 0 0,-1 1 0,-1 18 0,1 1 7,1-1 1,1 1-1,4 34 0,-2-65-33,0 0 1,0 0 0,0-1 0,0 1 0,0 0-1,1 0 1,-1 0 0,0 0 0,1 0 0,-1 0 0,0-1-1,1 1 1,-1 0 0,1 0 0,-1-1 0,1 1 0,0 0-1,-1-1 1,1 1 0,0 0 0,-1-1 0,1 1-1,0-1 1,0 1 0,0-1 0,-1 0 0,1 1 0,0-1-1,0 0 1,0 1 0,0-1 0,0 0 0,0 0 0,0 0-1,0 0 1,-1 0 0,1 0 0,0 0 0,0 0-1,0 0 1,0-1 0,0 1 0,0 0 0,0 0 0,0-1-1,-1 1 1,2-1 0,2-1-51,0 1-1,0-1 1,0 0 0,-1 0 0,1 0-1,-1 0 1,1 0 0,-1-1 0,5-4-1,6-13-83,-1-1-1,-1 0 1,-1-1-1,9-24 0,11-22 155,-31 67 2,0 1 1,0-1-1,0 1 1,0 0-1,0-1 1,0 1-1,0 0 0,1-1 1,-1 1-1,0 0 1,0-1-1,0 1 1,0 0-1,0-1 0,1 1 1,-1 0-1,0-1 1,0 1-1,1 0 1,-1-1-1,0 1 1,0 0-1,1 0 0,-1 0 1,0-1-1,1 1 1,-1 0-1,0 0 1,1 0-1,-1 0 0,0-1 1,1 1-1,-1 0 1,1 0-1,-1 0 1,0 0-1,1 0 0,-1 0 1,0 0-1,1 0 1,-1 0-1,1 0 1,-1 0-1,0 1 0,1-1 1,-1 0-1,0 0 1,1 0-1,-1 0 1,0 1-1,1-1 0,-1 0 1,0 0-1,1 0 1,-1 1-1,0-1 1,0 0-1,1 1 0,-1-1 1,0 1-1,9 22-45,-3 25 196,-2 0 0,-1 1 0,-6 48 0,2-12-165,1-29-46,-2 0 0,-2 0 0,-3-1-1,-24 95 1,22-134 146,-1-15 22,9-1-150,-1-1 1,1 0-1,0 0 1,0 0-1,0 0 1,0-1-1,0 1 1,0 0-1,0 0 0,0-1 1,0 1-1,1 0 1,-1-1-1,0 1 1,1-1-1,-1-1 1,-4-23-342,1 1 0,2-1 1,0 1-1,4-37 1,-2 16 783,1 29 107,0-1 1,0 0-1,2 1 0,1-1 0,0 1 1,1 0-1,0 0 0,13-25 0,-17 41-529,0-1 0,0 1-1,-1 0 1,1 0 0,0 0-1,0-1 1,1 1 0,-1 0 0,0 0-1,0 0 1,0 1 0,1-1-1,-1 0 1,0 0 0,1 1-1,-1-1 1,1 1 0,-1-1 0,1 1-1,-1-1 1,2 1 0,21-1-4153,-15 2 272,1-1-7242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1.350"/>
    </inkml:context>
    <inkml:brush xml:id="br0">
      <inkml:brushProperty name="width" value="0.025" units="cm"/>
      <inkml:brushProperty name="height" value="0.025" units="cm"/>
      <inkml:brushProperty name="color" value="#E71224"/>
    </inkml:brush>
  </inkml:definitions>
  <inkml:trace contextRef="#ctx0" brushRef="#br0">28 166 545,'-2'-27'12719,"-1"-7"-8912,-2 10-3326,4 23-323,0 9 565,-6 90 27,-1 64-309,8-160-437,-1 0 1,1 0-1,0 1 0,0-1 1,1 0-1,-1 1 0,0-1 1,1 0-1,0 0 0,-1 1 1,1-1-1,0 0 0,0 0 1,0 0-1,0 0 0,1 0 1,-1 0-1,0 0 0,3 2 1,-1-2-24,0-1 1,1 0-1,-1 1 0,0-1 1,0 0-1,1 0 1,-1-1-1,0 1 0,1-1 1,-1 0-1,0 1 1,6-2-1,-4 0-45,1 0 0,-1 0 0,0 0 0,0-1 0,0 0 0,0 0 0,0-1-1,0 1 1,-1-1 0,1 0 0,-1 0 0,1 0 0,-1-1 0,-1 0 0,1 0 0,0 0 0,-1 0 0,0 0-1,0-1 1,4-5 0,3-8-204,0 0 1,-1 0-1,-1 0 0,6-23 0,-5 11 187,5-44-1,-8 15 3731,-7 131-3384,2 94-231,0-159-47,0 0 0,0 0 0,0 0 0,1 0 0,0 0 0,0 0 1,1-1-1,0 1 0,0-1 0,1 0 0,-1 0 0,6 7 0,-7-11-24,1 1 0,-1-1 0,0 1 0,1-1 1,-1 0-1,1 0 0,0 0 0,0 0 0,0-1 0,0 1 0,0-1 0,0 0 0,0 0 0,0 0 0,1 0 0,-1 0 0,0-1 0,1 0 1,-1 1-1,0-1 0,1 0 0,-1-1 0,0 1 0,1 0 0,-1-1 0,0 0 0,1 0 0,3-2 0,-2 1 27,-1-1 0,1 0 0,-1 0 0,0 0 0,0-1 0,0 0 0,-1 1 0,1-1 0,-1 0 0,0-1-1,0 1 1,-1 0 0,5-9 0,3-10-6,12-33 0,-22 56 13,11-35-87,-2 0 0,-2 0 1,0-1-1,-3 0 0,0-63 0,-6 119-6652,0 8 378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2.190"/>
    </inkml:context>
    <inkml:brush xml:id="br0">
      <inkml:brushProperty name="width" value="0.025" units="cm"/>
      <inkml:brushProperty name="height" value="0.025" units="cm"/>
      <inkml:brushProperty name="color" value="#E71224"/>
    </inkml:brush>
  </inkml:definitions>
  <inkml:trace contextRef="#ctx0" brushRef="#br0">54 156 4997,'-3'-20'8279,"3"20"-8183,0 0 0,0 0 0,0 0-1,0 0 1,-1 0 0,1 0 0,0 0-1,0 0 1,0 0 0,-1 0 0,1 0-1,0 0 1,0 0 0,0 0-1,-1 0 1,1 0 0,0 0 0,0 0-1,0 0 1,-1 0 0,1 0 0,0 0-1,0 0 1,0 0 0,-1 0 0,1 0-1,0 0 1,0 0 0,0 1 0,0-1-1,-1 0 1,1 0 0,0 0 0,0 0-1,0 0 1,0 1 0,0-1 0,0 0-1,0 0 1,-1 0 0,1 0 0,0 1-1,0-1 1,-16 34 811,9-11-861,1 0 0,1 0-1,1 1 1,1-1 0,1 1 0,1 33-1,1-55-47,1-1 0,-1 0 0,0 0 0,0 1 0,1-1 0,-1 0 0,1 0 0,-1 0 0,1 1 0,0-1-1,-1 0 1,1 0 0,0 0 0,0 0 0,0 0 0,0 0 0,0 0 0,0-1 0,0 1 0,0 0 0,0 0-1,0-1 1,0 1 0,1-1 0,-1 1 0,0-1 0,0 1 0,1-1 0,-1 0 0,0 0 0,0 1 0,1-1 0,-1 0-1,0 0 1,1 0 0,-1-1 0,2 1 0,1 0 14,0-1 0,1 1 0,-1-1 0,0 1 0,0-1 0,0-1 0,0 1 0,0-1 0,0 1 0,-1-1-1,6-3 1,-1-2 25,0-1 0,-1 1-1,0-1 1,-1-1-1,0 1 1,0-1-1,-1 0 1,0-1-1,0 1 1,-1-1 0,0 0-1,3-15 1,-3 9-88,-1-1-1,-1 0 1,0-1 0,-1 1 0,-1 0 0,-4-34 0,4 49 65,0 0-1,-1 0 1,0 0 0,1 0 0,-1 0 0,0 0-1,0 0 1,0 0 0,-1 1 0,1-1 0,0 0-1,0 0 1,-1 1 0,1-1 0,-1 1-1,0 0 1,1-1 0,-1 1 0,0 0 0,0 0-1,-3-1 1,4 1-2,-1 1 1,1-1-1,0 1 0,-1-1 0,1 1 0,-1 0 0,1 0 1,-1 0-1,1 0 0,-1 0 0,1 0 0,0 0 0,-1 0 0,1 1 1,-1-1-1,1 1 0,-1-1 0,1 1 0,0-1 0,-1 1 1,1 0-1,0-1 0,0 1 0,0 0 0,-1 0 0,1 0 1,0 0-1,0 0 0,0 0 0,1 0 0,-1 1 0,-1 0 1,-2 7-23,0-1 1,1 0-1,0 1 1,0 0 0,1 0-1,0-1 1,0 1 0,0 11-1,1 0-12,1-1 1,3 36-1,-2-53 5,-1 0 1,1 1-1,0-1 1,-1 0-1,1 1 0,0-1 1,1 0-1,-1 0 0,0 0 1,0 0-1,1 0 0,-1 0 1,1 0-1,0 0 0,-1-1 1,1 1-1,0-1 1,0 1-1,0-1 0,0 0 1,0 0-1,1 0 0,-1 0 1,0 0-1,0 0 0,1 0 1,-1-1-1,0 1 1,1-1-1,-1 0 0,1 0 1,-1 0-1,1 0 0,-1 0 1,4-1-1,1 1-71,0-1 0,0 0 0,-1-1 0,1 0 0,-1 0 0,1 0 0,-1 0 0,0-1 0,0 0 0,0-1 0,10-6 0,-2-4-271,0-1 0,0 0 0,-2 0 0,0-2 0,-1 1-1,0-1 1,-1-1 0,-1 0 0,-1-1 0,11-36 0,-16 8 818,-3 47-413,0-1-1,0 1 1,0 0 0,0-1 0,0 1-1,0 0 1,-1-1 0,1 1 0,0 0-1,0 0 1,-1-1 0,1 1 0,0 0-1,0 0 1,-1-1 0,1 1 0,0 0-1,0 0 1,-1 0 0,1-1-1,0 1 1,-1 0 0,1 0 0,0 0-1,-1 0 1,1 0 0,0 0 0,-1 0-1,1 0 1,0 0 0,-1 0 0,1 0-1,-1 0 1,1 0 0,0 0 0,-1 0-1,1 0 1,0 0 0,-1 0 0,1 1-1,0-1 1,0 0 0,-1 0 0,0 1-44,0-1 0,1 0 0,-1 0 0,0 1 0,0-1 0,1 1 0,-1-1 0,0 1 0,0-1 0,1 1 0,-1-1 1,1 1-1,-1-1 0,1 1 0,-1 0 0,1-1 0,-1 1 0,1 0 0,-1 0 0,1-1 0,0 1 0,-1 1 0,1-1 1,-1 1 0,1 0 0,0 0 0,-1-1 0,1 1 0,0 0-1,0-1 1,0 1 0,0 0 0,1 0 0,-1-1 0,0 1-1,1 0 1,-1-1 0,1 1 0,0-1 0,-1 1 0,1 0-1,0-1 1,0 0 0,0 1 0,0-1 0,0 0 0,1 1-1,-1-1 1,0 0 0,2 1 0,2 1-65,0-1 1,1-1-1,-1 1 0,1-1 1,-1 0-1,1 0 0,7 0 1,-7 0-17,-3-1 79,-1 0-1,1 0 0,-1 0 0,1 1 0,-1-1 0,1 1 1,-1 0-1,0 0 0,1 0 0,-1 0 0,0 0 1,1 0-1,-1 0 0,0 1 0,0-1 0,3 4 1,-3-2 137,-1 0 1,0 0 0,1 0 0,-1 0 0,-1 1 0,1-1 0,0 0 0,-1 0 0,1 1 0,-1-1 0,0 0 0,-1 5 0,1 44 836,1 61 1130,0-110-2312,0 1-1,-1-1 0,2 1 1,-1-1-1,0 0 0,1 1 0,-1-1 1,1 0-1,0 0 0,0 0 1,0 0-1,1-1 0,-1 1 1,0 0-1,1-1 0,0 0 1,0 1-1,0-1 0,0 0 1,4 2-1,11 2-5082</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2.947"/>
    </inkml:context>
    <inkml:brush xml:id="br0">
      <inkml:brushProperty name="width" value="0.025" units="cm"/>
      <inkml:brushProperty name="height" value="0.025" units="cm"/>
      <inkml:brushProperty name="color" value="#E71224"/>
    </inkml:brush>
  </inkml:definitions>
  <inkml:trace contextRef="#ctx0" brushRef="#br0">115 450 13805,'0'0'5317,"17"-12"-5231,-14 2-7,0 0 0,-1-1 1,0 1-1,0-1 1,-1 1-1,-1-1 1,-1-12-1,1 10 108,0 13-180,0-1 0,-1 0 0,1 1 1,0-1-1,-1 1 0,1-1 0,-1 1 1,1-1-1,-1 1 0,1-1 0,-1 1 0,1-1 1,-1 1-1,1 0 0,-1-1 0,0 1 1,1 0-1,-1-1 0,0 1 0,1 0 1,-1 0-1,0 0 0,1-1 0,-1 1 1,0 0-1,0 0 0,1 0 0,-1 0 1,0 1-1,1-1 0,-1 0 0,0 0 0,1 0 1,-1 0-1,0 1 0,1-1 0,-2 1 1,-1-1-19,0 1 1,0 0 0,0-1-1,0 1 1,0 1-1,0-1 1,1 0 0,-4 3-1,-3 5 17,1 0 0,0 1 0,1 0 0,0 1 1,1 0-1,0 0 0,0 0 0,-5 19 0,5-14-18,2 1 0,0 0 1,0 0-1,2 0 0,-1 29 0,2-45 6,1 1-1,0-1 1,0 1 0,0-1-1,1 1 1,-1-1-1,0 1 1,0-1 0,1 1-1,-1-1 1,1 1-1,0-1 1,-1 1 0,1-1-1,0 0 1,0 0 0,0 1-1,0-1 1,0 0-1,0 0 1,0 0 0,0 0-1,0 0 1,0 0-1,1 0 1,-1 0 0,0-1-1,1 1 1,-1 0 0,3 0-1,1 0-49,1 0 0,-1-1 0,1 1 0,-1-1 0,1 0 0,-1-1 0,9 0 0,-10 0-1,-1-1-1,1 1 1,0 0-1,-1-1 0,1 0 1,-1 0-1,1 0 1,-1 0-1,0-1 1,0 1-1,0-1 1,0 0-1,0 0 1,-1 0-1,1 0 1,2-5-1,5-8-396,0-1 0,7-18 0,-13 27 360,17-39-599,-2-1 0,24-96 0,-33 97 1156,-2-2 1,-2 1 0,-1-58 0,-5 106-436,0-1 1,0 1-1,1 0 1,-1 0 0,0 0-1,0 0 1,0-1 0,0 1-1,0 0 1,0 0-1,0 0 1,0 0 0,-1-1-1,1 1 1,0 0 0,0 0-1,0 0 1,0-1-1,0 1 1,0 0 0,0 0-1,0 0 1,0 0-1,0 0 1,-1-1 0,1 1-1,0 0 1,0 0 0,0 0-1,0 0 1,0 0-1,-1 0 1,1 0 0,0 0-1,0-1 1,0 1-1,0 0 1,-1 0 0,1 0-1,0 0 1,-1 0 0,-7 5 195,-7 11-204,4 2 98,2 0 0,1 1-1,0 0 1,1 0-1,1 1 1,1 0 0,1 0-1,-3 24 1,2 24 339,4 75 0,1-80-129,0-49-207,0-1-1,1 0 1,1 1 0,0-1-1,0 0 1,2 0 0,5 17-1,-7-25-156,0-1-1,0 0 1,1 0-1,-1 0 1,1-1 0,0 1-1,0-1 1,0 1-1,0-1 1,1 0-1,-1 0 1,1-1-1,0 1 1,0-1-1,0 1 1,0-1-1,0 0 1,0-1-1,1 1 1,-1-1-1,1 0 1,-1 0 0,1 0-1,8 0 1,19-4-2751,-3-12-4644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060"/>
    </inkml:context>
    <inkml:brush xml:id="br0">
      <inkml:brushProperty name="width" value="0.025" units="cm"/>
      <inkml:brushProperty name="height" value="0.025" units="cm"/>
      <inkml:brushProperty name="color" value="#E71224"/>
    </inkml:brush>
  </inkml:definitions>
  <inkml:trace contextRef="#ctx0" brushRef="#br0">132 0 8584,'-38'14'-384,"3"11"512,9 3-2851,7-6 1058,6-4-706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4.757"/>
    </inkml:context>
    <inkml:brush xml:id="br0">
      <inkml:brushProperty name="width" value="0.025" units="cm"/>
      <inkml:brushProperty name="height" value="0.025" units="cm"/>
      <inkml:brushProperty name="color" value="#E71224"/>
    </inkml:brush>
  </inkml:definitions>
  <inkml:trace contextRef="#ctx0" brushRef="#br0">0 28 12684,'0'-28'7132,"1"39"-6721,9 205 1254,-5-57-1504,-5-153-271,1 8 148,0 0-1,1 0 1,0 0 0,5 15-1,-6-27-222,0 1 0,0-1-1,0 0 1,0 1 0,0-1-1,0 0 1,0 1 0,1-1-1,-1 0 1,1 0 0,0 0 0,0 0-1,0 0 1,0-1 0,0 1-1,0-1 1,0 1 0,0-1-1,0 0 1,1 0 0,-1 1-1,1-2 1,-1 1 0,1 0-1,-1 0 1,1-1 0,-1 0 0,5 1-1,21-1-6001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167"/>
    </inkml:context>
    <inkml:brush xml:id="br0">
      <inkml:brushProperty name="width" value="0.025" units="cm"/>
      <inkml:brushProperty name="height" value="0.025" units="cm"/>
      <inkml:brushProperty name="color" value="#E71224"/>
    </inkml:brush>
  </inkml:definitions>
  <inkml:trace contextRef="#ctx0" brushRef="#br0">90 0 11627,'-11'16'724,"1"0"0,1 1 0,0 0-1,1 0 1,1 1 0,0 0 0,-7 36 0,8-14-224,1 0 1,1 68-1,4-102-489,0-1 0,1 1 0,-1 0-1,1 0 1,0-1 0,1 1 0,-1-1 0,1 1 0,0-1-1,0 0 1,1 0 0,0 0 0,0 0 0,0 0-1,0 0 1,1-1 0,6 7 0,-5-7 2,0 0 0,0-1 0,1 1 1,0-1-1,0 0 0,-1 0 0,2-1 0,-1 0 1,0 0-1,0 0 0,1-1 0,-1 0 0,0 0 1,1-1-1,6 0 0,-10 0-35,1 1 0,-1-2 0,0 1 0,0 0 0,0-1 1,1 1-1,-1-1 0,0 0 0,0 0 0,0 0 0,0 0 0,0-1 0,-1 1 0,1-1 1,0 0-1,2-2 0,-2 1 1,-1 0 0,0 0 1,0 0-1,0 0 0,0 0 1,-1-1-1,1 1 0,-1-1 0,0 1 1,0-1-1,0 1 0,-1-1 1,1-7-1,0 5-30,0-1 1,-1 1-1,0-1 0,0 0 0,0 1 1,-1-1-1,-2-7 0,2 12 45,1 0-1,-1-1 0,0 1 1,-1 0-1,1 0 0,0 0 1,0 0-1,-1 1 0,1-1 1,-1 0-1,0 1 0,0-1 1,1 1-1,-1-1 0,0 1 1,0 0-1,0 0 0,0 0 0,0 0 1,-1 0-1,1 0 0,0 0 1,-4 0-1,0 0 25,1 0-1,-1 0 0,0 0 1,1 1-1,-1-1 1,0 1-1,0 1 1,1-1-1,-1 1 1,0 0-1,1 1 1,-1-1-1,0 1 1,1 0-1,-6 3 0,7-2-17,1-1-1,-1 1 0,1-1 0,0 1 0,0 0 1,0 0-1,0 0 0,1 1 0,-1-1 0,1 1 1,0 0-1,0-1 0,0 1 0,1 0 0,-1 0 1,1 0-1,0 0 0,0 0 0,0 0 0,1 1 1,-1 4-1,0-1-292,1 0 0,0 1 0,0-1 0,3 14 0,-3-20-19,1 0 0,-1 0 1,1 0-1,0 0 0,0 0 0,0 0 1,0 0-1,0 0 0,0-1 0,0 1 1,0 0-1,1-1 0,-1 1 0,1-1 0,-1 0 1,1 1-1,0-1 0,-1 0 0,1 0 1,0 0-1,0 0 0,0 0 0,3 1 1,23 2-7564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531"/>
    </inkml:context>
    <inkml:brush xml:id="br0">
      <inkml:brushProperty name="width" value="0.025" units="cm"/>
      <inkml:brushProperty name="height" value="0.025" units="cm"/>
      <inkml:brushProperty name="color" value="#E71224"/>
    </inkml:brush>
  </inkml:definitions>
  <inkml:trace contextRef="#ctx0" brushRef="#br0">0 1 3972,'0'0'12107,"0"17"-11242,0 7 256,0 5-384,0 6-129,0 3-63,13 4-417,-1 1 192,3-4-416,-5-8 256,1-5-384,-1-7-448,-1-6-1058,-1-6-1377,-4-5-1826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5.923"/>
    </inkml:context>
    <inkml:brush xml:id="br0">
      <inkml:brushProperty name="width" value="0.025" units="cm"/>
      <inkml:brushProperty name="height" value="0.025" units="cm"/>
      <inkml:brushProperty name="color" value="#E71224"/>
    </inkml:brush>
  </inkml:definitions>
  <inkml:trace contextRef="#ctx0" brushRef="#br0">3 230 9289,'-2'-9'3011,"2"0"352,0-4-1409,0 0-1346,16-6 193,7-1-321,6-4-63,1-2-257,-3 0-160,-2 2 128,-6 3-1441,-5 5-1410,-6 6-4996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9:56.415"/>
    </inkml:context>
    <inkml:brush xml:id="br0">
      <inkml:brushProperty name="width" value="0.025" units="cm"/>
      <inkml:brushProperty name="height" value="0.025" units="cm"/>
      <inkml:brushProperty name="color" value="#E71224"/>
    </inkml:brush>
  </inkml:definitions>
  <inkml:trace contextRef="#ctx0" brushRef="#br0">100 0 15727,'-1'0'138,"0"0"1,0 1-1,0-1 1,-1 1-1,1-1 0,0 1 1,0-1-1,0 1 1,0-1-1,0 1 0,0 0 1,0 0-1,0-1 1,0 1-1,1 0 1,-1 0-1,0 0 0,0 0 1,0 2-1,-13 23-399,11-20 487,-8 17-125,3-9-216,0 0 0,1 1 0,1 0 0,1 0 0,0 1 0,1-1 0,0 1 0,-1 18 0,9-33 57,-1 0 0,1 0 0,-1-1 1,1 1-1,-1-1 0,1 0 0,-1 1 0,6-2 0,-8 1 56,11 0-42,0 0 75,0 0 1,0 0-1,18-5 0,-25 4 20,0-1 0,0 1 0,0-1 0,-1-1 0,1 1 0,-1-1 0,1 0 1,-1 0-1,0 0 0,0 0 0,4-5 0,-3 3-18,2-1 29,-1 0-1,1-1 1,-1 0 0,-1 0 0,1 0 0,-1-1 0,0 0-1,-1 0 1,4-9 0,-10 67 2687,-9 10-2777,2 1 0,4 0 0,1 74 0,8-106-3372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00.151"/>
    </inkml:context>
    <inkml:brush xml:id="br0">
      <inkml:brushProperty name="width" value="0.025" units="cm"/>
      <inkml:brushProperty name="height" value="0.025" units="cm"/>
      <inkml:brushProperty name="color" value="#E71224"/>
    </inkml:brush>
  </inkml:definitions>
  <inkml:trace contextRef="#ctx0" brushRef="#br0">24 1 2819,'0'0'17947,"0"24"-16735,0-11-917,0 19-1931,-8-13-4401,-7-4-1805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226"/>
    </inkml:context>
    <inkml:brush xml:id="br0">
      <inkml:brushProperty name="width" value="0.025" units="cm"/>
      <inkml:brushProperty name="height" value="0.025" units="cm"/>
      <inkml:brushProperty name="color" value="#E71224"/>
    </inkml:brush>
  </inkml:definitions>
  <inkml:trace contextRef="#ctx0" brushRef="#br0">0 4 18514,'107'-1'2765,"0"-1"-4543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587"/>
    </inkml:context>
    <inkml:brush xml:id="br0">
      <inkml:brushProperty name="width" value="0.025" units="cm"/>
      <inkml:brushProperty name="height" value="0.025" units="cm"/>
      <inkml:brushProperty name="color" value="#E71224"/>
    </inkml:brush>
  </inkml:definitions>
  <inkml:trace contextRef="#ctx0" brushRef="#br0">6 10 9577,'-4'7'7143,"2"-7"-4709,2 4-1729,9-4 256,14 2-769,6-2 0,6 0-608,3 0-1634,1-4-2370,5-14-4613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6.937"/>
    </inkml:context>
    <inkml:brush xml:id="br0">
      <inkml:brushProperty name="width" value="0.025" units="cm"/>
      <inkml:brushProperty name="height" value="0.025" units="cm"/>
      <inkml:brushProperty name="color" value="#E71224"/>
    </inkml:brush>
  </inkml:definitions>
  <inkml:trace contextRef="#ctx0" brushRef="#br0">250 30 14542,'-5'-3'364,"0"-1"0,-1 1 0,0 0 0,0 0 0,0 1 0,0 0 0,0 0 0,0 0 0,-9 0 0,-58-2 32,59 5-354,10-1-15,0 0-1,1 1 0,-1-1 1,0 1-1,0 0 0,1 1 1,-1-1-1,0 0 0,1 1 1,0 0-1,-1 0 0,1 0 1,0 0-1,0 1 0,0-1 1,0 1-1,0 0 0,-3 5 1,2-3-24,1-1 0,0 1 0,0 0-1,1 0 1,0 0 0,-1 0 0,2 0 0,-1 0 0,1 1 0,-1-1 0,1 1 0,0 10 0,1-15-7,1 1-1,-1 0 1,1 0-1,-1-1 1,1 1-1,0 0 1,-1-1-1,1 1 0,0-1 1,0 1-1,0-1 1,0 1-1,1-1 1,-1 1-1,0-1 0,1 0 1,-1 0-1,0 0 1,1 0-1,1 1 1,40 20-99,-28-15 104,-3-2-132,0 2 0,-1 0-1,0 0 1,17 14 0,-25-18 7,0 1-1,0-1 1,0 0 0,0 1-1,0 0 1,-1 0 0,1 0 0,-1 0-1,0 0 1,0 0 0,-1 0-1,1 1 1,-1-1 0,0 0-1,0 1 1,-1-1 0,1 7 0,0-6 40,-1-1 0,0 1 0,0-1 1,0 1-1,0-1 0,-1 1 1,0-1-1,0 1 0,0-1 0,0 0 1,-1 0-1,1 1 0,-1-1 1,0 0-1,0 0 0,-1-1 0,1 1 1,-1 0-1,0-1 0,0 0 1,-4 4-1,-48 35 107,50-39 242,0 0 1,0 0-1,0-1 0,0 1 1,0-1-1,0 0 0,-1-1 0,1 1 1,-1-1-1,-7 0 0,13-5 18,0-5-266,1 0 0,1 1 0,-1-1 0,1 0 0,1 1 1,0-1-1,7-15 0,38-59 87,-18 32-3,55-130-187,-84 179-120,2-11-4462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7.537"/>
    </inkml:context>
    <inkml:brush xml:id="br0">
      <inkml:brushProperty name="width" value="0.025" units="cm"/>
      <inkml:brushProperty name="height" value="0.025" units="cm"/>
      <inkml:brushProperty name="color" value="#E71224"/>
    </inkml:brush>
  </inkml:definitions>
  <inkml:trace contextRef="#ctx0" brushRef="#br0">51 0 15919,'-5'5'274,"1"1"1,1 0-1,-1-1 1,1 1-1,0 0 1,0 1-1,1-1 0,0 1 1,0-1-1,-2 14 1,1 5 274,0 42 1,2-23-114,-1-9-219,-4 296 206,23-339-412,-8-2 62,-1 0 1,0 0-1,7-13 1,22-27-80,-30 43-23,0-1-1,1 1 1,0 1 0,0-1-1,15-7 1,-18 11-21,0 0 0,1 1 1,-1 0-1,1 1 0,0-1 0,0 1 0,0 0 0,0 0 1,-1 1-1,1 0 0,7 0 0,-12 1 33,0-1-1,0 0 1,0 1 0,-1-1-1,1 0 1,0 1 0,0-1-1,0 1 1,-1-1 0,1 1-1,0-1 1,-1 1 0,1 0-1,-1-1 1,1 1-1,0 0 1,-1 0 0,0-1-1,1 1 1,-1 0 0,1 0-1,-1 0 1,0 0 0,0-1-1,1 1 1,-1 0-1,0 0 1,0 0 0,0 0-1,0 1 1,0 35-306,0-25 437,0-7-100,-1 0 0,1 0 0,-1 0 0,0 0 0,-1 0 0,1 0 0,-1 0 0,0-1 0,0 1 0,0 0 0,-1-1 0,1 0 0,-1 1 0,0-1 0,-1 0 0,1-1-1,-1 1 1,-5 4 0,3-3 58,1-1 0,-1-1 0,0 1 0,0-1-1,0 0 1,-1 0 0,1-1 0,-1 0-1,1 0 1,-1-1 0,0 1 0,1-1 0,-11 0-1,8-2 76,1 1-1,0-1 0,0 0 1,0-1-1,0 0 0,-11-4 1,16 5-203,1 0 0,-1 0 1,1-1-1,0 1 0,-1-1 1,1 1-1,0-1 0,0 0 1,0 0-1,-2-3 1,3 4-166,0 0 1,0-1 0,1 1-1,-1-1 1,0 1-1,1-1 1,-1 0 0,1 1-1,-1-1 1,1 0 0,0 1-1,0-1 1,0 0 0,0 1-1,0-1 1,0 0 0,0 1-1,1-3 1,1 2-397,-1 1 0,1-1-1,0 1 1,0 0 0,0 0 0,0-1-1,0 1 1,0 0 0,0 1 0,0-1-1,4-1 1,7-3-2557,9-11-3632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071"/>
    </inkml:context>
    <inkml:brush xml:id="br0">
      <inkml:brushProperty name="width" value="0.025" units="cm"/>
      <inkml:brushProperty name="height" value="0.025" units="cm"/>
      <inkml:brushProperty name="color" value="#E71224"/>
    </inkml:brush>
  </inkml:definitions>
  <inkml:trace contextRef="#ctx0" brushRef="#br0">27 93 11627,'0'0'84,"0"-1"0,-1 1 0,1-1 0,0 1 0,-1 0 0,1-1-1,0 1 1,-1-1 0,1 1 0,0 0 0,-1 0 0,1-1 0,-1 1 0,1 0 0,-1 0 0,1-1 0,0 1 0,-1 0 0,1 0 0,-1 0-1,1 0 1,-1 0 0,1 0 0,-1 0 0,1 0 0,-1 0 0,1 0 0,-1 0 0,1 0 0,-1 0 0,1 0 0,-1 0 0,1 0-1,-1 1 1,1-1 0,0 0 0,-1 0 0,1 1 0,-1-1 0,1 0 0,0 0 0,-1 1 0,1-1 0,-1 1 0,1-1 0,0 0-1,0 1 1,-1-1 0,1 1 0,0-1 0,0 0 0,-1 1 0,1-1 0,0 1 0,0-1 0,0 1 0,0-1 0,0 1 0,0 0 0,-3 35 1043,3-34-1065,0 470 1870,0-471-1953,0-29 58,-2-65-176,5-126 45,-2 198 96,2 0 0,1 0 1,0 1-1,2-1 0,0 1 0,1 0 0,1 1 0,12-20 1,-17 34-8,0 0 0,0 1 0,0-1 0,1 1 0,-1 0 0,1 0 0,1 0 0,-1 1 0,0-1 0,1 1 0,-1 0 0,1 0 0,0 1 0,0 0 0,0-1 1,1 2-1,-1-1 0,0 1 0,1-1 0,-1 1 0,1 1 0,-1-1 0,1 1 0,-1 0 0,1 0 0,-1 1 0,1-1 0,-1 1 0,1 1 0,-1-1 0,1 1 1,-1 0-1,0 0 0,0 0 0,0 1 0,0 0 0,-1 0 0,1 0 0,4 4 0,-2-1 14,0 1 0,-1-1-1,1 1 1,-1 1 0,-1-1 0,1 1 0,-1 0 0,-1 0-1,0 0 1,0 1 0,0 0 0,-1-1 0,0 1-1,-1 1 1,0-1 0,-1 0 0,0 0 0,0 1 0,0-1-1,-2 0 1,1 1 0,-3 12 0,1-18-6,0 0 1,0 1-1,-1-1 1,0 0-1,0-1 1,0 1-1,0 0 1,0-1-1,-1 0 1,1 0-1,-1 0 1,0 0-1,0-1 1,0 1-1,0-1 1,0 0-1,-6 2 1,-12 5-70,0-1 1,-24 5-1,-75 2 429,154-14-359,0 2 0,0 1-1,60 16 1,-81-17 63,-1 1 0,1 1 0,-1-1 0,-1 2 0,1 0 0,-1 0 0,0 0 0,0 2 0,0-1 0,-1 1 0,-1 0 0,1 1 0,-1 0 0,8 13 0,27 62 1369,-17-28-779,-25-54-701,0 0-1,0 0 1,0 0 0,0 0 0,1 0 0,-1 0 0,1 0 0,-1-1 0,1 1-1,0-1 1,0 1 0,3 1 0,-4-2-145,0-1-1,0 0 1,0 0-1,0 0 0,0 0 1,0 0-1,0 0 1,0 0-1,0 0 1,0 0-1,0-1 1,0 1-1,0 0 1,0 0-1,0-1 1,0 1-1,0-1 1,0 1-1,0-1 1,0 0-1,0 1 1,0-1-1,-1 0 1,1 1-1,0-1 1,-1 0-1,1 0 1,0 0-1,-1 0 0,2-1 1,15-27-6495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513"/>
    </inkml:context>
    <inkml:brush xml:id="br0">
      <inkml:brushProperty name="width" value="0.025" units="cm"/>
      <inkml:brushProperty name="height" value="0.025" units="cm"/>
      <inkml:brushProperty name="color" value="#E71224"/>
    </inkml:brush>
  </inkml:definitions>
  <inkml:trace contextRef="#ctx0" brushRef="#br0">0 0 384,'0'4'609,"0"4"-257,0 2-768</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069"/>
    </inkml:context>
    <inkml:brush xml:id="br0">
      <inkml:brushProperty name="width" value="0.025" units="cm"/>
      <inkml:brushProperty name="height" value="0.025" units="cm"/>
      <inkml:brushProperty name="color" value="#E71224"/>
    </inkml:brush>
  </inkml:definitions>
  <inkml:trace contextRef="#ctx0" brushRef="#br0">18 0 12844,'3'5'4957,"-3"10"-5281,0-12 784,-9 76 617,6-56-969,-2 35-1,3-27-75,1-22-26,1 1-1,0-1 0,0 1 0,1-1 1,2 16-1,-2-24-26,0 0-1,0 1 1,0-1-1,0 0 1,0 0-1,0 0 1,0-1 0,0 1-1,1 0 1,-1 0-1,0-1 1,0 1 0,1 0-1,-1-1 1,0 1-1,1-1 1,-1 0 0,1 0-1,-1 1 1,0-1-1,1 0 1,-1 0 0,1 0-1,-1 0 1,3-1-1,0 1-74,1 0-1,-1-1 1,0 0-1,1 0 0,-1 0 1,0 0-1,7-3 1,-6 0 35,0 1 0,0-1-1,0 0 1,-1 0 0,0-1 0,0 1 0,0-1 0,0 0 0,5-9 0,22-55-458,-26 55 518,0 0 1,2 0 0,0 1-1,9-15 1,-16 27 17,1 1 0,-1 0 0,0-1 0,0 1 0,1-1 0,-1 1-1,0 0 1,1-1 0,-1 1 0,0 0 0,1-1 0,-1 1 0,1 0 0,-1 0 0,1-1 0,-1 1 0,0 0 0,1 0 0,-1 0 0,1-1-1,-1 1 1,1 0 0,-1 0 0,1 0 0,-1 0 0,1 0 0,-1 0 0,1 0 0,-1 0 0,1 0 0,0 1 0,9 11 385,0 22-81,-2 45-256,-4 0 0,-7 99 1,2-141-70,-7 68 47,6-94-41,0-1 0,0 1 0,-1-1 0,0 0 0,-1 0 0,0 0 0,-9 14 0,13-23 23,-1 0 0,1 0 0,-1 0 0,0 0 1,1 0-1,-1-1 0,0 1 0,1 0 0,-1 0 0,0-1 0,0 1 0,0 0 1,0-1-1,1 1 0,-1-1 0,0 0 0,0 1 0,0-1 0,0 1 0,0-1 1,0 0-1,0 0 0,0 0 0,0 0 0,0 0 0,0 0 0,0 0 0,-1 0 0,1 0 1,0 0-1,0 0 0,0-1 0,0 1 0,0 0 0,1-1 0,-1 1 0,0-1 1,0 1-1,0-1 0,0 1 0,0-1 0,0 0 0,1 1 0,-1-1 0,0 0 0,1 0 1,-1 0-1,0 1 0,1-1 0,-1-2 0,-5-4 142,1-1-1,1 0 1,-1 0-1,-3-11 1,0 0-152,2-1 0,0 0 0,1-1 0,1 1 0,0-1 0,2 0 0,1 0 0,0 0 0,4-30 0,-2 46-327,0 1 0,1 0 1,-1 0-1,1 0 0,0 0 1,1 0-1,-1 0 0,1 1 1,-1-1-1,1 1 1,0-1-1,0 1 0,5-3 1,11-14-2896,10-20-5479</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461"/>
    </inkml:context>
    <inkml:brush xml:id="br0">
      <inkml:brushProperty name="width" value="0.025" units="cm"/>
      <inkml:brushProperty name="height" value="0.025" units="cm"/>
      <inkml:brushProperty name="color" value="#E71224"/>
    </inkml:brush>
  </inkml:definitions>
  <inkml:trace contextRef="#ctx0" brushRef="#br0">0 0 7335,'0'101'12296,"0"10"-7466,0 28-5706,0 70-7649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8.841"/>
    </inkml:context>
    <inkml:brush xml:id="br0">
      <inkml:brushProperty name="width" value="0.025" units="cm"/>
      <inkml:brushProperty name="height" value="0.025" units="cm"/>
      <inkml:brushProperty name="color" value="#E71224"/>
    </inkml:brush>
  </inkml:definitions>
  <inkml:trace contextRef="#ctx0" brushRef="#br0">0 69 17873,'0'0'2210,"15"0"-1633,10-4 640,8-1-737,5-1 1,0-1-610,1-1 194,-3 1-546,-5 1-1377,-6-7-2049,-6 0-4902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9.237"/>
    </inkml:context>
    <inkml:brush xml:id="br0">
      <inkml:brushProperty name="width" value="0.025" units="cm"/>
      <inkml:brushProperty name="height" value="0.025" units="cm"/>
      <inkml:brushProperty name="color" value="#E71224"/>
    </inkml:brush>
  </inkml:definitions>
  <inkml:trace contextRef="#ctx0" brushRef="#br0">1 214 15343,'3'1'223,"0"1"0,1-1 0,-1 1 0,1-1 0,-1 0 1,1-1-1,0 1 0,-1-1 0,1 1 0,0-1 1,-1 0-1,1-1 0,0 1 0,-1 0 0,1-1 1,0 0-1,-1 0 0,5-2 0,-4 1-177,0 0 1,0-1-1,-1 0 0,1 0 1,-1 0-1,1 0 0,-1 0 0,0-1 1,0 1-1,-1-1 0,1 0 1,3-7-1,0-2-229,-1 0 0,0 0 1,-1-1-1,-1 1 0,0-1 0,0 0 1,-2 0-1,1-17 0,-2 30 174,0-1 0,0 1 0,0 0 0,0 0-1,0 0 1,0 0 0,0 0 0,-1 0 0,1 0 0,0 0 0,-1 0-1,1 0 1,-1 0 0,1 0 0,-1 0 0,1 0 0,-1 0-1,0 0 1,0 0 0,1 0 0,-1 1 0,0-1 0,0 0 0,0 1-1,0-1 1,0 0 0,0 1 0,0-1 0,0 1 0,0-1-1,0 1 1,0 0 0,0 0 0,0-1 0,0 1 0,0 0 0,0 0-1,0 0 1,0 0 0,-1 0 0,1 0 0,0 0 0,0 1 0,0-1-1,0 0 1,0 0 0,0 1 0,0-1 0,0 1 0,0-1-1,0 1 1,0 0 0,0-1 0,0 1 0,-1 1 0,-2 2 17,0 0 0,1 0 0,-1 1 1,1-1-1,0 1 0,0 0 0,1 0 0,-1 0 1,1 0-1,0 0 0,1 1 0,-1-1 0,1 0 1,-1 9-1,-1 10 192,1 48 1,2-57-181,0-5 70,0-6-64,0 0-1,0-1 1,0 1-1,0 0 1,1-1-1,-1 1 1,1 0-1,2 5 1,-2-8-24,0 0 0,-1 0 0,1 0 1,0 0-1,0 0 0,1 0 0,-1-1 0,0 1 1,0 0-1,0-1 0,0 1 0,1 0 0,-1-1 1,0 1-1,1-1 0,-1 0 0,0 1 0,1-1 1,-1 0-1,0 0 0,1 0 0,-1 0 0,1 0 1,-1 0-1,0-1 0,3 0 0,1 1 10,-1-1 0,0-1 1,0 1-1,0-1 0,0 1 0,0-1 0,0-1 0,0 1 0,0 0 0,-1-1 0,6-5 0,37-40 59,-28 28-121,-1 2 17,-3 1-69,2 1-1,0 1 1,0 0 0,25-16-1,-39 29 108,0 1-1,0 0 1,1 0-1,-1 0 1,0 0-1,1 0 0,-1 0 1,0 1-1,1-1 1,-1 1-1,1 0 1,-1-1-1,1 1 1,4 1-1,-6-1 13,0 0 0,0 1-1,0-1 1,0 1 0,0 0 0,0-1 0,-1 1-1,1-1 1,0 1 0,0 0 0,0 0-1,-1 0 1,1-1 0,0 1 0,-1 0-1,1 0 1,0 0 0,-1 0 0,0 0-1,1 0 1,-1 0 0,1 0 0,-1 0-1,0 1 1,0-1 0,0 0 0,0 0-1,0 0 1,0 0 0,0 0 0,0 2-1,1 22 466,-1 0 0,-2 1 0,0-1 0,-2 0 0,0 0 0,-10 29 0,12-48-525,-2 6 220,-1-1 0,1 1 0,-2-1 0,-10 17 0,14-25-336,0-1 1,0 1-1,0-1 1,-1 1-1,1-1 1,-1 0-1,1 0 1,-1 0-1,0 0 1,0-1-1,0 1 1,0-1-1,0 0 1,0 0-1,0 0 1,0 0-1,0 0 1,0 0-1,-1-1 1,1 0-1,0 0 1,0 0-1,-4 0 1,-27-5-6393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19.682"/>
    </inkml:context>
    <inkml:brush xml:id="br0">
      <inkml:brushProperty name="width" value="0.025" units="cm"/>
      <inkml:brushProperty name="height" value="0.025" units="cm"/>
      <inkml:brushProperty name="color" value="#E71224"/>
    </inkml:brush>
  </inkml:definitions>
  <inkml:trace contextRef="#ctx0" brushRef="#br0">24 0 3844,'-17'0'10538,"11"0"-3716,6 2-6245,10 0-481,9 4 704,6-3-671,2 3 63,0-1-224,-4 1-289,-4 0-832,-5-3-1057,-3 1-384,-5-4-2403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0.092"/>
    </inkml:context>
    <inkml:brush xml:id="br0">
      <inkml:brushProperty name="width" value="0.025" units="cm"/>
      <inkml:brushProperty name="height" value="0.025" units="cm"/>
      <inkml:brushProperty name="color" value="#E71224"/>
    </inkml:brush>
  </inkml:definitions>
  <inkml:trace contextRef="#ctx0" brushRef="#br0">1 19 13132,'4'2'3396,"15"-2"-2628,6 0 225,8 0 224,4 0-1281,1 0 225,4-8-1443,-11-5-3522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0.676"/>
    </inkml:context>
    <inkml:brush xml:id="br0">
      <inkml:brushProperty name="width" value="0.025" units="cm"/>
      <inkml:brushProperty name="height" value="0.025" units="cm"/>
      <inkml:brushProperty name="color" value="#E71224"/>
    </inkml:brush>
  </inkml:definitions>
  <inkml:trace contextRef="#ctx0" brushRef="#br0">126 0 13677,'-5'13'1719,"-73"212"1094,47-164-2633,19-42-82,12-18-108,0-1 1,0 0-1,1 1 1,-1-1 0,0 0-1,0 1 1,0-1-1,0 0 1,0 1-1,1-1 1,-1 0-1,0 0 1,0 1 0,1-1-1,-1 0 1,0 0-1,0 0 1,1 1-1,-1-1 1,0 0-1,1 0 1,-1 0 0,0 0-1,1 1 1,-1-1-1,0 0 1,1 0-1,-1 0 1,0 0-1,1 0 1,-1 0 0,0 0-1,1 0 1,-1 0-1,0 0 1,1 0-1,-1 0 1,0-1-1,1 1 1,22 1 192,-20-1-191,153 1 216,-153-1-205,-1 0 0,1 0 0,-1-1-1,0 0 1,1 1 0,-1-1 0,0 0-1,0 0 1,0 0 0,0 0 0,0-1 0,0 1-1,0 0 1,0-1 0,0 0 0,0 1-1,-1-1 1,1 0 0,-1 0 0,1 0 0,-1 0-1,0 0 1,0 0 0,1-3 0,1-2-6,0 1 0,-1 0 1,0 0-1,-1-1 0,0 1 1,0-1-1,1-12 0,-2 18 1252,0 4-341,-1 12-538,-1 0 1,0 0-1,-6 18 1,-4 25 320,7-18-526,2-1 1,1 2-1,7 65 1,-5-104-233,1 1 0,-1 0 0,1 0 0,-1-1 0,1 1 0,0 0 0,0-1 1,0 1-1,1-1 0,-1 1 0,0-1 0,1 0 0,3 4 0,-4-4-125,1-1 0,0 0-1,0 0 1,-1 0-1,1 0 1,0 0 0,0 0-1,0-1 1,0 1 0,0-1-1,0 1 1,0-1 0,0 0-1,0 0 1,0 0 0,1 0-1,-1 0 1,2-1 0,34-5-5232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1.193"/>
    </inkml:context>
    <inkml:brush xml:id="br0">
      <inkml:brushProperty name="width" value="0.025" units="cm"/>
      <inkml:brushProperty name="height" value="0.025" units="cm"/>
      <inkml:brushProperty name="color" value="#E71224"/>
    </inkml:brush>
  </inkml:definitions>
  <inkml:trace contextRef="#ctx0" brushRef="#br0">183 0 15022,'-14'24'635,"1"0"0,1 1 0,1 1 1,1 0-1,-9 39 0,8-12-192,-7 98 1,18-151-445,-1 1 1,1-1-1,0 1 0,0-1 1,0 1-1,0-1 0,0 1 1,0-1-1,0 1 0,0-1 1,0 1-1,0 0 0,0-1 1,0 1-1,0-1 0,0 1 1,0-1-1,0 1 0,1-1 1,-1 1-1,0-1 0,0 1 1,1-1-1,-1 1 0,0-1 1,1 0-1,-1 1 0,1-1 1,-1 0-1,0 1 0,1-1 1,-1 0-1,1 1 0,16-7-95,-8 1 172,22-10-32,-13 7-35,0 0-1,19-6 1,-32 12-11,1 1 1,-1-1-1,1 2 0,-1-1 0,1 0 0,-1 1 0,0 0 1,1 1-1,-1-1 0,1 1 0,10 3 0,-15-3 14,1 0 0,0 0-1,-1 0 1,0 0 0,1 1-1,-1-1 1,0 0-1,1 1 1,-1-1 0,0 1-1,0 0 1,0-1 0,0 1-1,-1 0 1,1-1 0,0 1-1,-1 0 1,1 0-1,-1 0 1,0 0 0,0 0-1,1-1 1,-1 1 0,-1 3-1,-2 48 318,0-42-303,0 0 0,-1-1 0,0 0 0,0 0 0,-1 0 0,0-1 0,-1 1 0,0-1 0,-13 14 0,11-14 12,-1 1 0,0-2 0,0 1 0,-1-1 0,0 0 0,0-1 1,-1-1-1,-15 8 0,22-12 15,-1 0 0,0-1 0,1 1 0,-1-1 1,0 0-1,0-1 0,0 1 0,0-1 0,0 0 0,0 0 0,0 0 1,0-1-1,0 0 0,0 0 0,0 0 0,-4-2 0,5 1-46,0 0 1,1 0-1,0 0 0,-1 0 0,1-1 0,0 1 0,0-1 0,0 0 0,1 1 0,-1-1 0,1-1 0,-1 1 0,1 0 0,0-1 0,0 1 0,1-1 0,-1 1 0,1-1 0,-1 0 0,0-5 0,2 8-170,0 1-1,0-1 0,-1 1 0,1-1 0,0 0 1,0 1-1,0-1 0,0 1 0,0-1 0,0 0 1,0 1-1,0-1 0,0 1 0,0-1 0,0 1 1,1-1-1,-1 1 0,0-1 0,0 0 0,1 1 1,-1-1-1,0 1 0,0-1 0,1 1 0,-1 0 1,1-1-1,-1 1 0,0-1 0,1 1 0,-1 0 1,1-1-1,-1 1 0,1 0 0,-1-1 0,1 1 1,-1 0-1,1 0 0,-1-1 0,2 1 0,26 0-4439,-15 1 2722,15-1-4071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1.752"/>
    </inkml:context>
    <inkml:brush xml:id="br0">
      <inkml:brushProperty name="width" value="0.025" units="cm"/>
      <inkml:brushProperty name="height" value="0.025" units="cm"/>
      <inkml:brushProperty name="color" value="#E71224"/>
    </inkml:brush>
  </inkml:definitions>
  <inkml:trace contextRef="#ctx0" brushRef="#br0">1 1 8008,'0'2'13204,"2"18"-13169,-4 161 93,2-178-171,0-1 0,0 1 0,0 0-1,1-1 1,-1 1 0,1 0 0,0-1 0,0 1 0,0-1 0,0 1 0,0-1 0,0 1-1,1-1 1,-1 0 0,1 0 0,0 0 0,0 0 0,0 0 0,0 0 0,0 0 0,0 0-1,0-1 1,0 1 0,1-1 0,-1 0 0,0 0 0,1 0 0,0 0 0,-1 0 0,1 0-1,-1 0 1,1-1 0,0 0 0,-1 1 0,1-1 0,0 0 0,0 0 0,-1 0 0,1-1-1,0 1 1,-1-1 0,1 0 0,-1 1 0,1-1 0,0 0 0,-1 0 0,0-1 0,1 1 0,-1 0-1,0-1 1,0 0 0,4-3 0,5-6-138,-1-1-1,0-1 1,-1 1-1,0-2 1,-1 1 0,0-1-1,9-24 1,-6 13-70,19-31-1,-30 55 259,1 0 0,-1 0 0,1 0 0,-1 0 0,1 0 0,0 0 0,-1 1 0,1-1 0,0 0 0,-1 0 0,1 1 0,0-1 0,0 0 0,0 1-1,0-1 1,-1 0 0,1 1 0,0 0 0,0-1 0,0 1 0,0-1 0,0 1 0,0 0 0,2-1 0,-2 2 13,0 0-1,0-1 1,0 1-1,0 0 1,-1-1 0,1 1-1,0 0 1,0 0 0,-1-1-1,1 1 1,0 0-1,-1 0 1,1 0 0,-1 0-1,1 0 1,-1 0 0,0 0-1,1 0 1,-1 2-1,3 9 204,0 1 0,0 24-1,-2-35-212,0 307 257,-1-288-277,-2 1 0,0-1 1,-2 1-1,0-1 0,-12 34 0,16-53 17,-1 0 1,0 0-1,1-1 0,-1 1 0,0 0 1,0 0-1,0 0 0,0-1 0,0 1 1,-1-1-1,1 1 0,0-1 0,-1 1 1,1-1-1,-1 0 0,1 0 0,-4 2 1,4-2 5,0-1 0,0 0 0,0 0 0,-1 0 0,1 0 0,0 0 0,0 0 0,0 0 0,0-1 0,0 1 0,0 0 1,0-1-1,0 1 0,0 0 0,0-1 0,0 1 0,0-1 0,0 0 0,0 1 0,0-1 0,0 0 0,-1-1 0,-2-3 50,0 0 0,0 0 0,0 0 0,0-1 0,1 0 0,0 0 0,0 0 1,-3-10-1,3 5 50,0-1 1,0 0 0,1 0-1,1 1 1,0-1 0,1-20 0,0 27-371,1-1 1,0 1 0,0 0-1,0-1 1,1 1 0,-1 0 0,1 0-1,0 0 1,1 0 0,0 0-1,-1 0 1,1 0 0,1 1 0,-1 0-1,1 0 1,5-6 0,37-32-7917,-17 12 1697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113"/>
    </inkml:context>
    <inkml:brush xml:id="br0">
      <inkml:brushProperty name="width" value="0.025" units="cm"/>
      <inkml:brushProperty name="height" value="0.025" units="cm"/>
      <inkml:brushProperty name="color" value="#E71224"/>
    </inkml:brush>
  </inkml:definitions>
  <inkml:trace contextRef="#ctx0" brushRef="#br0">42 1 5926,'0'63'10568,"0"2"-5295,-15 250-4112,6-192-1258,-7 53-3340,15-173 2088,1-10-9201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4.585"/>
    </inkml:context>
    <inkml:brush xml:id="br0">
      <inkml:brushProperty name="width" value="0.025" units="cm"/>
      <inkml:brushProperty name="height" value="0.025" units="cm"/>
      <inkml:brushProperty name="color" value="#E71224"/>
    </inkml:brush>
  </inkml:definitions>
  <inkml:trace contextRef="#ctx0" brushRef="#br0">399 169 737,'-43'-14'2457,"23"8"-1335,1-1 0,-1 0 0,2-1-1,-32-19 1,35 17-888,8 4-31,-1 0-1,1 1 0,-1 0 0,-1 0 0,1 1 0,-1 0 0,1 0 0,-1 1 1,0 0-1,0 1 0,-1 0 0,1 0 0,-16 0 0,10-3 66,13 4 109,1 0 1,0 0-1,0 0 1,-1 0-1,1 0 1,0-1-1,0 1 1,1-1-1,-1 1 1,0 0-1,0-1 0,1 0 1,-1 1-1,1-1 1,-1 1-1,1-1 1,0 1-1,-1-1 1,1 0-1,0-1 1,-2 3-335,0-1 0,0 1 0,0 0 0,1 0 0,-1 1 1,0-1-1,0 0 0,0 1 0,0-1 0,0 1 0,-3 1 0,3 0-45,0 0 0,0 0-1,0 0 1,1 0-1,-1 1 1,1-1-1,-1 1 1,1-1-1,0 1 1,0 0-1,0-1 1,0 1-1,0 0 1,1 0-1,-1 4 1,0-5-16,1-1-1,0 1 1,0 0 0,0 0 0,0 0-1,0 0 1,1 0 0,-1 0-1,1-1 1,-1 1 0,1 0 0,-1 0-1,1-1 1,0 1 0,0 0 0,0-1-1,0 1 1,0 0 0,0-1-1,0 0 1,1 1 0,-1-1 0,1 0-1,1 2 1,2 0-89,-1 0 0,1-1 0,-1 0-1,1 0 1,0 0 0,0 0 0,0-1 0,0 0 0,0 0 0,1 0-1,-1-1 1,0 0 0,11 0 0,-16-3 126,1 1 0,0 0 1,-1-1-1,1 1 0,-1-1 0,0 1 0,1-1 1,-2-4-1,1 4 43,1-7 17,0 7-26,0-1-1,-1 0 1,0 0 0,0 0 0,0 0-1,0 0 1,0 0 0,-1 0 0,0 0-1,1 0 1,-2 1 0,1-1-1,0 0 1,-3-3 0,4 6-32,0 1-1,-1 0 1,1-1 0,0 1 0,-1 0-1,1 0 1,-1-1 0,1 1-1,0 0 1,-1 0 0,1 0 0,-1 0-1,1 0 1,-1 0 0,1 0 0,-1-1-1,1 1 1,0 0 0,-1 0-1,1 1 1,-1-1 0,1 0 0,-1 0-1,1 0 1,-1 0 0,1 0 0,0 0-1,-1 1 1,1-1 0,-1 0-1,1 0 1,0 1 0,-1-1 0,1 0-1,-1 1 1,1-1 0,0 0-1,0 1 1,-1-1 0,1 0 0,0 1-1,0-1 1,-1 1 0,1-1 0,0 1-1,-10 23 123,9-19-81,-7 20-40,0 0 1,3 1-1,0-1 0,-3 45 0,8 105-58,13-103 148,-13-72-32</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537"/>
    </inkml:context>
    <inkml:brush xml:id="br0">
      <inkml:brushProperty name="width" value="0.025" units="cm"/>
      <inkml:brushProperty name="height" value="0.025" units="cm"/>
      <inkml:brushProperty name="color" value="#E71224"/>
    </inkml:brush>
  </inkml:definitions>
  <inkml:trace contextRef="#ctx0" brushRef="#br0">0 110 16335,'0'-9'2627,"0"3"-865,7 2-353,11-3-1057,5 0-128,11-5-127,-1 1-194,2 2 130,1 0-1123,-7-2-1280,-4-2-2242,-8 1-6022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2.946"/>
    </inkml:context>
    <inkml:brush xml:id="br0">
      <inkml:brushProperty name="width" value="0.025" units="cm"/>
      <inkml:brushProperty name="height" value="0.025" units="cm"/>
      <inkml:brushProperty name="color" value="#E71224"/>
    </inkml:brush>
  </inkml:definitions>
  <inkml:trace contextRef="#ctx0" brushRef="#br0">1 313 9961,'4'0'307,"-1"0"0,1-1 0,0 1-1,0-1 1,-1 0 0,1 0 0,-1 0-1,1-1 1,-1 1 0,1-1 0,-1 0-1,0 0 1,0 0 0,1 0 0,-2-1-1,1 1 1,4-5 0,1-3-230,1-1 0,-2 0 0,11-19 0,-7 11 163,-3 5-272,0 0 0,0-1 0,-2 0 0,0 0 0,-1 0 0,0-1 0,-1 1 0,-1-1 0,0 0 0,0-28 0,-3 44 53,0-1 1,0 1-1,0 0 1,0-1-1,0 1 1,0 0-1,-1 0 1,1-1-1,0 1 1,0 0-1,0 0 1,0-1-1,-1 1 1,1 0-1,0 0 1,0-1-1,0 1 1,-1 0-1,1 0 1,0 0-1,0 0 1,-1-1-1,1 1 1,0 0-1,-1 0 1,1 0-1,0 0 1,0 0-1,-1 0 1,1 0-1,0 0 1,-1 0-1,1 0 1,0 0-1,-1 0 1,1 0-1,0 0 1,0 0-1,-1 0 1,1 0-1,-14 5-144,10 0 150,0-1 0,0 1-1,1 0 1,-1 1 0,1-1 0,0 0 0,1 1 0,-1 0 0,-2 9-1,-14 57 133,15-50-33,2 0 1,0 0-1,2 27 1,0-34-14,0-12-104,0-1 0,0 1 0,0 0-1,1-1 1,-1 1 0,1 0 0,0-1 0,0 1-1,0-1 1,0 1 0,0-1 0,1 1 0,-1-1-1,1 0 1,-1 0 0,1 0 0,0 0 0,0 0-1,0 0 1,0 0 0,0 0 0,0-1 0,1 1 0,-1-1-1,0 0 1,1 0 0,-1 0 0,1 0 0,-1 0-1,6 1 1,-3-1-11,-1 0 1,1-1-1,-1 0 0,0 0 1,1 0-1,-1 0 0,1 0 0,-1-1 1,0 0-1,1 0 0,-1 0 0,0-1 1,0 1-1,0-1 0,0 0 1,0 0-1,0 0 0,6-6 0,10-12-385,0-1-1,27-41 1,7-7 450,-47 62-23,2-3-1,0 0 0,20-17-1,-26 25-23,1-1 1,0 1-1,0 0 0,-1 0 0,1 0 0,1 0 0,-1 1 0,0-1 0,0 1 1,1 0-1,-1 1 0,0-1 0,6 1 0,-9 0-5,0 0-1,0 0 0,0 1 1,0-1-1,0 0 1,0 1-1,0-1 1,0 1-1,0 0 0,0-1 1,0 1-1,0 0 1,0-1-1,-1 1 1,1 0-1,0 0 1,0 0-1,-1 0 0,1 0 1,0 0-1,-1 0 1,1 0-1,-1 0 1,0 0-1,1 0 1,-1 0-1,0 0 0,1 0 1,-1 0-1,0 2 1,3 40 517,-3-39-375,2 47 1256,-1-31-641,0 0-1,-1 0 1,-2 0 0,-5 36 0,5-50-667,0 0 0,-1 1-1,1-1 1,-1-1 0,0 1 0,-1 0-1,1-1 1,-1 0 0,0 1 0,-8 5 0,9-8-524,0 0 0,0-1 0,0 1 0,-1-1 1,1 0-1,-1 0 0,0 0 0,0-1 1,1 1-1,-1-1 0,-5 1 0,-6-1-7455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4.918"/>
    </inkml:context>
    <inkml:brush xml:id="br0">
      <inkml:brushProperty name="width" value="0.025" units="cm"/>
      <inkml:brushProperty name="height" value="0.025" units="cm"/>
      <inkml:brushProperty name="color" value="#E71224"/>
    </inkml:brush>
  </inkml:definitions>
  <inkml:trace contextRef="#ctx0" brushRef="#br0">2 2 7399,'-2'-1'7215,"5"7"-2987,14 20-1942,28 34-2824,-37-52 548,1 0 1,-1-1-1,1 0 0,1 0 0,-1-1 1,1-1-1,0 1 0,0-1 0,1-1 1,0 0-1,18 4 0,0-3-23,1-1-1,0-2 1,36-1 0,-44-3-71,0-1 1,0 0 0,0-2 0,0-1 0,-1 0 0,31-15 0,31-9-94,-82 30 215,0 0-1,0-1 0,0 1 0,0-1 0,0 1 0,0-1 1,0 1-1,0-1 0,-1 0 0,1 1 0,0-1 0,0 0 1,-1 0-1,1 1 0,0-1 0,-1 0 0,1 0 0,-1 0 1,1 0-1,-1 0 0,1 0 0,-1 0 0,0 0 0,0 0 1,1 0-1,-1 0 0,0 0 0,0 0 0,0-2 0,2-7 114,0 6 3,1 2-3978,-1 2-97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5.887"/>
    </inkml:context>
    <inkml:brush xml:id="br0">
      <inkml:brushProperty name="width" value="0.025" units="cm"/>
      <inkml:brushProperty name="height" value="0.025" units="cm"/>
      <inkml:brushProperty name="color" value="#E71224"/>
    </inkml:brush>
  </inkml:definitions>
  <inkml:trace contextRef="#ctx0" brushRef="#br0">2 6 7399,'-1'0'127,"1"0"1,0 0-1,0 0 0,0-1 0,0 1 1,0 0-1,0 0 0,0 0 0,0 0 1,0 0-1,0 0 0,0 0 1,0-1-1,0 1 0,0 0 0,0 0 1,0 0-1,0 0 0,0 0 0,0 0 1,0 0-1,0-1 0,0 1 1,0 0-1,0 0 0,0 0 0,0 0 1,0 0-1,0 0 0,0 0 0,0-1 1,0 1-1,0 0 0,0 0 1,0 0-1,0 0 0,1 0 0,-1 0 1,0 0-1,0 0 0,0 0 0,0 0 1,0-1-1,0 1 0,0 0 1,0 0-1,1 0 0,-1 0 0,0 0 1,0 0-1,0 0 0,0 0 0,0 0 1,12-1 1481,14 6-1720,-14 3 169,0 0 1,-1 1-1,0 0 0,0 1 1,-1 0-1,13 16 1,27 27-36,-40-45 10,0 1 0,0-1 0,1-1 0,0 0 0,1 0 0,-1-1 0,1 0 0,0-1 0,0-1 0,1 0 0,0-1 0,-1 0 0,1-1 0,0 0 0,16 0 0,-13-2 42,1 0 0,-1-1 0,0-1 0,0-1 0,26-7-1,-35 8-38,0-1 0,0 0 0,0-1 0,-1 0 0,1 0 0,-1-1 0,0 1 0,0-1 0,0 0 0,-1-1-1,0 1 1,0-1 0,0 0 0,4-8 0,-7 9 122,0 1 0,0-1-1,-1 0 1,1 0 0,-1 0-1,0 0 1,0 0 0,0 0 0,-1 0-1,0-9 1,0 13-8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7.718"/>
    </inkml:context>
    <inkml:brush xml:id="br0">
      <inkml:brushProperty name="width" value="0.025" units="cm"/>
      <inkml:brushProperty name="height" value="0.025" units="cm"/>
      <inkml:brushProperty name="color" value="#E71224"/>
    </inkml:brush>
  </inkml:definitions>
  <inkml:trace contextRef="#ctx0" brushRef="#br0">24 1 8840,'-23'0'6465,"23"19"-5184,2-14-1212,-1 0 0,1 0 0,0 0 0,0 0 0,1-1-1,0 1 1,-1-1 0,2 0 0,-1 1 0,0-1 0,1-1-1,0 1 1,-1 0 0,6 2 0,0 2-23,1-1 0,-1-1 0,2 0-1,-1 0 1,15 5 0,-17-8-18,1-1-1,0 1 0,0-2 0,0 1 1,0-1-1,0-1 0,1 1 1,-1-2-1,0 1 0,0-1 0,0-1 1,12-2-1,-8 0 23,1-1 1,-1 0-1,0-1 1,-1-1-1,0 0 0,0 0 1,13-11-1,57-51 159,-79 68-474,1-2 457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50:28.540"/>
    </inkml:context>
    <inkml:brush xml:id="br0">
      <inkml:brushProperty name="width" value="0.025" units="cm"/>
      <inkml:brushProperty name="height" value="0.025" units="cm"/>
      <inkml:brushProperty name="color" value="#E71224"/>
    </inkml:brush>
  </inkml:definitions>
  <inkml:trace contextRef="#ctx0" brushRef="#br0">5 1 6502,'0'0'122,"0"0"0,0 0 0,0 0 0,0 0 0,0 0 0,0 0 0,-1 0 0,1 0-1,0-1 1,0 1 0,0 0 0,0 0 0,0 0 0,0 0 0,0 0 0,0 0 0,0 0 0,-1 0 0,1 0 0,0 0-1,0 0 1,0 0 0,0 0 0,0 0 0,0 0 0,0 0 0,0 0 0,-1 0 0,1 0 0,0 0 0,0 1 0,0-1 0,0 0-1,0 0 1,0 0 0,0 0 0,0 0 0,0 0 0,-1 0 0,1 0 0,0 0 0,0 0 0,0 0 0,0 0 0,0 1-1,0-1 1,0 0 0,0 0 0,0 0 0,0 0 0,0 0 0,0 0 0,0 0 0,0 0 0,0 0 0,0 1 0,0-1 0,0 0-1,0 0 1,0 0 0,0 0 0,0 0 0,4 11 1321,9 12-1540,7 3 586,0-1 0,26 24 0,-36-40-468,0-1 1,0 0-1,1 0 1,0-1-1,0-1 1,1 0-1,0 0 1,13 3 0,-4-2-4,-1-2 1,1 0 0,0-1-1,0-2 1,1 0 0,39-2 0,-52 0 38,0-1 1,0 0-1,-1 0 1,1-1-1,-1 0 1,1-1-1,-1 0 1,0 0-1,0-1 1,0 0-1,0 0 1,-1-1-1,0 0 1,0 0-1,0-1 1,0 0-1,-1 0 1,0-1-1,6-8 1,-11 14 50,0-1 0,0 1 0,0-1 0,-1 0-1,1 0 1,-1 1 0,1-1 0,-1 0 0,1 0 0,-1-3 0,0-6-4227,0 10 3164,0-4-6646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3.649"/>
    </inkml:context>
    <inkml:brush xml:id="br0">
      <inkml:brushProperty name="width" value="0.025" units="cm"/>
      <inkml:brushProperty name="height" value="0.025" units="cm"/>
      <inkml:brushProperty name="color" value="#E71224"/>
    </inkml:brush>
  </inkml:definitions>
  <inkml:trace contextRef="#ctx0" brushRef="#br0">6 108 11531,'8'791'8007,"-8"-643"-8060,0-146 90,0-8-143,-1-252-1317,8-446 1837,-7 697-300,1 0 0,-1 1 0,1-1 0,0 1 0,1 0 0,3-10 0,-4 14-105,0 0 0,0 0 0,0 1 0,0-1 0,0 1 0,1-1 0,-1 1-1,1-1 1,-1 1 0,1 0 0,0 0 0,-1 0 0,1 0 0,0 0 0,0 0 0,0 0 0,-1 1 0,1-1 0,0 1 0,0-1-1,0 1 1,0 0 0,0-1 0,0 1 0,3 1 0,8-1-19,1 0 0,0 1 0,0 1 0,-1 1 0,1 0 0,-1 0-1,0 1 1,0 1 0,13 6 0,-18-7-31,0 0-1,-1 1 1,1 0 0,-1 0-1,0 1 1,0-1-1,0 2 1,-1-1-1,0 1 1,0 0 0,0 0-1,-1 0 1,-1 1-1,1 0 1,3 9 0,-6-13 57,-1 0 1,0-1-1,-1 1 0,1 0 1,0-1-1,-1 1 1,0 0-1,0 0 1,0-1-1,-1 1 1,1 0-1,-1 0 1,0-1-1,0 1 1,0-1-1,0 1 0,-1-1 1,1 1-1,-1-1 1,0 0-1,0 1 1,0-1-1,-1 0 1,1-1-1,-1 1 1,1 0-1,-5 3 0,-7 5 68,0-1-1,-1 0 0,0-1 0,-23 10 0,31-16-89,-29 13 232,0-2-1,-65 15 1,79-23-215,22-6-104,0 0 0,1 0 0,-1 0 0,0 0-1,0 0 1,1 0 0,-1 0 0,0 0 0,0 0-1,1 1 1,-1-1 0,0 0 0,0 0 0,0 0-1,1 0 1,-1 1 0,0-1 0,0 0 0,0 0-1,0 0 1,1 1 0,-1-1 0,0 0 0,0 0-1,0 1 1,0-1 0,0 0 0,0 0 0,0 1-1,0-1 1,0 0 0,0 0 0,0 1 0,0-1-1,0 0 1,0 0 0,0 1 0,0-1 0,0 0-1,0 0 1,0 1 0,0-1 0,0 0 0,0 0-1,0 1 1,-1-1 0,1 0 0,0 0 0,0 0-1,0 1 1,0-1 0,-1 0 0,1 0 0,0 0-1,0 0 1,0 1 0,-1-1 0,1 0 0,0 0-1,0 0 1,-1 0 0,1 0 0,0 0 0,0 0-1,-1 0 1,23 10-5481,-21-9 5261,27 10-7593</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4.971"/>
    </inkml:context>
    <inkml:brush xml:id="br0">
      <inkml:brushProperty name="width" value="0.025" units="cm"/>
      <inkml:brushProperty name="height" value="0.025" units="cm"/>
      <inkml:brushProperty name="color" value="#E71224"/>
    </inkml:brush>
  </inkml:definitions>
  <inkml:trace contextRef="#ctx0" brushRef="#br0">231 190 10730,'3'1'3619,"14"-2"-1787,-14-2-1728,1 0 0,-1 0 0,0-1 0,0 1 0,0-1 1,-1 0-1,1 0 0,-1 0 0,0 0 0,0-1 1,0 1-1,-1 0 0,1-1 0,-1 1 0,0-1 0,0-4 1,1-2 26,-1-1 1,0 1 0,-1 0 0,0 0 0,-2-19 0,1 28-97,1 1 0,-1-1 0,0 1 0,1-1 0,-1 1 0,0-1 0,0 1 0,0-1 0,0 1 0,0 0 0,0 0 0,0-1 0,-1 1 0,1 0 0,0 0 0,-1 0 0,1 0 0,-1 1 0,1-1-1,-1 0 1,1 0 0,-1 1 0,1-1 0,-1 1 0,0 0 0,1-1 0,-3 1 0,-6-1 130,-1 0 0,1 0 0,-14 2 0,9-1 32,9 1-169,0 0 0,0 0 0,0 0-1,1 1 1,-1 0 0,0 0 0,1 0-1,0 1 1,-1-1 0,1 1 0,0 1-1,0-1 1,1 1 0,-1 0 0,1 0-1,0 0 1,0 0 0,0 1 0,-5 8-1,-2 3-24,1 0-1,1 1 0,0 1 0,-12 34 0,17-37-32,0 1 0,0 0 0,2 0 0,0 0 0,1 0 0,0 0 0,2 22 0,0-37-27,-1 1-1,0 0 1,1-1 0,-1 1-1,1-1 1,0 1 0,-1-1-1,1 1 1,0-1 0,0 1-1,0-1 1,0 0 0,0 1-1,0-1 1,0 0 0,0 0-1,1 0 1,-1 0-1,0 0 1,1 0 0,-1 0-1,0-1 1,1 1 0,0 0-1,-1-1 1,1 1 0,-1-1-1,1 0 1,-1 1 0,4-1-1,-2 0-27,1 1 0,-1-1 0,1 0 0,-1-1 0,1 1 0,-1 0 0,1-1 0,-1 0 0,0 0 0,1 0 0,-1 0 0,0-1 0,0 1 0,5-4 0,0-3 36,1 0 1,-1 0 0,-1-1 0,0 0 0,0 0-1,-1-1 1,0 0 0,0 0 0,4-12-1,-2 1-9,0 0 0,-1 0 0,7-40-1,-10 31 926,-6 21 772,-5 20-739,1 5-902,1 0 1,1 0-1,1 1 1,0 0-1,1 0 0,1 0 1,0-1-1,2 1 1,3 30-1,-3-44-22,0 0 1,-1 0-1,1-1 1,0 1-1,0 0 0,1-1 1,-1 1-1,1-1 0,-1 0 1,1 1-1,0-1 0,-1 0 1,1 0-1,0 0 0,1 0 1,-1 0-1,0 0 0,0-1 1,1 1-1,-1-1 1,1 0-1,0 0 0,-1 0 1,1 0-1,4 1 0,-3-1-30,0 0 0,-1-1-1,1 1 1,0-1-1,0 0 1,-1 0-1,1 0 1,0-1 0,0 1-1,-1-1 1,1 0-1,0 0 1,-1 0 0,1-1-1,-1 1 1,1-1-1,-1 0 1,0 0 0,4-3-1,3-5-22,-1 0 0,0 0 0,0-1 0,-1 0-1,-1 0 1,0-1 0,0 1 0,-1-2 0,8-23 0,-8 16-49,0-1 0,-1 0 0,-1 0 0,-1-1 0,0-32 0,-3 53 126,0 1-1,0-1 1,0 1-1,0-1 1,0 1-1,0 0 0,0-1 1,0 1-1,0-1 1,0 1-1,0 0 1,0-1-1,-1 1 0,1 0 1,0-1-1,0 1 1,0-1-1,-1 1 1,1 0-1,0-1 0,0 1 1,-1 0-1,1 0 1,0-1-1,-1 1 1,1 0-1,0 0 0,-1-1 1,1 1-1,0 0 1,-1 0-1,1 0 1,-1 0-1,1 0 0,0-1 1,-1 1-1,1 0 1,-1 0-1,1 0 1,0 0-1,-1 0 0,1 0 1,-1 0-1,1 0 1,0 0-1,-2 1 1,2-1-2,-1 0-1,0 1 1,1-1 0,-1 0 0,0 0 0,1 1-1,-1-1 1,1 1 0,-1-1 0,0 1 0,1-1 0,-1 1-1,1-1 1,-1 1 0,1-1 0,0 1 0,-1 0 0,1-1-1,0 1 1,-1 0 0,1-1 0,0 1 0,0 0-1,-1-1 1,1 1 0,0 1 0,0-1-28,0 0 1,0 0-1,0 0 1,0 0-1,0 1 1,0-1-1,0 0 1,0 0-1,0 0 1,1 0-1,-1 0 1,1 0-1,-1 0 0,0 0 1,1 0-1,0 0 1,-1-1-1,1 1 1,-1 0-1,1 0 1,0 0-1,0-1 1,-1 1-1,3 1 1,26 2-613,-19-3 714,37-2 215,21 2 45,-66 0-305,1 0 0,-1 0 0,1 0 0,-1 0 0,0 0 0,1 0 0,-1 1 0,0-1 0,0 1 0,0-1-1,0 1 1,0 0 0,0 0 0,-1 0 0,1 0 0,-1 0 0,1 0 0,-1 1 0,0-1 0,1 0 0,-1 1 0,-1-1 0,1 1 0,0-1-1,0 4 1,2 5 190,-1 1 0,0 0-1,-1-1 1,0 16-1,-2 21 53,-1-24-140,2 1 0,1-1 0,4 29 0,-3-46-131,0-1-1,0 0 1,1-1-1,0 1 1,0 0-1,0-1 1,0 1-1,1-1 1,0 0-1,0 0 1,1-1-1,-1 1 1,1-1-1,0 0 1,0 0 0,0 0-1,1-1 1,-1 0-1,1 0 1,0 0-1,0-1 1,0 0-1,0 0 1,0 0-1,0-1 1,10 1-1,-7 0 1,1-1-1,-1-1 0,0 1 0,1-1 0,-1-1 0,0 0 1,0 0-1,1-1 0,-1 0 0,0 0 0,0-1 1,-1-1-1,1 1 0,-1-1 0,1-1 0,-1 0 0,11-8 1,-9 3-61,0-1 0,0 0 0,-1-1 0,-1 0 0,0-1 1,0 1-1,-1-1 0,-1-1 0,0 1 0,7-28 0,-8 19-38,0-1 0,-2 0 0,0 0 0,-2 0 0,0 0 0,-4-28 0,3 48 147,-1 0 1,1 1-1,-1-1 0,0 0 0,0 0 1,0 1-1,0-1 0,0 1 1,0-1-1,-1 1 0,0-1 1,1 1-1,-1 0 0,0 0 0,0 0 1,0 0-1,0 0 0,0 0 1,-1 0-1,1 1 0,0-1 1,-1 1-1,0 0 0,1-1 0,-1 1 1,0 1-1,1-1 0,-1 0 1,0 1-1,0-1 0,1 1 1,-1 0-1,0 0 0,0 0 0,0 0 1,0 0-1,0 1 0,1-1 1,-1 1-1,0 0 0,1 0 1,-1 0-1,0 0 0,1 0 0,-1 0 1,1 1-1,-1 0 0,1-1 1,0 1-1,0 0 0,-3 2 1,-2 6-50,1 0 0,0 0 0,0 1 1,1-1-1,0 1 0,1 0 1,0 1-1,1-1 0,0 1 0,-1 17 1,1-4-15,1 0 1,2 0-1,0 0 1,4 27-1,-2-45-3,0 0-1,0 0 1,0 0-1,1 0 1,0 0 0,1 0-1,-1-1 1,1 0-1,0 0 1,1 0-1,0 0 1,0 0-1,0-1 1,0 0-1,1 0 1,0-1-1,0 1 1,0-1-1,1 0 1,9 4-1,-11-6-55,0 1 0,1-1-1,-1 0 1,1 0 0,-1-1 0,1 0 0,0 0 0,-1 0-1,1 0 1,0-1 0,0 0 0,0 0 0,-1-1-1,1 0 1,0 0 0,-1 0 0,1 0 0,0-1-1,-1 0 1,0 0 0,1-1 0,-1 1 0,0-1-1,0 0 1,-1-1 0,7-5 0,1-4-7,0 0-1,-1-1 1,-1-1 0,0 0 0,-1 0-1,-1-1 1,0 0 0,-1 0 0,7-26-1,-6 11 690,-1 1-1,-2-1 0,-2-1 1,1-49 826,-4 104-775,1 38-629,2 0 1,3-1-1,3 0 1,3 0-1,21 66 1,-28-111-425,0 0 0,13 23 0,4-9-2015,-20-27 1814,0 0 0,1 0-1,-1 0 1,1-1 0,0 1-1,-1-1 1,1 1 0,0-1-1,3 1 1,18 1-11062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5.399"/>
    </inkml:context>
    <inkml:brush xml:id="br0">
      <inkml:brushProperty name="width" value="0.025" units="cm"/>
      <inkml:brushProperty name="height" value="0.025" units="cm"/>
      <inkml:brushProperty name="color" value="#E71224"/>
    </inkml:brush>
  </inkml:definitions>
  <inkml:trace contextRef="#ctx0" brushRef="#br0">42 1 20435,'-23'0'1089,"9"13"-864,9 12-193,5 11-1314,0 4-2946,7 1-9160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5.782"/>
    </inkml:context>
    <inkml:brush xml:id="br0">
      <inkml:brushProperty name="width" value="0.025" units="cm"/>
      <inkml:brushProperty name="height" value="0.025" units="cm"/>
      <inkml:brushProperty name="color" value="#E71224"/>
    </inkml:brush>
  </inkml:definitions>
  <inkml:trace contextRef="#ctx0" brushRef="#br0">260 285 5317,'3'-2'12422,"7"-21"-12299,-1-7-234,-2-2 0,-1 1 0,-2-1 0,1-50 0,-5 80 103,0 0 1,0 0-1,0 0 1,-1 0-1,1 0 0,0 0 1,-1 1-1,0-1 1,1 0-1,-1 0 0,0 1 1,0-1-1,0 0 0,0 1 1,0-1-1,0 1 1,-1-1-1,1 1 0,-3-3 1,1 2 50,0 0 1,0 1 0,0-1-1,-1 1 1,1-1 0,0 1-1,-1 0 1,1 0 0,-1 1-1,-4-2 1,1 2 29,0 0-1,0 0 1,0 0 0,0 1 0,0 0-1,0 0 1,0 0 0,0 1 0,1 0 0,-1 1-1,-7 3 1,3 2-54,-1 0-1,2 1 1,-1 0-1,1 1 1,1 0-1,0 1 1,0 0-1,1 0 1,1 1-1,0 0 1,0 0-1,-8 23 1,9-18-9,0-1 0,1 1 0,1 0 0,0 0 0,2 0 0,0 1 1,1-1-1,0 0 0,4 33 0,-3-49-20,1 1 0,-1-1 1,1 1-1,-1-1 0,1 1 1,-1-1-1,1 1 0,0-1 0,0 0 1,0 1-1,0-1 0,0 0 1,0 0-1,0 0 0,0 0 1,0 0-1,1 0 0,-1 0 0,0 0 1,1 0-1,-1-1 0,0 1 1,1 0-1,-1-1 0,1 1 0,-1-1 1,1 0-1,-1 1 0,1-1 1,2 0-1,0 0-55,0 0 0,-1 0-1,1 0 1,0-1 0,-1 1 0,1-1 0,-1 0 0,1 0 0,-1 0 0,1-1-1,-1 1 1,6-5 0,0-1-67,0-1 1,-1-1-1,0 1 1,-1-1-1,0 0 0,0-1 1,-1 0-1,7-14 0,-2 2-255,-2 0 0,0 0 0,6-27 0,-12 31-751,-1-8 4872,-2 23-1212,0 13-1201,0-1-1424,0 7 75,0 1-1,1-1 0,1 1 0,5 22 0,-5-33-235,0 0 1,0 0-1,1-1 1,0 1-1,0-1 1,4 6-1,-3-6-539,1 0 0,-1 0-1,1-1 1,-1 0 0,1 1-1,10 5 1,18 5-7221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160"/>
    </inkml:context>
    <inkml:brush xml:id="br0">
      <inkml:brushProperty name="width" value="0.025" units="cm"/>
      <inkml:brushProperty name="height" value="0.025" units="cm"/>
      <inkml:brushProperty name="color" value="#E71224"/>
    </inkml:brush>
  </inkml:definitions>
  <inkml:trace contextRef="#ctx0" brushRef="#br0">3 0 7271,'-3'3'10612,"13"4"-9277,41 1-1078,0-3-1,92-3 0,34 3-59,-168-4-1354,-22-1-3034,1-1 1115,-3 1-2054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7.001"/>
    </inkml:context>
    <inkml:brush xml:id="br0">
      <inkml:brushProperty name="width" value="0.025" units="cm"/>
      <inkml:brushProperty name="height" value="0.025" units="cm"/>
      <inkml:brushProperty name="color" value="#E71224"/>
    </inkml:brush>
  </inkml:definitions>
  <inkml:trace contextRef="#ctx0" brushRef="#br0">303 281 14061,'40'-56'5930,"-6"-5"-4337,-30 51-1579,0 0 1,0-1-1,-1 1 1,0-1-1,-1 0 1,0 1-1,0-1 1,-2 0-1,1 0 1,-2-17-1,0 26-12,0 1-1,1-1 0,-1 0 1,0 1-1,0-1 1,0 0-1,0 1 1,0 0-1,-1-1 0,1 1 1,0 0-1,-1-1 1,1 1-1,-1 0 0,1 0 1,-1 0-1,0 0 1,1 1-1,-1-1 1,0 0-1,0 1 0,1-1 1,-1 1-1,0-1 1,0 1-1,0 0 0,0 0 1,0 0-1,-2 0 1,-7-1 16,-1 1 1,0 1 0,-16 2 0,15 0-12,1 0 1,1 1 0,-1 0 0,0 1-1,1 1 1,0 0 0,0 0 0,1 1 0,0 0-1,-10 10 1,1-1-9,1 2 0,1 0 0,0 1 0,-14 23 0,22-30-23,1 2-1,1-1 1,0 1 0,-8 23 0,13-30 6,-1 1 0,2-1 0,-1 1 0,1-1 0,0 1 0,1 0 0,-1 0 0,2-1 0,-1 1 0,1 0 0,2 7 0,-2-13-33,0 0 0,0-1 0,0 1 0,0-1-1,0 1 1,0-1 0,1 0 0,-1 0 0,0 1-1,1-1 1,-1 0 0,1 0 0,0 0-1,-1 0 1,1-1 0,0 1 0,-1 0 0,1-1-1,0 1 1,0-1 0,0 1 0,-1-1 0,1 0-1,0 0 1,0 0 0,0 0 0,2-1-1,3 1-141,-1 0-1,1-1 0,-1 0 0,0 0 1,0 0-1,1-1 0,5-2 0,-1-3 135,0 1-1,0-2 0,-1 1 0,-1-1 1,1-1-1,-1 0 0,-1 0 0,9-11 1,55-86-327,-44 57 904,-28 48-65,-16 315 1644,1-83-1829,9 248-428,2-567-219,-4 0 0,-4 0 0,-41-151 0,47 218 526,-1 1 0,0-1-1,-18-33 1,24 52-78,1 1 0,-1 0-1,1 0 1,-1 0 0,0 0 0,1 0-1,-1 0 1,0 0 0,0 0 0,0 0-1,0 0 1,1 0 0,-1 1-1,0-1 1,0 0 0,-1 1 0,1-1-1,0 1 1,0-1 0,0 1 0,0-1-1,0 1 1,-3-1 0,20 12-224,-7-9 113,1 0 0,0 0 0,-1-1 1,1-1-1,0 0 0,0 0 0,0 0 0,-1-2 1,1 1-1,0-1 0,-1 0 0,1-1 0,-1 0 1,0-1-1,0 0 0,0 0 0,15-11 0,-1-1 87,-1-1 1,-1-1-1,34-37 0,-46 46 26,-1-1 1,-1-1-1,0 1 1,-1-1-1,1 0 0,-2 0 1,0-1-1,0 0 1,-1 0-1,4-20 0,-10 44 63,2 1 0,-1-1 0,1 1 0,1-1 0,1 1 0,-1-1 0,2 0 0,0 0 0,0 0 0,1 0 0,7 15 0,-9-22-172,1 0-1,-1-1 1,1 1 0,0 0 0,0-1 0,1 0 0,-1 1 0,1-1 0,0-1 0,0 1 0,0-1 0,1 1-1,-1-1 1,1 0 0,0-1 0,-1 1 0,1-1 0,1 0 0,-1 0 0,0 0 0,0-1 0,1 0 0,-1 0-1,0 0 1,1-1 0,-1 0 0,1 0 0,-1 0 0,9-2 0,-8 0 19,-1 0-1,1 0 1,-1 0 0,0-1-1,1 0 1,-1 0-1,-1 0 1,1-1 0,0 1-1,-1-1 1,0 0 0,0-1-1,0 1 1,0-1 0,-1 1-1,0-1 1,4-6 0,5-13-31,0 0 1,12-32-1,-18 40 144,0 1 0,-1-1 0,-1 0 0,0 0-1,-1 0 1,1-20 0,-4 36 381,0 18 16,-1 13-488,0-17 0,1 0-1,0 0 1,0-1 0,2 1-1,4 22 1,-5-33-14,1 0 1,-1 0-1,0 0 1,1 0-1,-1 0 0,1 0 1,0 0-1,0-1 1,0 1-1,0-1 0,1 1 1,-1-1-1,1 0 1,-1 0-1,1 0 1,0 0-1,-1 0 0,1-1 1,0 1-1,0-1 1,1 0-1,-1 0 1,0 0-1,0 0 0,0-1 1,1 1-1,-1-1 1,6 0-1,-4 0-47,0 1 0,0-1 1,0-1-1,0 1 0,0-1 0,0 1 0,-1-1 0,1-1 1,0 1-1,-1-1 0,1 0 0,-1 0 0,1 0 0,-1 0 1,0-1-1,0 0 0,0 0 0,0 0 0,-1 0 0,1-1 1,-1 1-1,0-1 0,3-4 0,8-10 105,0-1-1,-2 0 1,0 0-1,-1-2 1,-1 1-1,13-40 1,-18 48 721,-5 24 16,1 14-767,11 24-11,1-2-1,3 0 0,25 52 1,-40-97-94,0-1 0,0 1 0,1-1 0,-1 0 0,1 0 0,-1 0 0,1 0 0,0 0 0,0 0 0,0 0 0,0 0 0,4 2 0,-5-4-15,0 1 1,-1-1-1,1 0 0,-1 0 1,1 0-1,0 0 1,-1 0-1,1 0 0,-1 0 1,1 0-1,0 0 1,-1 0-1,1 0 0,0 0 1,-1 0-1,1 0 1,-1 0-1,1-1 1,0 1-1,-1 0 0,1 0 1,0-1-1,0 0-153,0 0 0,0-1 0,1 1 0,-1 0 0,0 0-1,-1-1 1,1 1 0,0-1 0,0 1 0,-1-1 0,1 1 0,0-3-1,10-35-4766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7.357"/>
    </inkml:context>
    <inkml:brush xml:id="br0">
      <inkml:brushProperty name="width" value="0.025" units="cm"/>
      <inkml:brushProperty name="height" value="0.025" units="cm"/>
      <inkml:brushProperty name="color" value="#E71224"/>
    </inkml:brush>
  </inkml:definitions>
  <inkml:trace contextRef="#ctx0" brushRef="#br0">17 0 18898,'-4'0'2754,"-3"0"-1857,1 17-352,6 11-641,0 3-32,0-3-3780,13-11-13260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18.452"/>
    </inkml:context>
    <inkml:brush xml:id="br0">
      <inkml:brushProperty name="width" value="0.025" units="cm"/>
      <inkml:brushProperty name="height" value="0.025" units="cm"/>
      <inkml:brushProperty name="color" value="#E71224"/>
    </inkml:brush>
  </inkml:definitions>
  <inkml:trace contextRef="#ctx0" brushRef="#br0">15 324 13805,'-1'1'91,"0"-1"1,0 0-1,0 1 0,1-1 1,-1 1-1,0-1 0,0 1 1,1 0-1,-1-1 0,0 1 0,1 0 1,-1-1-1,0 1 0,1 0 1,-1 0-1,1 0 0,0-1 1,-1 1-1,1 0 0,-1 0 1,1 0-1,0 0 0,0 0 1,0 0-1,-1 0 0,1 0 0,0 0 1,0 0-1,0 0 0,1-1 1,-1 1-1,0 0 0,0 0 1,0 0-1,1 0 0,-1 0 1,0 0-1,1 0 0,-1 0 0,1-1 1,-1 1-1,1 0 0,-1 0 1,1-1-1,0 1 0,-1 0 1,1-1-1,0 1 0,0 0 1,-1-1-1,1 1 0,0-1 1,0 1-1,0-1 0,0 0 0,0 1 1,-1-1-1,1 0 0,0 0 1,0 0-1,0 1 0,0-1 1,0 0-1,0 0 0,0 0 1,2-1-1,4 2 20,0-1 0,0 0 0,1 0 0,-1-1 0,0 0 0,0-1 0,0 1 1,0-1-1,0 0 0,0-1 0,-1 0 0,1 0 0,-1 0 0,0-1 0,0 0 0,0 0 0,0-1 0,-1 1 1,1-1-1,7-11 0,-3 6-78,-1-1 0,0-1 0,-1 0-1,0 0 1,-1 0 0,-1-1 0,0 0 0,6-20 0,-6 13-78,-1-1 0,-2 0 0,0 0 0,-1 0 0,-1-22 0,-1 42 43,0-1-1,0 1 0,-1 0 0,1 0 1,0-1-1,-1 1 0,1 0 1,-1 0-1,0-1 0,1 1 0,-1 0 1,0 0-1,0 0 0,0 0 0,0 0 1,0 0-1,0 0 0,0 0 0,0 0 1,0 1-1,0-1 0,0 0 1,0 1-1,-1-1 0,1 1 0,0-1 1,-1 1-1,1 0 0,0-1 0,-1 1 1,1 0-1,0 0 0,-3 0 0,1 0 14,-1-1-1,1 1 0,-1 0 0,0 1 0,1-1 0,-1 1 0,1-1 0,-1 1 0,1 0 0,-1 1 0,1-1 0,-5 3 0,1 2-13,0 0-1,0 1 1,1-1 0,0 1 0,0 1 0,1-1-1,0 1 1,0 0 0,0 0 0,-3 11 0,1-3-4,1 1 0,1 0 0,0-1 0,-3 29 0,6-36-10,1 0 0,1 0 0,-1 1 0,2-1 1,-1 0-1,5 18 0,-4-24 2,0 0 0,0 0 1,0 0-1,1 0 1,-1 0-1,1 0 1,0-1-1,0 1 1,0-1-1,0 1 0,0-1 1,0 0-1,1 0 1,-1 0-1,1 0 1,0 0-1,-1 0 0,1-1 1,0 1-1,0-1 1,0 0-1,6 1 1,-2 0-51,0 0 0,1-1 1,0 0-1,-1-1 1,1 1-1,0-1 1,-1-1-1,1 0 0,-1 0 1,1 0-1,-1-1 1,1 0-1,-1-1 1,0 1-1,0-1 0,0-1 1,0 1-1,-1-1 1,1-1-1,-1 1 1,0-1-1,9-9 0,8-10 115,-2 0-1,-1-1 1,-1-2-1,16-28 0,-25 39-92,-1-1 66,-6 13-5,-1-1-1,1 1 1,-1 0-1,1 0 1,6-6 0,-8 9 937,-3 72-547,0-34-77,2-1-1,7 55 0,-7-89-370,0 0 0,0 0 1,0-1-1,1 1 0,-1 0 0,1-1 1,-1 1-1,1 0 0,0-1 1,-1 1-1,1-1 0,0 1 0,0-1 1,0 0-1,0 1 0,0-1 1,1 0-1,-1 0 0,0 1 0,1-1 1,-1 0-1,0 0 0,1-1 1,2 3-1,-2-3 6,-1 0-1,0-1 1,1 1 0,-1 0 0,1 0-1,-1 0 1,0-1 0,1 1 0,-1-1-1,0 1 1,1-1 0,-1 0 0,0 1-1,0-1 1,1 0 0,-1 0 0,0 0 0,0 0-1,0 0 1,0 0 0,0 0 0,0 0-1,-1 0 1,1 0 0,0-1 0,0 1-1,-1 0 1,1-2 0,11-22 61,13-43-1,-19 49 1,0 1 0,1 0-1,1 0 1,1 1 0,14-22-1,-23 38-13,1 1-1,-1 0 0,0-1 0,0 1 0,0 0 0,0 0 0,0 0 0,1-1 1,-1 1-1,0 0 0,0 0 0,0 0 0,1-1 0,-1 1 0,0 0 0,0 0 1,0 0-1,1 0 0,-1-1 0,0 1 0,0 0 0,1 0 0,-1 0 0,0 0 1,1 0-1,-1 0 0,0 0 0,0 0 0,1 0 0,-1 0 0,0 0 0,0 0 1,1 0-1,-1 0 0,0 0 0,1 0 0,-1 0 0,0 0 0,0 1 0,1-1 1,-1 0-1,0 0 0,0 0 0,1 0 0,-1 1 0,0-1 0,0 0 0,0 0 1,0 0-1,1 1 0,-1-1 0,0 0 0,0 0 0,0 1 0,0-1 1,0 0-1,1 0 0,-1 1 0,0-1 0,0 0 0,0 0 0,0 1 0,0-1 1,0 0-1,0 0 0,0 1 0,0-1 0,0 1 0,3 23 514,-2-21-437,2 98 749,-3-72-813,0 0 1,2 0 0,1 0 0,10 38 0,-13-65-28,1-1 0,-1 1 1,1-1-1,-1 1 0,1-1 1,-1 0-1,1 1 0,0-1 1,0 0-1,0 1 0,0-1 1,0 0-1,0 0 0,0 0 0,3 2 1,-4-3-20,1 1 0,0-1 0,0 0 0,-1 0 0,1 1 1,0-1-1,0 0 0,0 0 0,0 0 0,-1 0 0,1 0 0,0 0 0,0 0 0,0-1 1,0 1-1,-1 0 0,1 0 0,0-1 0,0 1 0,-1 0 0,2-1 0,2-2-43,-1 0 0,1 1 0,-1-1 0,0-1 0,0 1 0,0 0 0,0-1 0,-1 0 0,4-5 0,89-194-146,-35 67 169,-60 136 56,0 0-1,0 0 1,0 0-1,0 0 0,0-1 1,0 1-1,0 0 1,1 0-1,-1 0 0,0 0 1,0 0-1,0 0 1,0 0-1,0 0 0,0-1 1,0 1-1,0 0 1,0 0-1,0 0 0,0 0 1,0 0-1,0 0 1,0 0-1,1 0 0,-1 0 1,0 0-1,0 0 1,0 0-1,0 0 0,0 0 1,0 0-1,0-1 1,0 1-1,1 0 0,-1 0 1,0 0-1,0 0 1,0 0-1,0 0 0,0 0 1,0 0-1,0 1 1,0-1-1,1 0 0,-1 0 1,0 0-1,0 0 1,0 0-1,0 0 0,0 0 1,0 0-1,0 0 1,0 0-1,0 0 1,1 0-1,-1 0 0,0 0 1,0 0-1,0 1 1,0-1-1,4 11 457,4 28-169,-5-22-155,31 113 32,-30-117-182,1 0-1,0-1 0,1 1 1,1-1-1,0 0 0,0-1 1,16 18-1,-21-27-202,0 0 0,0 0-1,1-1 1,-1 1 0,1-1 0,0 1 0,0-1 0,-1 0-1,1 0 1,0 0 0,0 0 0,0-1 0,0 1 0,0-1-1,0 1 1,0-1 0,0 0 0,0 0 0,0-1 0,3 0-1,14-2-6033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4.237"/>
    </inkml:context>
    <inkml:brush xml:id="br0">
      <inkml:brushProperty name="width" value="0.025" units="cm"/>
      <inkml:brushProperty name="height" value="0.025" units="cm"/>
      <inkml:brushProperty name="color" value="#E71224"/>
    </inkml:brush>
  </inkml:definitions>
  <inkml:trace contextRef="#ctx0" brushRef="#br0">1 417 5285,'5'-4'8261,"-2"-5"-4977,-2-20-3230,0 7 561,6-6-451,1 1-1,1 0 0,20-39 1,7-21 15,-26 59 24,-5 18-22,-1-1 1,0 0-1,-1 0 1,0 0-1,-1-1 1,1-11-1,-3 22 695,0 4-737,0 76 165,19 155 0,5-115-316,6 38-56,-31-156 34,0 0-1,0-1 1,0 1-1,0-1 1,0 1-1,0-1 1,0 1 0,0-1-1,0 1 1,0-1-1,0 0 1,0 0-1,0 1 1,0-1-1,0 0 1,0 0-1,0 0 1,0 0-1,0-1 1,-1 1 0,1 0-1,-1-1 1,-2 1-55,-12 0 107,1 1 0,-1 0 0,1 1 0,-1 1 0,1 0 0,0 1 0,-24 10 1,39-14 0,0 0 1,0-1 0,0 1 0,1 0 0,-1 0 0,0 0 0,0 0 0,0 0 0,1 1 0,-1-1 0,0 0 0,0 0 0,0 0 0,1 0 0,-1 0 0,0 0 0,0 0 0,0 0 0,1 0 0,-1 0 0,0 1 0,0-1 0,0 0 0,0 0 0,0 0 0,1 0 0,-1 0-1,0 1 1,0-1 0,0 0 0,0 0 0,0 0 0,0 1 0,0-1 0,0 0 0,0 0 0,1 0 0,-1 1 0,0-1 0,0 0 0,0 0 0,0 0 0,0 1 0,0-1 0,0 0 0,-1 0 0,1 0 0,0 1 0,0-1 0,0 0 0,0 0 0,0 0 0,0 1 0,0-1 0,0 0-1,0 0 1,0 0 0,-1 0 0,1 1 0,0-1 0,0 0 0,0 0 0,0 0 0,-1 0 0,1 0 0,0 0 0,0 1 0,-1-1 0,20 5-13,-18-4 82,12 2-115,0 0 1,1-1-1,-1 0 0,1-1 1,-1-1-1,1 0 0,-1-1 1,1 0-1,-1-1 0,0-1 1,14-4-1,26-15-2946,-2-11-3517,-21 9-2752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4.887"/>
    </inkml:context>
    <inkml:brush xml:id="br0">
      <inkml:brushProperty name="width" value="0.025" units="cm"/>
      <inkml:brushProperty name="height" value="0.025" units="cm"/>
      <inkml:brushProperty name="color" value="#E71224"/>
    </inkml:brush>
  </inkml:definitions>
  <inkml:trace contextRef="#ctx0" brushRef="#br0">97 323 15663,'1'-45'4396,"0"28"-4195,0 0 0,2-1 0,8-28-1,32-134 83,-45 200-78,1-1-1,1 0 0,5 36 0,-1 10-167,3 33-71,23 120 0,-23-173 6,-7-44-12,-1-1-1,1 1 0,0-1 1,-1 1-1,1-1 0,0 1 1,-1-1-1,1 1 0,-1-1 1,1 1-1,-1-1 0,1 0 1,-1 1-1,1-1 1,-1 0-1,1 1 0,-1-1 1,1 0-1,-1 0 0,0 0 1,1 1-1,-1-1 0,1 0 1,-1 0-1,0 0 0,1 0 1,-1 0-1,1 0 0,-1 0 1,-1-1-1,-29 2-490,21-2 224,-59 9-331,-10 1 1858,79-9-659,14 0-444,3 0-31,0 0-1,0-1 1,-1-1-1,1-1 0,0 0 1,20-7-1,-2-3-147,97-39 422,-116 44-1377,1-1 0,-1 0 1,-1-1-1,0-1 0,21-19 0,-7-2-4497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45.315"/>
    </inkml:context>
    <inkml:brush xml:id="br0">
      <inkml:brushProperty name="width" value="0.025" units="cm"/>
      <inkml:brushProperty name="height" value="0.025" units="cm"/>
      <inkml:brushProperty name="color" value="#E71224"/>
    </inkml:brush>
  </inkml:definitions>
  <inkml:trace contextRef="#ctx0" brushRef="#br0">118 0 16367,'0'0'1981,"0"10"-214,0 29-800,0 60 199,-17 151 0,-74 271-1139,83-456-726,7-23-3412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3.565"/>
    </inkml:context>
    <inkml:brush xml:id="br0">
      <inkml:brushProperty name="width" value="0.025" units="cm"/>
      <inkml:brushProperty name="height" value="0.025" units="cm"/>
      <inkml:brushProperty name="color" value="#E71224"/>
    </inkml:brush>
  </inkml:definitions>
  <inkml:trace contextRef="#ctx0" brushRef="#br0">44 87 1794,'-4'4'31,"2"-2"243,0 0-1,0 0 1,0-1 0,0 1 0,0 1-1,1-1 1,-1 0 0,1 0 0,-1 0-1,1 1 1,0-1 0,0 1 0,0-1-1,0 1 1,0-1 0,1 1 0,-1 0-1,1-1 1,0 1 0,0 0 0,0 3-1,-2 16 605,1-5 5665,1-17-6451,1 0 0,0 0 1,-1 0-1,1 0 0,0 0 0,-1 0 0,1 0 0,-1 0 1,1 0-1,0 0 0,-1 0 0,1-1 0,-1 1 0,1 0 1,0 0-1,-1-1 0,1 1 0,-1 0 0,1-1 0,-1 1 1,1-1-1,-1 1 0,0-1 0,1 1 0,-1-1 0,1 1 1,-1-1-1,0 1 0,1-2 0,23-21 68,-1-2 0,-1 0 1,-1-2-1,30-49 0,-52 83-121,0 0 0,0-1 0,1 1 1,0 0-1,2 12 0,-1 7 46,0 51 73,13 108-1,-3-106-178,1 113-1,-13-191 12,1 0 0,-1 0 0,1 0 0,-1 0 0,0 0 0,1 0 0,-1 0 0,0 0 0,0 0 0,0 0 0,0-1 0,0 1-1,0 0 1,0-1 0,0 1 0,0 0 0,0-1 0,-2 1 0,-25 11-276,26-11 235,-18 6 135,1-1 1,-1 0-1,1-1 1,-2-2 0,-39 4 1040,82-9-682,53-21 902,-60 17-1342,1 1 0,0 0 0,0 1 0,0 1 1,0 0-1,20 0 0,-15 3-916,30-1-5296,-34 0 204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4.720"/>
    </inkml:context>
    <inkml:brush xml:id="br0">
      <inkml:brushProperty name="width" value="0.025" units="cm"/>
      <inkml:brushProperty name="height" value="0.025" units="cm"/>
      <inkml:brushProperty name="color" value="#E71224"/>
    </inkml:brush>
  </inkml:definitions>
  <inkml:trace contextRef="#ctx0" brushRef="#br0">76 48 7111,'-16'-1'7588,"11"-3"-3302,5 3-4178,1 0 0,-1 0 0,1 1 0,-1-1 0,1 0 0,-1 0 0,1 1 0,0-1 0,-1 0 0,1 1 0,0-1 1,0 0-1,0 1 0,-1-1 0,1 1 0,2-1 0,47-20-1189,-37 18 1082,0 1 0,0 0-1,0 1 1,0 0 0,1 1-1,-1 0 1,17 4 0,-29-4 0,0 1 1,0-1 0,0 1-1,0 0 1,0-1-1,0 1 1,0 0 0,0 0-1,0-1 1,0 1 0,0 0-1,0 0 1,-1 0 0,1 0-1,0 0 1,-1 0-1,1 0 1,-1 1 0,1-1-1,-1 0 1,0 0 0,1 0-1,-1 0 1,0 1 0,0 1-1,2 39 70,-3-31-46,1 3-13,-2 0-1,0-1 1,-1 1-1,0-1 1,-1 1-1,0-1 0,-1 0 1,-9 15-1,-61 98-623,61-104 449,-35 49 50,-18 30 285,65-98-127,0 1 0,0-1 0,0 1 0,0 0 0,1-1 0,0 1 1,0 0-1,0 0 0,0 0 0,0 6 0,1-10-41,1 1-1,-1-1 1,0 1-1,1-1 0,-1 1 1,1-1-1,-1 0 1,1 1-1,-1-1 1,1 1-1,-1-1 1,1 0-1,-1 0 1,1 1-1,-1-1 1,1 0-1,0 0 1,-1 0-1,1 1 1,0-1-1,-1 0 1,1 0-1,-1 0 1,1 0-1,0 0 1,0-1-1,24 2 92,-21-2-54,17 2 120,-1-2 1,1-1-1,-1 0 1,1-1-1,-1-2 1,0 0-1,26-10 0,-33 9-164,-7 3-77,1 0 1,-1 1-1,1 0 1,0 0-1,0 0 0,0 1 1,11-1-1,-16 2-170,-1 0 0,1-1 0,-1 1 0,0 0 0,1-1 0,-1 1 0,0-1 0,1 1 0,-1-1 0,0 0 0,1 0 0,-1 1 0,0-1 0,0 0 0,0 0 0,1-1 1,16-17-4876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5.081"/>
    </inkml:context>
    <inkml:brush xml:id="br0">
      <inkml:brushProperty name="width" value="0.025" units="cm"/>
      <inkml:brushProperty name="height" value="0.025" units="cm"/>
      <inkml:brushProperty name="color" value="#E71224"/>
    </inkml:brush>
  </inkml:definitions>
  <inkml:trace contextRef="#ctx0" brushRef="#br0">226 1 16079,'-4'1'131,"1"0"0,0 1-1,-1-1 1,1 1 0,0 0 0,0 0-1,0 0 1,1 0 0,-1 1-1,0-1 1,1 1 0,-1 0 0,1-1-1,0 1 1,0 0 0,0 0-1,0 1 1,1-1 0,-1 0 0,-1 5-1,-3 11 62,0-1-1,-5 30 1,9-39-69,-43 257 990,10-47-773,19-139-219,-1 3 86,3 0 0,-4 127 0,22-211-6501,10-2-2371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6.046"/>
    </inkml:context>
    <inkml:brush xml:id="br0">
      <inkml:brushProperty name="width" value="0.025" units="cm"/>
      <inkml:brushProperty name="height" value="0.025" units="cm"/>
      <inkml:brushProperty name="color" value="#E71224"/>
    </inkml:brush>
  </inkml:definitions>
  <inkml:trace contextRef="#ctx0" brushRef="#br0">29 199 2755,'-13'-15'8378,"2"-4"-4867,10 18-3444,1-1-1,-1 0 1,0 1 0,1-1-1,0 0 1,-1 1 0,1-1 0,0 0-1,0 1 1,-1-1 0,2 0-1,-1 0 1,0 1 0,0-1-1,0 0 1,1 1 0,-1-1 0,1 0-1,-1 1 1,1-1 0,0 1-1,0-1 1,1-2 0,6-5-44,1 1 0,1-1 0,-1 1 0,1 1 0,22-13 0,-16 10-17,1-1-33,35-16 0,-47 24 23,1 1 0,0 0-1,-1 0 1,1 1-1,0 0 1,0 0-1,0 0 1,0 1-1,0 0 1,0 0 0,6 1-1,-11-1 18,0 1 0,0-1 0,1 1 0,-1-1 0,0 1 0,0-1 0,0 1 0,0 0 0,-1-1 0,1 1 0,0 0 0,0 0 0,0 0 0,0 0 0,-1 0-1,1 0 1,0 0 0,-1 0 0,1 0 0,-1 0 0,1 0 0,-1 0 0,0 0 0,0 0 0,1 0 0,-1 2 0,2 36 708,-2-30-527,-1 21-16,-2 0 1,-1 0-1,-2 0 0,-1 0 0,-1-1 0,-1 0 0,-20 42 1,-1-2-146,-2-2 1,-67 102 0,97-167-23,-15 17 74,16-25 187,0-7-277,1 1-1,0 0 0,1 0 0,0 0 0,1 0 0,1 0 1,0 0-1,0 0 0,1 1 0,9-17 0,-13 26 24,1 1 0,-1 0 0,1 0 0,-1 0 0,1 0 0,0 0 0,0 0 0,-1 0 0,1 0 0,0 0 0,0 0-1,0 0 1,0 0 0,0 1 0,0-1 0,0 0 0,0 1 0,1-1 0,-1 1 0,0-1 0,0 1 0,3-1 0,-3 2 10,1-1 1,0 0 0,-1 1 0,1 0 0,-1-1 0,1 1-1,-1 0 1,1 0 0,-1 0 0,0 0 0,1 0-1,-1 0 1,0 0 0,0 0 0,0 1 0,2 1 0,4 6 28,0 0 1,1 0-1,0-1 1,1 0 0,0-1-1,18 12 1,-23-17-258,0 0 0,0-1 0,0 1 0,0-1 0,0 0-1,0 0 1,1-1 0,-1 1 0,0-1 0,1 0 0,-1 0 0,0 0 0,1-1 0,-1 1 0,0-1 0,0 0 0,1-1-1,-1 1 1,0-1 0,0 1 0,7-5 0,29-25-4418,0-9-2690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568"/>
    </inkml:context>
    <inkml:brush xml:id="br0">
      <inkml:brushProperty name="width" value="0.025" units="cm"/>
      <inkml:brushProperty name="height" value="0.025" units="cm"/>
      <inkml:brushProperty name="color" value="#E71224"/>
    </inkml:brush>
  </inkml:definitions>
  <inkml:trace contextRef="#ctx0" brushRef="#br0">10 0 7944,'-10'0'7815,"27"0"-7911,2 0 608,9 0 65,-3 0-481,-1 0 192,1 0-512,-7 0 480,1 0-576,-4 0 0,-2 2-2083,-5 1-2305,-8 4-4709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06:56.664"/>
    </inkml:context>
    <inkml:brush xml:id="br0">
      <inkml:brushProperty name="width" value="0.025" units="cm"/>
      <inkml:brushProperty name="height" value="0.025" units="cm"/>
      <inkml:brushProperty name="color" value="#E71224"/>
    </inkml:brush>
  </inkml:definitions>
  <inkml:trace contextRef="#ctx0" brushRef="#br0">148 250 11883,'7'-61'8811,"17"-25"-7474,-15 57-1032,9-44-1,-20 103 157,3 56 0,1-22-390,-2 440-23,-3-502-93,0-1 0,0 0-1,0 0 1,0 0 0,0 0 0,0 0 0,0 0-1,0-1 1,0 1 0,0-1 0,-5 0-1,-8 2-212,-33 7 36,31-7 255,0 1 0,1 1 0,-30 11 0,46-15 260,29 0-417,-7 1 293,1-1 0,-1-1-1,0 0 1,1-2 0,-1-1-1,23-7 1,112-54 1684,-155 64-1776,2 1-241,-2 7-1164,-4 17-1267,-9 12-1707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0:15.942"/>
    </inkml:context>
    <inkml:brush xml:id="br0">
      <inkml:brushProperty name="width" value="0.025" units="cm"/>
      <inkml:brushProperty name="height" value="0.025" units="cm"/>
      <inkml:brushProperty name="color" value="#E71224"/>
    </inkml:brush>
  </inkml:definitions>
  <inkml:trace contextRef="#ctx0" brushRef="#br0">1 12 12716,'0'2'5189,"7"-1"-5349,12-1 224,11 0-192,4 0-1474,-6-15-6437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06.860"/>
    </inkml:context>
    <inkml:brush xml:id="br0">
      <inkml:brushProperty name="width" value="0.025" units="cm"/>
      <inkml:brushProperty name="height" value="0.025" units="cm"/>
      <inkml:brushProperty name="color" value="#E71224"/>
    </inkml:brush>
  </inkml:definitions>
  <inkml:trace contextRef="#ctx0" brushRef="#br0">6 2 1826,'-4'0'448,"3"0"1634,16 0-1762,3 0-384,3-2 96,0 2-320,-4 0-96,5 0 31,-1 0-191,-6 0-2531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31.271"/>
    </inkml:context>
    <inkml:brush xml:id="br0">
      <inkml:brushProperty name="width" value="0.025" units="cm"/>
      <inkml:brushProperty name="height" value="0.025" units="cm"/>
      <inkml:brushProperty name="color" value="#E71224"/>
    </inkml:brush>
  </inkml:definitions>
  <inkml:trace contextRef="#ctx0" brushRef="#br0">10 1 9769,'0'0'5702,"0"5"-10731,0 0 3139,-10-2-4100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215"/>
    </inkml:context>
    <inkml:brush xml:id="br0">
      <inkml:brushProperty name="width" value="0.025" units="cm"/>
      <inkml:brushProperty name="height" value="0.025" units="cm"/>
      <inkml:brushProperty name="color" value="#E71224"/>
    </inkml:brush>
  </inkml:definitions>
  <inkml:trace contextRef="#ctx0" brushRef="#br0">23 430 8904,'-1'0'266,"0"0"0,0 0 1,0 0-1,1 0 0,-1 0 0,0 0 0,0 0 0,0 0 0,1 0 0,-1 0 0,0 0 0,0 0 0,0-1 0,1 1 0,-1 0 0,0-1 0,0 1 0,1 0 0,-1-1 0,0 1 0,1-1 0,-1 1 0,1-1 0,-1 1 0,0-1 0,1 0 0,-1 1 0,1-1 0,0 0 0,-1-1 0,1-11 2292,3-4-3487,12-32 1019,2 1-1,26-51 0,-13 30-63,18-53 1,-47 121 69,6 39 118,-2 0 96,2 74 0,-6-66-513,11 69-1,-6-105-597,-4-8-2236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596"/>
    </inkml:context>
    <inkml:brush xml:id="br0">
      <inkml:brushProperty name="width" value="0.025" units="cm"/>
      <inkml:brushProperty name="height" value="0.025" units="cm"/>
      <inkml:brushProperty name="color" value="#E71224"/>
    </inkml:brush>
  </inkml:definitions>
  <inkml:trace contextRef="#ctx0" brushRef="#br0">1 5 9705,'0'-1'2883,"0"-3"1313,5 4-3427,18 0-65,5 0-383,8 0 31,5 0-416,0 0 160,1 0-1794,-5 0-1313,-1 4-1921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939"/>
    </inkml:context>
    <inkml:brush xml:id="br0">
      <inkml:brushProperty name="width" value="0.025" units="cm"/>
      <inkml:brushProperty name="height" value="0.025" units="cm"/>
      <inkml:brushProperty name="color" value="#E71224"/>
    </inkml:brush>
  </inkml:definitions>
  <inkml:trace contextRef="#ctx0" brushRef="#br0">269 4 9321,'-22'-4'6022,"-18"5"-4010,16 1-1622,16-2-334,1 1 0,0-1 1,-1 2-1,1-1 0,0 1 0,0 0 1,0 1-1,0-1 0,0 1 1,1 1-1,-1-1 0,1 1 0,0 1 1,0-1-1,1 1 0,-1 0 0,1 0 1,0 0-1,0 1 0,-5 8 1,4-6-29,1 1 0,0 0 1,0 1-1,1-1 1,0 1-1,1 0 1,0-1-1,0 2 1,1-1-1,1 0 1,0 0-1,0 1 0,2 18 1,-1-26-34,1 0 0,0 1 0,0-1-1,0 0 1,0 0 0,1 0 0,-1 0 0,1-1 0,0 1 0,-1 0 0,2-1-1,-1 1 1,0-1 0,0 0 0,1 1 0,-1-1 0,1 0 0,-1-1 0,1 1-1,0 0 1,0-1 0,0 0 0,0 1 0,0-1 0,0 0 0,0-1-1,5 2 1,6 1-247,-1-1 1,1-1-1,-1 0 0,1 0 0,17-3 0,-21 0-578,0 0 0,0-1 0,0 0 0,0-1 1,0 0-1,-1-1 0,1 0 0,15-11 0,1 0-3253,-8 5 111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446"/>
    </inkml:context>
    <inkml:brush xml:id="br0">
      <inkml:brushProperty name="width" value="0.025" units="cm"/>
      <inkml:brushProperty name="height" value="0.025" units="cm"/>
      <inkml:brushProperty name="color" value="#E71224"/>
    </inkml:brush>
  </inkml:definitions>
  <inkml:trace contextRef="#ctx0" brushRef="#br0">0 1 14286,'0'0'3688,"0"9"-2022,30 404 731,-28-396-2365,1 10-223,1 0 1,12 42 0,-16-79-5353,1-14 2580,1-3-1066,-2-15-3813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4.446"/>
    </inkml:context>
    <inkml:brush xml:id="br0">
      <inkml:brushProperty name="width" value="0.025" units="cm"/>
      <inkml:brushProperty name="height" value="0.025" units="cm"/>
      <inkml:brushProperty name="color" value="#E71224"/>
    </inkml:brush>
  </inkml:definitions>
  <inkml:trace contextRef="#ctx0" brushRef="#br0">39 150 2723,'8'-9'3306,"-2"0"5354,-20 11-5070,13-1-3574,-1 0 0,0 0 0,1 0 0,-1 1 0,1-1 0,-1 0 0,1 1 0,-1-1 0,1 1 0,0 0 1,0-1-1,0 1 0,0 0 0,0 0 0,0 0 0,1 0 0,-1-1 0,0 1 0,1 0 0,0 0 0,-1 0 0,1 4 1,-1 2-33,0 0 1,1 1 0,0-1-1,2 12 1,-1-17 17,0-1-1,0 0 0,0 1 1,0-1-1,0 0 1,1 0-1,-1 0 1,1 0-1,-1 0 0,1 0 1,0 0-1,-1 0 1,1-1-1,0 1 0,0 0 1,1-1-1,-1 0 1,0 0-1,0 0 0,1 0 1,1 1-1,3 1-21,0-1-1,-1 0 1,1-1-1,0 1 1,0-1 0,10 0-1,-13-1-2,1 0-1,-1 0 0,0-1 1,0 1-1,0-1 1,0 0-1,0 0 0,0 0 1,0-1-1,0 1 1,-1-1-1,6-3 0,-4 1 37,0-1-1,0 1 0,-1-1 1,0 0-1,1 0 0,-2 0 1,5-7-1,-4 4-10,1 0 1,-1 1-1,-1-1 0,1-1 0,-1 1 1,-1 0-1,0-1 0,0 0 1,0 1-1,-1-1 0,-1 0 0,1 0 1,-2-14-1,0 19 54,0 1 1,0-1-1,0 1 1,0-1 0,-1 1-1,1 0 1,-1-1-1,0 1 1,0 0-1,0 0 1,0 0-1,0 0 1,-1 1-1,1-1 1,-1 1-1,0-1 1,0 1-1,0 0 1,0 0-1,0 0 1,-6-2-1,1 0 114,0 1 0,0 0-1,0 0 1,0 1 0,-1 0-1,1 0 1,-1 1 0,-10-1 0,13 2-138,1 0 0,-1 0 0,1 0-1,-1 1 1,0 0 0,1 0 0,0 1 0,-1-1 0,1 1 0,-9 5 0,11-5-119,1 0-1,-1 0 0,1 0 1,0 1-1,-1-1 0,1 1 1,0-1-1,1 1 0,-1 0 1,0 0-1,1 0 0,0 0 1,-1 0-1,1 0 0,1 0 1,-1 0-1,0 1 0,1-1 1,-1 0-1,1 4 0,0-2-231,-2 33-3146,8-15-2002,6-7-235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098"/>
    </inkml:context>
    <inkml:brush xml:id="br0">
      <inkml:brushProperty name="width" value="0.025" units="cm"/>
      <inkml:brushProperty name="height" value="0.025" units="cm"/>
      <inkml:brushProperty name="color" value="#E71224"/>
    </inkml:brush>
  </inkml:definitions>
  <inkml:trace contextRef="#ctx0" brushRef="#br0">0 73 9129,'0'0'3998,"0"2"-3235,0 207 886,0-113-3741,2-152 1717,3-1 0,2 1 0,23-91 0,-29 142 493,0 1 0,0-1-1,1 1 1,0 0 0,0 0-1,0 0 1,0 0-1,1 0 1,-1 0 0,7-6-1,-8 9-96,1 0 1,0 0-1,-1 0 0,1 0 0,0 0 0,-1 0 0,1 0 0,0 0 0,0 1 0,0-1 0,0 1 0,0-1 1,0 1-1,-1 0 0,1 0 0,0 0 0,0 0 0,0 0 0,0 0 0,0 1 0,0-1 0,0 1 1,0-1-1,0 1 0,-1 0 0,1-1 0,0 1 0,2 2 0,0 0 8,0 0-1,-1 0 1,0 0 0,0 0-1,0 0 1,0 1 0,0 0-1,-1-1 1,1 1 0,-1 0-1,0 0 1,0 0 0,1 5-1,-2-7-13,0 0-1,0 1 1,0-1-1,-1 0 0,1 0 1,-1 1-1,0-1 1,1 0-1,-1 1 0,0-1 1,0 0-1,0 1 1,-1-1-1,1 0 0,0 1 1,-1-1-1,0 0 1,1 0-1,-1 0 0,0 1 1,0-1-1,0 0 1,-1 0-1,1 0 0,0 0 1,-3 2-1,-7 3 241,-1 0 0,1 0 0,-1-2-1,-1 1 1,-22 6 0,-16 7 880,51-19-1087,11 0-10741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529"/>
    </inkml:context>
    <inkml:brush xml:id="br0">
      <inkml:brushProperty name="width" value="0.025" units="cm"/>
      <inkml:brushProperty name="height" value="0.025" units="cm"/>
      <inkml:brushProperty name="color" value="#E71224"/>
    </inkml:brush>
  </inkml:definitions>
  <inkml:trace contextRef="#ctx0" brushRef="#br0">46 0 12268,'0'0'2194,"0"14"-1116,-1 13-1116,0 1 0,-2-1-1,-1 0 1,-1-1 0,-17 51-1,20-71-192,0 0 0,1 0-1,-1 0 1,1 0 0,0 10 0,1-16 65,4 0-97,0 0 497,0 0-1,0 0 1,0 0 0,0 1-1,0 0 1,0 0 0,0 0-1,0 0 1,0 1 0,0-1-1,0 1 1,-1 0-1,1 0 1,-1 1 0,6 3-1,-4-2-137,1 0-1,-1 0 1,1-1 0,0 0-1,0 0 1,0-1-1,0 1 1,1-1-1,10 1 1,18 0-7650,-25-3-678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986"/>
    </inkml:context>
    <inkml:brush xml:id="br0">
      <inkml:brushProperty name="width" value="0.025" units="cm"/>
      <inkml:brushProperty name="height" value="0.025" units="cm"/>
      <inkml:brushProperty name="color" value="#E71224"/>
    </inkml:brush>
  </inkml:definitions>
  <inkml:trace contextRef="#ctx0" brushRef="#br0">0 323 9865,'0'0'2782,"4"-1"1060,6-9-2880,53-178 412,-34 91-922,-24 75-424,-3 17 1,1 13-9,0 1-17,19 40 47,-16-38-30,-1 1 0,0 0 1,0 1-1,-1-1 0,-1 1 1,3 14-1,-2 103-2671,-4-106 2131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346"/>
    </inkml:context>
    <inkml:brush xml:id="br0">
      <inkml:brushProperty name="width" value="0.025" units="cm"/>
      <inkml:brushProperty name="height" value="0.025" units="cm"/>
      <inkml:brushProperty name="color" value="#E71224"/>
    </inkml:brush>
  </inkml:definitions>
  <inkml:trace contextRef="#ctx0" brushRef="#br0">0 36 7783,'0'0'5638,"9"3"-4229,10 6-640,0-3 96,3-2-737,3-4 288,-1 0-448,3 0-705,3-12-1377,0-8-1633,-6-5-3460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789"/>
    </inkml:context>
    <inkml:brush xml:id="br0">
      <inkml:brushProperty name="width" value="0.025" units="cm"/>
      <inkml:brushProperty name="height" value="0.025" units="cm"/>
      <inkml:brushProperty name="color" value="#E71224"/>
    </inkml:brush>
  </inkml:definitions>
  <inkml:trace contextRef="#ctx0" brushRef="#br0">26 47 6694,'-1'1'4135,"-2"8"-2990,-3 13-434,1 0 1,1 0-1,1 1 0,2-1 0,0 37 1,1-7-522,-1 1-244,1-53-517,0-6-1655,0-33-437,4-91-2740,-3 118 5765,1 0 0,0 0 0,1 0-1,0 1 1,1-1 0,0 1 0,1 0-1,9-15 1,-12 23-88,0 0 0,0 0 0,1 0-1,-1 0 1,1 1 0,0 0 0,0-1 0,0 1 0,0 0 0,0 0 0,0 1-1,0-1 1,1 0 0,3 0 0,-4 1-201,-1 1 0,0-1 0,0 1 0,0-1 0,1 1 0,-1 0 0,0 0 0,0 0 1,0 1-1,1-1 0,-1 0 0,0 1 0,0-1 0,0 1 0,0 0 0,1 0 0,-1 0 0,-1 0 0,1 0 0,0 0 0,0 0 0,0 1 0,2 1 1,1 3 53,1 1 0,-1 0 0,-1 0 0,1 0 0,-1 0 1,-1 1-1,1-1 0,-1 1 0,0 0 0,-1 0 0,0 0 1,2 13-1,-2 7 11,0 1 1,-3 36-1,0-56-109,1-6-42,-1 1-1,1 0 0,-1-1 1,0 0-1,-1 1 0,1-1 0,0 1 1,-1-1-1,0 0 0,0 0 0,0 0 1,0 0-1,0 0 0,0-1 1,-1 1-1,0-1 0,1 1 0,-1-1 1,0 0-1,0 0 0,0 0 0,0 0 1,-1-1-1,1 1 0,0-1 1,-1 0-1,1 0 0,-1 0 0,1-1 1,-1 1-1,1-1 0,-1 0 0,0 1 1,1-2-1,-1 1 0,1 0 1,-1-1-1,1 0 0,-1 1 0,1-2 1,-7-1-1,-4-9-191,2 1-1560,5 8-6515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7.293"/>
    </inkml:context>
    <inkml:brush xml:id="br0">
      <inkml:brushProperty name="width" value="0.025" units="cm"/>
      <inkml:brushProperty name="height" value="0.025" units="cm"/>
      <inkml:brushProperty name="color" value="#E71224"/>
    </inkml:brush>
  </inkml:definitions>
  <inkml:trace contextRef="#ctx0" brushRef="#br0">25 22 8200,'-1'0'5313,"-1"5"-4610,-2 6-265,0 0 0,1 1 0,0-1 0,0 1 0,0 23 1,2 65-330,2-52 191,-1-44-281,0 1 1,0-1-1,0 1 1,1-1 0,0 1-1,0-1 1,0 1-1,0-1 1,1 0-1,-1 0 1,1 0 0,0 0-1,0 0 1,1 0-1,2 4 1,-2-6 6,0 1-1,0-1 1,0 0-1,1 1 1,-1-1 0,0-1-1,1 1 1,0 0-1,-1-1 1,1 0 0,0 0-1,-1 0 1,1 0-1,0-1 1,0 1 0,0-1-1,6 0 1,-7-1-12,0 1 1,-1-1-1,1 0 1,0 0 0,-1 0-1,1-1 1,-1 1-1,1 0 1,-1-1 0,1 0-1,-1 1 1,0-1-1,0 0 1,0 0 0,0-1-1,0 1 1,-1 0-1,1 0 1,0-1-1,-1 1 1,2-4 0,4-9-120,1-1 1,5-18 0,-13 32 80,6-18-256,-1 0 1,-1 0 0,0 0-1,-2-1 1,-1 1-1,0-1 1,-2 1 0,-3-27-1,4 45 333,-1 0-1,1-1 1,-1 1-1,0 0 0,0-1 1,0 1-1,0 0 0,0 0 1,-1 0-1,1 0 1,0 0-1,-1 0 0,0 1 1,1-1-1,-1 0 1,0 1-1,0-1 0,0 1 1,0 0-1,0 0 1,0-1-1,0 1 0,-1 1 1,1-1-1,0 0 0,-1 0 1,1 1-1,-3-1 1,1 1 45,0-1 0,0 1 1,0 0-1,1 0 0,-1 0 0,0 1 1,0-1-1,1 1 0,-1 0 1,0 0-1,1 0 0,-1 0 0,1 1 1,-1 0-1,1-1 0,0 1 0,-5 4 1,1 0-85,1 1 0,-1 1 1,1 0-1,1-1 0,-1 2 1,1-1-1,1 1 0,0-1 1,0 1-1,0 0 0,1 1 1,1-1-1,-1 0 0,0 13 1,2-14-613,1 1 1,0-1 0,0 1 0,0-1-1,4 17 1,5-8-3914,3-7-3192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8.065"/>
    </inkml:context>
    <inkml:brush xml:id="br0">
      <inkml:brushProperty name="width" value="0.025" units="cm"/>
      <inkml:brushProperty name="height" value="0.025" units="cm"/>
      <inkml:brushProperty name="color" value="#E71224"/>
    </inkml:brush>
  </inkml:definitions>
  <inkml:trace contextRef="#ctx0" brushRef="#br0">35 40 11627,'0'3'2002,"-9"107"1044,0-28-2585,2-21-217,1 25 73,6-86-200,0-6 91,-2-56-707,1-49-994,2 96 1383,0 0 0,1 0 0,1 1 0,0-1-1,7-16 1,-8 25 189,0 1-1,1-1 1,0 1-1,0 0 0,1 0 1,-1 0-1,1 1 1,0-1-1,0 1 1,1 0-1,-1 0 0,1 1 1,0-1-1,0 1 1,0 0-1,0 0 1,1 0-1,-1 1 0,11-3 1,3 1-22,0 0-1,0 1 1,0 1 0,35 1 0,-54 3-33,1-1 0,0 1 0,-1-1 0,1 1 0,-1-1 0,1 1 0,-1 0 0,0-1 0,0 1 0,0-1 0,1 1 0,-2 0 0,1-1 0,0 1 0,0 0 0,0-1 0,-1 1 0,1-1 0,-2 4 0,-3 2-98,0-1 0,0 1 0,0-1 1,-1 0-1,0 0 0,0-1 0,-1 1 0,-8 4 0,-61 35-708,72-43 752,0 0-1,0 0 1,0 0-1,0 1 1,1 0-1,-1 0 0,1 0 1,0 0-1,-5 6 1,7-6 35,-1-1 0,1 1 0,0-1 0,0 1 0,0-1 0,0 1 0,1 0 1,-1 0-1,1-1 0,-1 1 0,1 0 0,0 0 0,0 0 0,1-1 0,-1 1 0,1 5 1,0-6 14,0 0 0,1 0 0,-1 0 0,0 0 0,0 0 0,1 0 0,-1-1 0,1 1 0,0 0 0,-1-1 0,1 1 0,0-1 0,0 0 0,0 0 0,2 2 0,34 16 360,-33-17-333,11 5-356,12 6 939,1-2 0,31 9 1,-10-13-4962,-61-7-4611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180"/>
    </inkml:context>
    <inkml:brush xml:id="br0">
      <inkml:brushProperty name="width" value="0.025" units="cm"/>
      <inkml:brushProperty name="height" value="0.025" units="cm"/>
      <inkml:brushProperty name="color" value="#E71224"/>
    </inkml:brush>
  </inkml:definitions>
  <inkml:trace contextRef="#ctx0" brushRef="#br0">196 38 609,'0'-1'481,"0"0"1,0 1-1,-1-1 1,1 0-1,0 1 1,0-1-1,-1 1 1,1-1 0,0 0-1,0 1 1,-1-1-1,1 1 1,-1-1-1,1 1 1,-1-1 0,1 1-1,-1-1 1,1 1-1,-1 0 1,1-1-1,-1 1 1,1 0-1,-2-1 1,-21-5 3972,20 6-4331,-1-1 0,1 1 0,-1 0 0,1 0 0,0 1 0,-1-1 1,1 1-1,0-1 0,-1 1 0,1 0 0,0 0 0,-3 2 0,0 2 13,0 0-1,0 0 1,0 1 0,1 0-1,0 0 1,0 0-1,1 1 1,0-1 0,0 1-1,0 0 1,1 0 0,0 1-1,-3 9 1,3-3-89,1-1 0,-1 0 0,2 1 0,0-1-1,1 1 1,0-1 0,3 15 0,-2-25-54,0 1-1,0 0 1,1-1 0,0 0 0,0 1-1,0-1 1,0 0 0,0 0-1,1 0 1,-1 0 0,1-1 0,0 1-1,0-1 1,0 0 0,0 1-1,0-1 1,5 2 0,4 3 34,0-1 1,0 0-1,21 6 1,-26-10-14,0 0 1,0 0-1,0-1 1,0 0 0,0 0-1,1-1 1,-1 0-1,0 0 1,0-1-1,0 1 1,7-3 0,-8 1-1,0 0 0,0-1 0,-1 0 0,1 0 0,-1 0 0,0 0 0,0-1 0,0 0 0,0 0 0,-1 0 0,1-1 0,6-9 0,-7 8-5,0-1-1,0 1 0,0-1 1,-1 0-1,1-1 0,-2 1 1,1 0-1,-1-1 0,2-13 1,-1-5 65,-1-42 1,-2 59-62,-1 6 21,1 0 0,-1 0-1,0 0 1,0 1 0,-1-1 0,1 0 0,-1 1 0,1-1-1,-1 1 1,0 0 0,0-1 0,0 1 0,0 0 0,0 0-1,0 0 1,0 0 0,-1 1 0,1-1 0,-1 1 0,-2-2-1,-8-4 284,0 0 0,-23-7-1,18 9-62,0 2 1,0 0-1,0 1 0,0 0 1,-19 2-1,-17-2 9,52 2-308,-1 0 1,1 0 0,0-1-1,-1 2 1,1-1 0,-1 0-1,1 1 1,-1-1 0,1 1-1,0-1 1,-1 1 0,1 0-1,0 0 1,0 0 0,0 1-1,0-1 1,-1 0 0,2 1-1,-5 3 1,3-1-337,0 0 0,0 1 1,0 0-1,1 0 0,0-1 0,0 1 1,0 1-1,-1 4 0,-4 21-4082,6 0-4078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686"/>
    </inkml:context>
    <inkml:brush xml:id="br0">
      <inkml:brushProperty name="width" value="0.025" units="cm"/>
      <inkml:brushProperty name="height" value="0.025" units="cm"/>
      <inkml:brushProperty name="color" value="#E71224"/>
    </inkml:brush>
  </inkml:definitions>
  <inkml:trace contextRef="#ctx0" brushRef="#br0">2 72 11659,'0'0'124,"0"0"0,-1 0 0,1 0 0,0 0 0,0-1 0,0 1 0,0 0 0,0 0 0,0 0 0,0 0 0,0 0 0,0-1-1,0 1 1,0 0 0,0 0 0,-1 0 0,1 0 0,0-1 0,0 1 0,0 0 0,0 0 0,0 0 0,1 0 0,-1-1 0,0 1 0,0 0 0,0 0 0,0 0 0,0 0 0,0 0 0,0-1 0,0 1 0,0 0 0,0 0 0,0 0 0,0 0 0,1 0-1,-1 0 1,0-1 0,0 1 0,0 0 0,0 0 0,0 0 0,0 0 0,1 0 0,-1 0 0,0 0 0,14-9 1668,24-7-2369,-31 13 1206,3 0-586,0-2-1,0 0 1,0 0 0,-1-1 0,11-7-1,-20 12-196,0 7-5222,-2 2 230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4.808"/>
    </inkml:context>
    <inkml:brush xml:id="br0">
      <inkml:brushProperty name="width" value="0.025" units="cm"/>
      <inkml:brushProperty name="height" value="0.025" units="cm"/>
      <inkml:brushProperty name="color" value="#E71224"/>
    </inkml:brush>
  </inkml:definitions>
  <inkml:trace contextRef="#ctx0" brushRef="#br0">1 4 6630,'5'1'8295,"8"0"-4243,85 11-2962,-44-6-525,0-2-1,1-2 1,69-7-1,-79-7 303,-12 2-2973,-13 8-7278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517"/>
    </inkml:context>
    <inkml:brush xml:id="br0">
      <inkml:brushProperty name="width" value="0.025" units="cm"/>
      <inkml:brushProperty name="height" value="0.025" units="cm"/>
      <inkml:brushProperty name="color" value="#E71224"/>
    </inkml:brush>
  </inkml:definitions>
  <inkml:trace contextRef="#ctx0" brushRef="#br0">43 18 8904,'0'0'3161,"-3"13"-1869,-10 42 9,3 1 0,2 1 0,-1 84 1,9-139-1212,3-10-164,1-14 186,-1 0 0,0 0 0,-1 0 0,-3-38 0,3-38 96,-2 94-214,1 1 0,0-1-1,0 0 1,0 1-1,0-1 1,1 0 0,-1 1-1,1 0 1,0-1 0,0 1-1,0 0 1,1 0 0,-1 0-1,1 0 1,-1 0-1,1 1 1,0-1 0,0 1-1,0 0 1,1 0 0,-1 0-1,0 0 1,1 1-1,-1-1 1,1 1 0,0 0-1,6-2 1,9-1-44,1 1-1,0 1 1,-1 1-1,24 1 1,-28 0 32,-13 0 16,0 0 0,0 0 1,-1 1-1,1-1 0,0 0 0,0 1 1,0-1-1,-1 1 0,1 0 0,0-1 0,-1 1 1,1 0-1,0 0 0,-1 0 0,0 0 1,1 0-1,-1 1 0,1-1 0,-1 0 1,0 1-1,0-1 0,0 1 0,0-1 0,0 1 1,0 0-1,1 2 0,-1 0 32,1 0 0,-1 0-1,-1 0 1,1 0 0,-1 0 0,1 0 0,-1 0-1,0 0 1,0 0 0,-1 0 0,-1 6 0,2-8-29,-1 0 0,-1 0 0,1 0 1,0 0-1,0 0 0,-1-1 1,1 1-1,-1 0 0,1-1 1,-1 1-1,0-1 0,0 1 0,0-1 1,0 0-1,-3 2 0,-40 17-61,29-13 30,5-2 17,-23 11 41,-47 14 0,81-29 132,0-36-795,0 34 476,0 1 1,0-1 0,0 1-1,0-1 1,0 0-1,1 1 1,-1-1 0,0 1-1,0-1 1,1 1 0,-1-1-1,0 1 1,1-1-1,-1 1 1,0-1 0,1 1-1,-1-1 1,1 1 0,-1 0-1,1-1 1,-1 1 0,1 0-1,-1-1 1,1 1-1,0 0 1,-1 0 0,1 0-1,-1-1 1,1 1 0,-1 0-1,1 0 1,0 0-1,-1 0 1,1 0 0,-1 0-1,1 0 1,0 0 0,-1 0-1,1 0 1,-1 1-1,2-1 1,7 0-4273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914"/>
    </inkml:context>
    <inkml:brush xml:id="br0">
      <inkml:brushProperty name="width" value="0.025" units="cm"/>
      <inkml:brushProperty name="height" value="0.025" units="cm"/>
      <inkml:brushProperty name="color" value="#E71224"/>
    </inkml:brush>
  </inkml:definitions>
  <inkml:trace contextRef="#ctx0" brushRef="#br0">33 1 8616,'0'0'8328,"0"14"-6860,0-11-1362,0 47 1163,-1 0 0,-13 77 0,13-126-1378,-13 87 435,12-49-9437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310"/>
    </inkml:context>
    <inkml:brush xml:id="br0">
      <inkml:brushProperty name="width" value="0.025" units="cm"/>
      <inkml:brushProperty name="height" value="0.025" units="cm"/>
      <inkml:brushProperty name="color" value="#E71224"/>
    </inkml:brush>
  </inkml:definitions>
  <inkml:trace contextRef="#ctx0" brushRef="#br0">1 6 11435,'11'0'7197,"21"0"-6527,-17 0-70,170-5 184,-177 8-4187,-6 2-1767,-2 2-4413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701"/>
    </inkml:context>
    <inkml:brush xml:id="br0">
      <inkml:brushProperty name="width" value="0.025" units="cm"/>
      <inkml:brushProperty name="height" value="0.025" units="cm"/>
      <inkml:brushProperty name="color" value="#E71224"/>
    </inkml:brush>
  </inkml:definitions>
  <inkml:trace contextRef="#ctx0" brushRef="#br0">8 1 6790,'2'0'8184,"6"7"-5755,-5 8-1794,0 0 0,-1 0 0,0 0 0,-2 0 0,0 0 0,-2 16 0,1 10-99,-1 5-84,-8 46-1,4-46-515,0 47-1,6-93 16,0 0 0,0 0 0,0 0 0,0 1 0,0-1-1,1 0 1,-1 0 0,0 0 0,0 1 0,0-1 0,0 0 0,1 0 0,-1 0 0,0 0 0,0 0 0,0 0 0,0 1 0,1-1 0,-1 0-1,0 0 1,0 0 0,1 0 0,-1 0 0,0 0 0,0 0 0,0 0 0,1 0 0,-1 0 0,0 0 0,0 0 0,1 0 0,-1 0-1,0 0 1,0 0 0,0 0 0,1 0 0,-1 0 0,0-1 0,0 1 0,0 0 0,1 0 0,-1 0 0,0 0 0,0 0 0,0 0 0,0-1-1,1 1 1,-1 0 0,0 0 0,0 0 0,0-1 0,18-14-2753,4-16-1357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273"/>
    </inkml:context>
    <inkml:brush xml:id="br0">
      <inkml:brushProperty name="width" value="0.025" units="cm"/>
      <inkml:brushProperty name="height" value="0.025" units="cm"/>
      <inkml:brushProperty name="color" value="#E71224"/>
    </inkml:brush>
  </inkml:definitions>
  <inkml:trace contextRef="#ctx0" brushRef="#br0">194 11 5285,'-2'-7'8527,"-4"4"-3588,-12 2-2422,13 2-2604,1 0 0,0 0 0,0 0 0,-1 1 0,1 0 0,-6 3 1,-6 6 181,2 0 0,-1 1 1,1 1-1,-17 19 1,27-26-63,-1 0 0,1 0 0,0 1 0,0-1 0,1 1 0,0 0 0,0 0 0,0 0 0,1 0 0,0 1 0,1-1 0,-1 0 0,1 14 0,0-13-28,1-1-1,1 0 1,-1 1 0,1-1-1,1 0 1,-1 1 0,1-1-1,0 0 1,1 0 0,0-1-1,0 1 1,0 0 0,1-1 0,0 0-1,0 0 1,1 0 0,-1 0-1,1-1 1,1 0 0,-1 0-1,1 0 1,0-1 0,8 6-1,-9-7-67,1 0 0,0 0 1,0 0-1,-1-1 0,2 0 0,-1 0 0,0 0 0,0-1 0,0 0 0,1 0 0,-1-1 1,1 0-1,-1 0 0,0 0 0,1-1 0,-1 0 0,9-2 0,-3-1-781,-1 0 0,0 0 0,-1-2 0,1 1 0,-1-1 0,0-1 0,0 1 0,12-13 0,16-16-6598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669"/>
    </inkml:context>
    <inkml:brush xml:id="br0">
      <inkml:brushProperty name="width" value="0.025" units="cm"/>
      <inkml:brushProperty name="height" value="0.025" units="cm"/>
      <inkml:brushProperty name="color" value="#E71224"/>
    </inkml:brush>
  </inkml:definitions>
  <inkml:trace contextRef="#ctx0" brushRef="#br0">88 14 9737,'0'0'7084,"-21"6"-4457,16-2-2489,0 1 1,0-1-1,0 1 1,0 1-1,1-1 1,0 0-1,0 1 1,0 0-1,1 0 1,0 0-1,0 1 1,1-1 0,-1 1-1,1-1 1,-1 11-1,0-3-132,2 1 0,-1 0 0,2 0 0,0 0 0,0 0 0,4 17 0,-3-29-14,-1-1 0,1 0 0,-1 0 0,1 0 0,0 0 0,0 0 0,0 0 0,0 0 1,0 0-1,1 0 0,-1 0 0,0 0 0,1-1 0,-1 1 0,1-1 0,0 1 0,2 1 0,0-1 12,1 1 0,-1-1 0,1 0 0,-1 0 0,1-1-1,0 1 1,8 0 0,6 0 49,0 0 0,1-2-1,21-2 1,-31 2-40,-4-1-10,0 1-1,-1-1 1,1-1 0,0 1 0,-1-1-1,1 0 1,-1 0 0,0 0 0,1-1-1,-1 0 1,0 0 0,-1 0 0,1-1-1,-1 1 1,1-1 0,-1 0 0,0-1-1,0 1 1,-1-1 0,1 1 0,-1-1-1,0 0 1,-1 0 0,1-1 0,-1 1-1,0-1 1,0 1 0,0-1 0,-1 1-1,0-1 1,0 0 0,0-9 0,-1 8-11,0 0 0,0 0-1,0 0 1,-1 0 0,0 1 0,0-1 0,-3-8 0,2 11-51,0 1 1,0-1-1,-1 0 0,1 0 1,-1 1-1,1 0 0,-1-1 1,0 1-1,0 0 0,-1 0 1,1 1-1,-7-5 0,-1 0-429,-1 1 0,0 0 0,1 1 0,-2 0 0,1 1 0,-17-4 0,-38-3-3564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4.834"/>
    </inkml:context>
    <inkml:brush xml:id="br0">
      <inkml:brushProperty name="width" value="0.025" units="cm"/>
      <inkml:brushProperty name="height" value="0.025" units="cm"/>
      <inkml:brushProperty name="color" value="#E71224"/>
    </inkml:brush>
  </inkml:definitions>
  <inkml:trace contextRef="#ctx0" brushRef="#br0">31 1 448,'0'0'9102,"-30"5"-2098,30-5-6975,-1 1 0,1-1 0,0 0 0,0 1 0,0-1-1,0 1 1,0-1 0,0 0 0,0 1 0,1-1 0,-1 1 0,0-1 0,0 0-1,0 1 1,0-1 0,0 1 0,1-1 0,-1 0 0,0 1 0,0-1-1,0 0 1,1 0 0,-1 1 0,0-1 0,1 0 0,-1 1 0,0-1-1,1 0 1,-1 0 0,0 0 0,1 1 0,-1-1 0,0 0 0,1 0-1,-1 0 1,1 0 0,-1 0 0,0 0 0,1 0 0,-1 0 0,0 0-1,1 0 1,-1 0 0,1 0 0,-1 0 0,0 0 0,1 0 0,0 0-1,33 2 401,-13-1-46,-5 2 129,0-1 0,0 0-1,1-1 1,-1-1-1,20-2 1,-36 1-540,0 1 1,0-1-1,0 1 1,-1 0-1,1-1 1,0 1-1,0-1 0,0 1 1,0-1-1,0 1 1,-1-1-1,1 1 0,0 0 1,0-1-1,-1 1 1,1-1-1,0 1 1,-1 0-1,1-1 0,0 1 1,-1 0-1,1-1 1,0 1-1,-1 0 0,1 0 1,-1-1-1,1 1 1,-1 0-1,0 0 1,-27-1-5397,8 1-1591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05.119"/>
    </inkml:context>
    <inkml:brush xml:id="br0">
      <inkml:brushProperty name="width" value="0.025" units="cm"/>
      <inkml:brushProperty name="height" value="0.025" units="cm"/>
      <inkml:brushProperty name="color" value="#E71224"/>
    </inkml:brush>
  </inkml:definitions>
  <inkml:trace contextRef="#ctx0" brushRef="#br0">0 37 11050,'0'-12'2275,"0"10"-962,2 1 32,6-1-832,1-1-417,6-1-32,0-1 352,2 0-416,2 2 64,0 3-1121,1 0-801,3 0-2209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1.955"/>
    </inkml:context>
    <inkml:brush xml:id="br0">
      <inkml:brushProperty name="width" value="0.025" units="cm"/>
      <inkml:brushProperty name="height" value="0.025" units="cm"/>
      <inkml:brushProperty name="color" value="#E71224"/>
    </inkml:brush>
  </inkml:definitions>
  <inkml:trace contextRef="#ctx0" brushRef="#br0">1 0 128,'0'0'256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328"/>
    </inkml:context>
    <inkml:brush xml:id="br0">
      <inkml:brushProperty name="width" value="0.025" units="cm"/>
      <inkml:brushProperty name="height" value="0.025" units="cm"/>
      <inkml:brushProperty name="color" value="#E71224"/>
    </inkml:brush>
  </inkml:definitions>
  <inkml:trace contextRef="#ctx0" brushRef="#br0">0 49 3844,'0'-17'-1666,"4"2"1154,11-2-97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5.279"/>
    </inkml:context>
    <inkml:brush xml:id="br0">
      <inkml:brushProperty name="width" value="0.025" units="cm"/>
      <inkml:brushProperty name="height" value="0.025" units="cm"/>
      <inkml:brushProperty name="color" value="#E71224"/>
    </inkml:brush>
  </inkml:definitions>
  <inkml:trace contextRef="#ctx0" brushRef="#br0">121 0 8680,'-2'0'428,"0"1"0,0-1-1,0 0 1,-1 1 0,1 0-1,0-1 1,0 1 0,0 0-1,0 0 1,0 0 0,0 0 0,0 0-1,-2 3 1,-23 26 2113,-9 39-585,30-50-1718,0 0 0,2 0 1,0 1-1,1-1 0,1 1 1,1 0-1,2 36 0,-1-22-148,1-26-94,-1 0 0,2 0 0,-1 0-1,1 0 1,0 0 0,1 0 0,0-1-1,0 1 1,1-1 0,-1 0 0,2 0-1,-1 0 1,1 0 0,0-1 0,0 0 0,1 0-1,0 0 1,0-1 0,0 1 0,1-1-1,0-1 1,0 0 0,0 0 0,0 0-1,0-1 1,1 0 0,0 0 0,0-1-1,0 0 1,0 0 0,0-1 0,0 0-1,10 0 1,-12 0-9,0-1 0,1 1 0,-1-1 0,0-1 0,1 1 0,-1-1 0,0 0 0,0-1 0,0 0 0,0 1-1,0-2 1,0 1 0,0-1 0,-1 0 0,1 0 0,-1 0 0,0-1 0,0 0 0,0 0 0,0 0 0,-1-1 0,0 0 0,0 0 0,0 0-1,0 0 1,-1 0 0,0-1 0,5-10 0,-2 1 10,0-1-1,0 0 0,-1 0 1,-2 0-1,5-33 1,-4-84 34,-4 104 34,0 24-25,0 0 1,0 0-1,0 0 0,-1 1 1,0-1-1,0 0 0,0 0 1,-1 1-1,1-1 0,-1 1 1,0-1-1,0 1 0,-1 0 0,1 0 1,-1 0-1,0 0 0,0 0 1,-1 1-1,1-1 0,-1 1 1,1 0-1,-8-5 0,2 4 136,0-1-1,0 2 0,-1-1 1,1 2-1,-1-1 0,1 1 1,-1 0-1,0 1 0,0 0 1,-13 1-1,17 0-153,0-1 1,0 1-1,-1 1 0,1-1 0,0 1 1,0 0-1,0 1 0,0-1 1,0 1-1,0 0 0,0 1 1,0-1-1,1 1 0,0 0 1,-1 1-1,1-1 0,0 1 0,1 0 1,-1 0-1,1 1 0,-1 0 1,1-1-1,1 1 0,-1 0 1,1 1-1,0-1 0,-4 9 1,-1 3-348,1 0 1,1 0 0,1 0 0,0 1-1,1 0 1,-1 19 0,4-25-681,0-1 0,1 0 0,0 0 0,1 0 0,0 0 0,4 17 0,12 1-6613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688"/>
    </inkml:context>
    <inkml:brush xml:id="br0">
      <inkml:brushProperty name="width" value="0.025" units="cm"/>
      <inkml:brushProperty name="height" value="0.025" units="cm"/>
      <inkml:brushProperty name="color" value="#E71224"/>
    </inkml:brush>
  </inkml:definitions>
  <inkml:trace contextRef="#ctx0" brushRef="#br0">0 113 288,'90'-112'1281,"-88"112"-1665,2 0 0,-2 0-97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4.060"/>
    </inkml:context>
    <inkml:brush xml:id="br0">
      <inkml:brushProperty name="width" value="0.025" units="cm"/>
      <inkml:brushProperty name="height" value="0.025" units="cm"/>
      <inkml:brushProperty name="color" value="#E71224"/>
    </inkml:brush>
  </inkml:definitions>
  <inkml:trace contextRef="#ctx0" brushRef="#br0">0 0 96,'0'0'3555,"0"2"-2978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53.118"/>
    </inkml:context>
    <inkml:brush xml:id="br0">
      <inkml:brushProperty name="width" value="0.025" units="cm"/>
      <inkml:brushProperty name="height" value="0.025" units="cm"/>
      <inkml:brushProperty name="color" value="#E71224"/>
    </inkml:brush>
  </inkml:definitions>
  <inkml:trace contextRef="#ctx0" brushRef="#br0">0 17 929,'0'-5'128,"0"0"352,0 1 129,0 1-225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2.781"/>
    </inkml:context>
    <inkml:brush xml:id="br0">
      <inkml:brushProperty name="width" value="0.025" units="cm"/>
      <inkml:brushProperty name="height" value="0.025" units="cm"/>
      <inkml:brushProperty name="color" value="#E71224"/>
    </inkml:brush>
  </inkml:definitions>
  <inkml:trace contextRef="#ctx0" brushRef="#br0">1 44 705,'0'-12'512,"0"2"-512,0 0-32,0 7 192,0-2-896,0 1 159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060"/>
    </inkml:context>
    <inkml:brush xml:id="br0">
      <inkml:brushProperty name="width" value="0.025" units="cm"/>
      <inkml:brushProperty name="height" value="0.025" units="cm"/>
      <inkml:brushProperty name="color" value="#E71224"/>
    </inkml:brush>
  </inkml:definitions>
  <inkml:trace contextRef="#ctx0" brushRef="#br0">132 0 8584,'-38'14'-384,"3"11"512,9 3-2851,7-6 1058,6-4-706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9:41.513"/>
    </inkml:context>
    <inkml:brush xml:id="br0">
      <inkml:brushProperty name="width" value="0.025" units="cm"/>
      <inkml:brushProperty name="height" value="0.025" units="cm"/>
      <inkml:brushProperty name="color" value="#E71224"/>
    </inkml:brush>
  </inkml:definitions>
  <inkml:trace contextRef="#ctx0" brushRef="#br0">0 0 384,'0'4'609,"0"4"-257,0 2-768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06.860"/>
    </inkml:context>
    <inkml:brush xml:id="br0">
      <inkml:brushProperty name="width" value="0.025" units="cm"/>
      <inkml:brushProperty name="height" value="0.025" units="cm"/>
      <inkml:brushProperty name="color" value="#E71224"/>
    </inkml:brush>
  </inkml:definitions>
  <inkml:trace contextRef="#ctx0" brushRef="#br0">6 2 1826,'-4'0'448,"3"0"1634,16 0-1762,3 0-384,3-2 96,0 2-320,-4 0-96,5 0 31,-1 0-191,-6 0-2531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31.271"/>
    </inkml:context>
    <inkml:brush xml:id="br0">
      <inkml:brushProperty name="width" value="0.025" units="cm"/>
      <inkml:brushProperty name="height" value="0.025" units="cm"/>
      <inkml:brushProperty name="color" value="#E71224"/>
    </inkml:brush>
  </inkml:definitions>
  <inkml:trace contextRef="#ctx0" brushRef="#br0">10 1 9769,'0'0'5702,"0"5"-10731,0 0 3139,-10-2-4100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215"/>
    </inkml:context>
    <inkml:brush xml:id="br0">
      <inkml:brushProperty name="width" value="0.025" units="cm"/>
      <inkml:brushProperty name="height" value="0.025" units="cm"/>
      <inkml:brushProperty name="color" value="#E71224"/>
    </inkml:brush>
  </inkml:definitions>
  <inkml:trace contextRef="#ctx0" brushRef="#br0">23 430 8904,'-1'0'266,"0"0"0,0 0 1,0 0-1,1 0 0,-1 0 0,0 0 0,0 0 0,0 0 0,1 0 0,-1 0 0,0 0 0,0 0 0,0-1 0,1 1 0,-1 0 0,0-1 0,0 1 0,1 0 0,-1-1 0,0 1 0,1-1 0,-1 1 0,1-1 0,-1 1 0,0-1 0,1 0 0,-1 1 0,1-1 0,0 0 0,-1-1 0,1-11 2292,3-4-3487,12-32 1019,2 1-1,26-51 0,-13 30-63,18-53 1,-47 121 69,6 39 118,-2 0 96,2 74 0,-6-66-513,11 69-1,-6-105-597,-4-8-2236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596"/>
    </inkml:context>
    <inkml:brush xml:id="br0">
      <inkml:brushProperty name="width" value="0.025" units="cm"/>
      <inkml:brushProperty name="height" value="0.025" units="cm"/>
      <inkml:brushProperty name="color" value="#E71224"/>
    </inkml:brush>
  </inkml:definitions>
  <inkml:trace contextRef="#ctx0" brushRef="#br0">1 5 9705,'0'-1'2883,"0"-3"1313,5 4-3427,18 0-65,5 0-383,8 0 31,5 0-416,0 0 160,1 0-1794,-5 0-1313,-1 4-1921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5.828"/>
    </inkml:context>
    <inkml:brush xml:id="br0">
      <inkml:brushProperty name="width" value="0.025" units="cm"/>
      <inkml:brushProperty name="height" value="0.025" units="cm"/>
      <inkml:brushProperty name="color" value="#E71224"/>
    </inkml:brush>
  </inkml:definitions>
  <inkml:trace contextRef="#ctx0" brushRef="#br0">244 5 13741,'-12'-4'4773,"-15"6"-4437,15 1-167,1 2 1,-1 0-1,1 0 1,1 1 0,-1 0-1,-17 14 1,21-15-51,0 1 1,0 0 0,1 0 0,0 1-1,0-1 1,0 1 0,1 0-1,0 1 1,0-1 0,-4 11 0,8-16-129,1 0 1,-1 0-1,0 0 1,1 0 0,-1 0-1,1 0 1,0 0 0,0 0-1,0 1 1,0-1 0,0 0-1,0 0 1,0 0 0,1 0-1,-1 0 1,1 0 0,-1 0-1,1 0 1,0 0 0,0 0-1,0 0 1,0 0 0,0 0-1,0-1 1,1 1 0,-1 0-1,1-1 1,-1 1-1,1-1 1,-1 0 0,1 1-1,0-1 1,0 0 0,-1 0-1,4 1 1,7 3-84,0-1 0,1 0 0,-1-1 0,26 3 0,-1 1 9,-33-6 82,11 3-154,0 0 0,0 0 0,-1 1 0,25 13 0,-36-15 125,1-1 0,-1 0 0,0 1 0,1-1 0,-1 1 0,-1 0 0,1 0 0,0 0 0,-1 0 0,1 1 1,-1-1-1,0 1 0,0-1 0,-1 1 0,1 0 0,-1 0 0,0 0 0,0 0 0,0 0 0,0 0 0,-1 0 0,1 0 0,-1 4 0,0-2 40,0 0 0,0 0 0,0 0 0,-1 0 0,0 0 0,0 0 0,-1 0 0,0-1 0,0 1-1,-4 8 1,3-10 41,0 0 0,0-1 0,0 1-1,-1-1 1,1 0 0,-1 0 0,0 0-1,0 0 1,0-1 0,0 0 0,0 0-1,0 0 1,-1 0 0,-4 1-1,-15 4 479,-1-1 0,-37 5-1,40-9-515,1 2 0,0 0 0,0 1-1,-27 11 1,40-13-1999,-4-2-2317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3.939"/>
    </inkml:context>
    <inkml:brush xml:id="br0">
      <inkml:brushProperty name="width" value="0.025" units="cm"/>
      <inkml:brushProperty name="height" value="0.025" units="cm"/>
      <inkml:brushProperty name="color" value="#E71224"/>
    </inkml:brush>
  </inkml:definitions>
  <inkml:trace contextRef="#ctx0" brushRef="#br0">269 4 9321,'-22'-4'6022,"-18"5"-4010,16 1-1622,16-2-334,1 1 0,0-1 1,-1 2-1,1-1 0,0 1 0,0 0 1,0 1-1,0-1 0,0 1 1,1 1-1,-1-1 0,1 1 0,0 1 1,0-1-1,1 1 0,-1 0 0,1 0 1,0 0-1,0 1 0,-5 8 1,4-6-29,1 1 0,0 0 1,0 1-1,1-1 1,0 1-1,1 0 1,0-1-1,0 2 1,1-1-1,1 0 1,0 0-1,0 1 0,2 18 1,-1-26-34,1 0 0,0 1 0,0-1-1,0 0 1,0 0 0,1 0 0,-1 0 0,1-1 0,0 1 0,-1 0 0,2-1-1,-1 1 1,0-1 0,0 0 0,1 1 0,-1-1 0,1 0 0,-1-1 0,1 1-1,0 0 1,0-1 0,0 0 0,0 1 0,0-1 0,0 0 0,0-1-1,5 2 1,6 1-247,-1-1 1,1-1-1,-1 0 0,1 0 0,17-3 0,-21 0-578,0 0 0,0-1 0,0 0 0,0-1 1,0 0-1,-1-1 0,1 0 0,15-11 0,1 0-3253,-8 5 111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4.446"/>
    </inkml:context>
    <inkml:brush xml:id="br0">
      <inkml:brushProperty name="width" value="0.025" units="cm"/>
      <inkml:brushProperty name="height" value="0.025" units="cm"/>
      <inkml:brushProperty name="color" value="#E71224"/>
    </inkml:brush>
  </inkml:definitions>
  <inkml:trace contextRef="#ctx0" brushRef="#br0">39 150 2723,'8'-9'3306,"-2"0"5354,-20 11-5070,13-1-3574,-1 0 0,0 0 0,1 0 0,-1 1 0,1-1 0,-1 0 0,1 1 0,-1-1 0,1 1 0,0 0 1,0-1-1,0 1 0,0 0 0,0 0 0,0 0 0,1 0 0,-1-1 0,0 1 0,1 0 0,0 0 0,-1 0 0,1 4 1,-1 2-33,0 0 1,1 1 0,0-1-1,2 12 1,-1-17 17,0-1-1,0 0 0,0 1 1,0-1-1,0 0 1,1 0-1,-1 0 1,1 0-1,-1 0 0,1 0 1,0 0-1,-1 0 1,1-1-1,0 1 0,0 0 1,1-1-1,-1 0 1,0 0-1,0 0 0,1 0 1,1 1-1,3 1-21,0-1-1,-1 0 1,1-1-1,0 1 1,0-1 0,10 0-1,-13-1-2,1 0-1,-1 0 0,0-1 1,0 1-1,0-1 1,0 0-1,0 0 0,0 0 1,0-1-1,0 1 1,-1-1-1,6-3 0,-4 1 37,0-1-1,0 1 0,-1-1 1,0 0-1,1 0 0,-2 0 1,5-7-1,-4 4-10,1 0 1,-1 1-1,-1-1 0,1-1 0,-1 1 1,-1 0-1,0-1 0,0 0 1,0 1-1,-1-1 0,-1 0 0,1 0 1,-2-14-1,0 19 54,0 1 1,0-1-1,0 1 1,0-1 0,-1 1-1,1 0 1,-1-1-1,0 1 1,0 0-1,0 0 1,0 0-1,0 0 1,-1 1-1,1-1 1,-1 1-1,0-1 1,0 1-1,0 0 1,0 0-1,0 0 1,-6-2-1,1 0 114,0 1 0,0 0-1,0 0 1,0 1 0,-1 0-1,1 0 1,-1 1 0,-10-1 0,13 2-138,1 0 0,-1 0 0,1 0-1,-1 1 1,0 0 0,1 0 0,0 1 0,-1-1 0,1 1 0,-9 5 0,11-5-119,1 0-1,-1 0 0,1 0 1,0 1-1,-1-1 0,1 1 1,0-1-1,1 1 0,-1 0 1,0 0-1,1 0 0,0 0 1,-1 0-1,1 0 0,1 0 1,-1 0-1,0 1 0,1-1 1,-1 0-1,1 4 0,0-2-231,-2 33-3146,8-15-2002,6-7-235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098"/>
    </inkml:context>
    <inkml:brush xml:id="br0">
      <inkml:brushProperty name="width" value="0.025" units="cm"/>
      <inkml:brushProperty name="height" value="0.025" units="cm"/>
      <inkml:brushProperty name="color" value="#E71224"/>
    </inkml:brush>
  </inkml:definitions>
  <inkml:trace contextRef="#ctx0" brushRef="#br0">0 73 9129,'0'0'3998,"0"2"-3235,0 207 886,0-113-3741,2-152 1717,3-1 0,2 1 0,23-91 0,-29 142 493,0 1 0,0-1-1,1 1 1,0 0 0,0 0-1,0 0 1,0 0-1,1 0 1,-1 0 0,7-6-1,-8 9-96,1 0 1,0 0-1,-1 0 0,1 0 0,0 0 0,-1 0 0,1 0 0,0 0 0,0 1 0,0-1 0,0 1 0,0-1 1,0 1-1,-1 0 0,1 0 0,0 0 0,0 0 0,0 0 0,0 0 0,0 1 0,0-1 0,0 1 1,0-1-1,0 1 0,-1 0 0,1-1 0,0 1 0,2 2 0,0 0 8,0 0-1,-1 0 1,0 0 0,0 0-1,0 0 1,0 1 0,0 0-1,-1-1 1,1 1 0,-1 0-1,0 0 1,0 0 0,1 5-1,-2-7-13,0 0-1,0 1 1,0-1-1,-1 0 0,1 0 1,-1 1-1,0-1 1,1 0-1,-1 1 0,0-1 1,0 0-1,0 1 1,-1-1-1,1 0 0,0 1 1,-1-1-1,0 0 1,1 0-1,-1 0 0,0 1 1,0-1-1,0 0 1,-1 0-1,1 0 0,0 0 1,-3 2-1,-7 3 241,-1 0 0,1 0 0,-1-2-1,-1 1 1,-22 6 0,-16 7 880,51-19-1087,11 0-10741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529"/>
    </inkml:context>
    <inkml:brush xml:id="br0">
      <inkml:brushProperty name="width" value="0.025" units="cm"/>
      <inkml:brushProperty name="height" value="0.025" units="cm"/>
      <inkml:brushProperty name="color" value="#E71224"/>
    </inkml:brush>
  </inkml:definitions>
  <inkml:trace contextRef="#ctx0" brushRef="#br0">46 0 12268,'0'0'2194,"0"14"-1116,-1 13-1116,0 1 0,-2-1-1,-1 0 1,-1-1 0,-17 51-1,20-71-192,0 0 0,1 0-1,-1 0 1,1 0 0,0 10 0,1-16 65,4 0-97,0 0 497,0 0-1,0 0 1,0 0 0,0 1-1,0 0 1,0 0 0,0 0-1,0 0 1,0 1 0,0-1-1,0 1 1,-1 0-1,1 0 1,-1 1 0,6 3-1,-4-2-137,1 0-1,-1 0 1,1-1 0,0 0-1,0 0 1,0-1-1,0 1 1,1-1-1,10 1 1,18 0-7650,-25-3-678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5.986"/>
    </inkml:context>
    <inkml:brush xml:id="br0">
      <inkml:brushProperty name="width" value="0.025" units="cm"/>
      <inkml:brushProperty name="height" value="0.025" units="cm"/>
      <inkml:brushProperty name="color" value="#E71224"/>
    </inkml:brush>
  </inkml:definitions>
  <inkml:trace contextRef="#ctx0" brushRef="#br0">0 323 9865,'0'0'2782,"4"-1"1060,6-9-2880,53-178 412,-34 91-922,-24 75-424,-3 17 1,1 13-9,0 1-17,19 40 47,-16-38-30,-1 1 0,0 0 1,0 1-1,-1-1 0,-1 1 1,3 14-1,-2 103-2671,-4-106 2131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346"/>
    </inkml:context>
    <inkml:brush xml:id="br0">
      <inkml:brushProperty name="width" value="0.025" units="cm"/>
      <inkml:brushProperty name="height" value="0.025" units="cm"/>
      <inkml:brushProperty name="color" value="#E71224"/>
    </inkml:brush>
  </inkml:definitions>
  <inkml:trace contextRef="#ctx0" brushRef="#br0">0 36 7783,'0'0'5638,"9"3"-4229,10 6-640,0-3 96,3-2-737,3-4 288,-1 0-448,3 0-705,3-12-1377,0-8-1633,-6-5-3460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6.789"/>
    </inkml:context>
    <inkml:brush xml:id="br0">
      <inkml:brushProperty name="width" value="0.025" units="cm"/>
      <inkml:brushProperty name="height" value="0.025" units="cm"/>
      <inkml:brushProperty name="color" value="#E71224"/>
    </inkml:brush>
  </inkml:definitions>
  <inkml:trace contextRef="#ctx0" brushRef="#br0">26 47 6694,'-1'1'4135,"-2"8"-2990,-3 13-434,1 0 1,1 0-1,1 1 0,2-1 0,0 37 1,1-7-522,-1 1-244,1-53-517,0-6-1655,0-33-437,4-91-2740,-3 118 5765,1 0 0,0 0 0,1 0-1,0 1 1,1-1 0,0 1 0,1 0-1,9-15 1,-12 23-88,0 0 0,0 0 0,1 0-1,-1 0 1,1 1 0,0 0 0,0-1 0,0 1 0,0 0 0,0 0 0,0 1-1,0-1 1,1 0 0,3 0 0,-4 1-201,-1 1 0,0-1 0,0 1 0,0-1 0,1 1 0,-1 0 0,0 0 0,0 0 1,0 1-1,1-1 0,-1 0 0,0 1 0,0-1 0,0 1 0,0 0 0,1 0 0,-1 0 0,-1 0 0,1 0 0,0 0 0,0 0 0,0 1 0,2 1 1,1 3 53,1 1 0,-1 0 0,-1 0 0,1 0 0,-1 0 1,-1 1-1,1-1 0,-1 1 0,0 0 0,-1 0 0,0 0 1,2 13-1,-2 7 11,0 1 1,-3 36-1,0-56-109,1-6-42,-1 1-1,1 0 0,-1-1 1,0 0-1,-1 1 0,1-1 0,0 1 1,-1-1-1,0 0 0,0 0 0,0 0 1,0 0-1,0 0 0,0-1 1,-1 1-1,0-1 0,1 1 0,-1-1 1,0 0-1,0 0 0,0 0 0,0 0 1,-1-1-1,1 1 0,0-1 1,-1 0-1,1 0 0,-1 0 0,1-1 1,-1 1-1,1-1 0,-1 0 0,0 1 1,1-2-1,-1 1 0,1 0 1,-1-1-1,1 0 0,-1 1 0,1-2 1,-7-1-1,-4-9-191,2 1-1560,5 8-6515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7.293"/>
    </inkml:context>
    <inkml:brush xml:id="br0">
      <inkml:brushProperty name="width" value="0.025" units="cm"/>
      <inkml:brushProperty name="height" value="0.025" units="cm"/>
      <inkml:brushProperty name="color" value="#E71224"/>
    </inkml:brush>
  </inkml:definitions>
  <inkml:trace contextRef="#ctx0" brushRef="#br0">25 22 8200,'-1'0'5313,"-1"5"-4610,-2 6-265,0 0 0,1 1 0,0-1 0,0 1 0,0 23 1,2 65-330,2-52 191,-1-44-281,0 1 1,0-1-1,0 1 1,1-1 0,0 1-1,0-1 1,0 1-1,0-1 1,1 0-1,-1 0 1,1 0 0,0 0-1,0 0 1,1 0-1,2 4 1,-2-6 6,0 1-1,0-1 1,0 0-1,1 1 1,-1-1 0,0-1-1,1 1 1,0 0-1,-1-1 1,1 0 0,0 0-1,-1 0 1,1 0-1,0-1 1,0 1 0,0-1-1,6 0 1,-7-1-12,0 1 1,-1-1-1,1 0 1,0 0 0,-1 0-1,1-1 1,-1 1-1,1 0 1,-1-1 0,1 0-1,-1 1 1,0-1-1,0 0 1,0 0 0,0-1-1,0 1 1,-1 0-1,1 0 1,0-1-1,-1 1 1,2-4 0,4-9-120,1-1 1,5-18 0,-13 32 80,6-18-256,-1 0 1,-1 0 0,0 0-1,-2-1 1,-1 1-1,0-1 1,-2 1 0,-3-27-1,4 45 333,-1 0-1,1-1 1,-1 1-1,0 0 0,0-1 1,0 1-1,0 0 0,0 0 1,-1 0-1,1 0 1,0 0-1,-1 0 0,0 1 1,1-1-1,-1 0 1,0 1-1,0-1 0,0 1 1,0 0-1,0 0 1,0-1-1,0 1 0,-1 1 1,1-1-1,0 0 0,-1 0 1,1 1-1,-3-1 1,1 1 45,0-1 0,0 1 1,0 0-1,1 0 0,-1 0 0,0 1 1,0-1-1,1 1 0,-1 0 1,0 0-1,1 0 0,-1 0 0,1 1 1,-1 0-1,1-1 0,0 1 0,-5 4 1,1 0-85,1 1 0,-1 1 1,1 0-1,1-1 0,-1 2 1,1-1-1,1 1 0,0-1 1,0 1-1,0 0 0,1 1 1,1-1-1,-1 0 0,0 13 1,2-14-613,1 1 1,0-1 0,0 1 0,0-1-1,4 17 1,5-8-3914,3-7-3192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28.065"/>
    </inkml:context>
    <inkml:brush xml:id="br0">
      <inkml:brushProperty name="width" value="0.025" units="cm"/>
      <inkml:brushProperty name="height" value="0.025" units="cm"/>
      <inkml:brushProperty name="color" value="#E71224"/>
    </inkml:brush>
  </inkml:definitions>
  <inkml:trace contextRef="#ctx0" brushRef="#br0">35 40 11627,'0'3'2002,"-9"107"1044,0-28-2585,2-21-217,1 25 73,6-86-200,0-6 91,-2-56-707,1-49-994,2 96 1383,0 0 0,1 0 0,1 1 0,0-1-1,7-16 1,-8 25 189,0 1-1,1-1 1,0 1-1,0 0 0,1 0 1,-1 0-1,1 1 1,0-1-1,0 1 1,1 0-1,-1 0 0,1 1 1,0-1-1,0 1 1,0 0-1,0 0 1,1 0-1,-1 1 0,11-3 1,3 1-22,0 0-1,0 1 1,0 1 0,35 1 0,-54 3-33,1-1 0,0 1 0,-1-1 0,1 1 0,-1-1 0,1 1 0,-1 0 0,0-1 0,0 1 0,0-1 0,1 1 0,-2 0 0,1-1 0,0 1 0,0 0 0,0-1 0,-1 1 0,1-1 0,-2 4 0,-3 2-98,0-1 0,0 1 0,0-1 1,-1 0-1,0 0 0,0-1 0,-1 1 0,-8 4 0,-61 35-708,72-43 752,0 0-1,0 0 1,0 0-1,0 1 1,1 0-1,-1 0 0,1 0 1,0 0-1,-5 6 1,7-6 35,-1-1 0,1 1 0,0-1 0,0 1 0,0-1 0,0 1 0,1 0 1,-1 0-1,1-1 0,-1 1 0,1 0 0,0 0 0,0 0 0,1-1 0,-1 1 0,1 5 1,0-6 14,0 0 0,1 0 0,-1 0 0,0 0 0,0 0 0,1 0 0,-1-1 0,1 1 0,0 0 0,-1-1 0,1 1 0,0-1 0,0 0 0,0 0 0,2 2 0,34 16 360,-33-17-333,11 5-356,12 6 939,1-2 0,31 9 1,-10-13-4962,-61-7-4611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180"/>
    </inkml:context>
    <inkml:brush xml:id="br0">
      <inkml:brushProperty name="width" value="0.025" units="cm"/>
      <inkml:brushProperty name="height" value="0.025" units="cm"/>
      <inkml:brushProperty name="color" value="#E71224"/>
    </inkml:brush>
  </inkml:definitions>
  <inkml:trace contextRef="#ctx0" brushRef="#br0">196 38 609,'0'-1'481,"0"0"1,0 1-1,-1-1 1,1 0-1,0 1 1,0-1-1,-1 1 1,1-1 0,0 0-1,0 1 1,-1-1-1,1 1 1,-1-1-1,1 1 1,-1-1 0,1 1-1,-1-1 1,1 1-1,-1 0 1,1-1-1,-1 1 1,1 0-1,-2-1 1,-21-5 3972,20 6-4331,-1-1 0,1 1 0,-1 0 0,1 0 0,0 1 0,-1-1 1,1 1-1,0-1 0,-1 1 0,1 0 0,0 0 0,-3 2 0,0 2 13,0 0-1,0 0 1,0 1 0,1 0-1,0 0 1,0 0-1,1 1 1,0-1 0,0 1-1,0 0 1,1 0 0,0 1-1,-3 9 1,3-3-89,1-1 0,-1 0 0,2 1 0,0-1-1,1 1 1,0-1 0,3 15 0,-2-25-54,0 1-1,0 0 1,1-1 0,0 0 0,0 1-1,0-1 1,0 0 0,0 0-1,1 0 1,-1 0 0,1-1 0,0 1-1,0-1 1,0 0 0,0 1-1,0-1 1,5 2 0,4 3 34,0-1 1,0 0-1,21 6 1,-26-10-14,0 0 1,0 0-1,0-1 1,0 0 0,0 0-1,1-1 1,-1 0-1,0 0 1,0-1-1,0 1 1,7-3 0,-8 1-1,0 0 0,0-1 0,-1 0 0,1 0 0,-1 0 0,0 0 0,0-1 0,0 0 0,0 0 0,-1 0 0,1-1 0,6-9 0,-7 8-5,0-1-1,0 1 0,0-1 1,-1 0-1,1-1 0,-2 1 1,1 0-1,-1-1 0,2-13 1,-1-5 65,-1-42 1,-2 59-62,-1 6 21,1 0 0,-1 0-1,0 0 1,0 1 0,-1-1 0,1 0 0,-1 1 0,1-1-1,-1 1 1,0 0 0,0-1 0,0 1 0,0 0 0,0 0-1,0 0 1,0 0 0,-1 1 0,1-1 0,-1 1 0,-2-2-1,-8-4 284,0 0 0,-23-7-1,18 9-62,0 2 1,0 0-1,0 1 0,0 0 1,-19 2-1,-17-2 9,52 2-308,-1 0 1,1 0 0,0-1-1,-1 2 1,1-1 0,-1 0-1,1 1 1,-1-1 0,1 1-1,0-1 1,-1 1 0,1 0-1,0 0 1,0 0 0,0 1-1,0-1 1,-1 0 0,2 1-1,-5 3 1,3-1-337,0 0 0,0 1 1,0 0-1,1 0 0,0-1 0,0 1 1,0 1-1,-1 4 0,-4 21-4082,6 0-4078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8.795"/>
    </inkml:context>
    <inkml:brush xml:id="br0">
      <inkml:brushProperty name="width" value="0.025" units="cm"/>
      <inkml:brushProperty name="height" value="0.025" units="cm"/>
      <inkml:brushProperty name="color" value="#E71224"/>
    </inkml:brush>
  </inkml:definitions>
  <inkml:trace contextRef="#ctx0" brushRef="#br0">189 37 4869,'-5'-35'10239,"-1"36"-5354,-4 18-4117,-17 48-439,-55 159 233,72-191-528,1 1 1,2-1-1,2 1 0,-2 59 0,7-88-55,-1 1 0,2-1 0,-1 1 0,1 0 0,0-1 0,1 1 0,0-1-1,0 0 1,0 1 0,5 8 0,-4-12 10,0-1-1,0 1 1,0-1 0,1 0-1,-1 0 1,1 0-1,-1 0 1,1-1 0,0 1-1,0-1 1,0 0 0,1 0-1,-1-1 1,0 1-1,1-1 1,-1 0 0,1 0-1,7 0 1,-1 1 17,1 0 0,0-1 0,0 0 0,0-1 0,0-1 0,23-3 1,-28 2-4,0 0 0,0-1 0,0 0 1,0 0-1,0 0 0,-1-1 1,1 0-1,-1 0 0,0-1 0,-1 1 1,1-1-1,6-8 0,5-8-68,0 0 1,-2-1-1,0-1 0,-2 0 0,0-1 0,-2 0 0,0-1 0,7-27 0,-8 13-203,-1 0-1,-2 0 0,-1 0 1,0-72-1,-6 106 211,0 0 1,-1 0-1,1 0 0,-1 0 0,0 0 1,0 0-1,-1 0 0,1 1 0,-1-1 1,0 0-1,-1 1 0,1-1 0,-1 1 1,1 0-1,-1 0 0,-1 0 0,-5-6 0,4 6 46,-1-1 0,0 1 0,0 1 0,-1-1-1,1 1 1,-1 0 0,0 0 0,0 1 0,0 0-1,0 0 1,-8-1 0,0 1 31,0 1 0,1 0 1,-1 1-1,0 1 0,1 0 0,-1 1 1,1 1-1,-1 0 0,1 1 0,0 0 0,-23 11 1,31-11-25,-15 6 9,1 1 0,0 1 1,1 0-1,0 2 1,-28 26-1,46-40-2,1 1 1,-1 0-1,0 0 1,0-1-1,0 1 1,1 0-1,-1 0 1,0 0-1,1 0 1,-1 0-1,1 0 1,-1 0-1,1 0 1,0 0-1,-1 0 0,1 0 1,0 0-1,0 0 1,-1 0-1,1 0 1,0 0-1,0 0 1,0 1-1,1-1 1,-1 0-1,0 0 1,0 0-1,0 0 1,1 0-1,-1 0 1,1 0-1,-1 0 1,1 0-1,-1 0 0,1 0 1,-1 0-1,1 0 1,0-1-1,0 1 1,-1 0-1,1 0 1,0-1-1,0 1 1,0 0-1,0-1 1,0 1-1,1 0 1,6 3-47,1-1 1,-1 1-1,1-2 0,16 4 1,-6-2 51,-10-1 1,-1 0-1,1 1 1,-1 0-1,0 0 1,0 1-1,0 0 1,-1 0-1,0 1 1,0 0-1,0 0 1,7 9-1,2 5 33,-1 2-1,20 35 0,-25-39 22,1 1 0,0-2-1,2 1 1,0-2-1,21 22 1,-2-9 134,-15-12-114,1-1 0,0-1-1,34 22 1,-12-21 101,-33-14-163,0 1 0,0 0 0,-1 0 0,1 0-1,-1 1 1,0 0 0,9 6 0,-10-6-125,1-8-4510,-3-5-157</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0.686"/>
    </inkml:context>
    <inkml:brush xml:id="br0">
      <inkml:brushProperty name="width" value="0.025" units="cm"/>
      <inkml:brushProperty name="height" value="0.025" units="cm"/>
      <inkml:brushProperty name="color" value="#E71224"/>
    </inkml:brush>
  </inkml:definitions>
  <inkml:trace contextRef="#ctx0" brushRef="#br0">2 72 11659,'0'0'124,"0"0"0,-1 0 0,1 0 0,0 0 0,0-1 0,0 1 0,0 0 0,0 0 0,0 0 0,0 0 0,0 0 0,0-1-1,0 1 1,0 0 0,0 0 0,-1 0 0,1 0 0,0-1 0,0 1 0,0 0 0,0 0 0,0 0 0,1 0 0,-1-1 0,0 1 0,0 0 0,0 0 0,0 0 0,0 0 0,0 0 0,0-1 0,0 1 0,0 0 0,0 0 0,0 0 0,0 0 0,1 0-1,-1 0 1,0-1 0,0 1 0,0 0 0,0 0 0,0 0 0,0 0 0,1 0 0,-1 0 0,0 0 0,14-9 1668,24-7-2369,-31 13 1206,3 0-586,0-2-1,0 0 1,0 0 0,-1-1 0,11-7-1,-20 12-196,0 7-5222,-2 2 230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517"/>
    </inkml:context>
    <inkml:brush xml:id="br0">
      <inkml:brushProperty name="width" value="0.025" units="cm"/>
      <inkml:brushProperty name="height" value="0.025" units="cm"/>
      <inkml:brushProperty name="color" value="#E71224"/>
    </inkml:brush>
  </inkml:definitions>
  <inkml:trace contextRef="#ctx0" brushRef="#br0">43 18 8904,'0'0'3161,"-3"13"-1869,-10 42 9,3 1 0,2 1 0,-1 84 1,9-139-1212,3-10-164,1-14 186,-1 0 0,0 0 0,-1 0 0,-3-38 0,3-38 96,-2 94-214,1 1 0,0-1-1,0 0 1,0 1-1,0-1 1,1 0 0,-1 1-1,1 0 1,0-1 0,0 1-1,0 0 1,1 0 0,-1 0-1,1 0 1,-1 0-1,1 1 1,0-1 0,0 1-1,0 0 1,1 0 0,-1 0-1,0 0 1,1 1-1,-1-1 1,1 1 0,0 0-1,6-2 1,9-1-44,1 1-1,0 1 1,-1 1-1,24 1 1,-28 0 32,-13 0 16,0 0 0,0 0 1,-1 1-1,1-1 0,0 0 0,0 1 1,0-1-1,-1 1 0,1 0 0,0-1 0,-1 1 1,1 0-1,0 0 0,-1 0 0,0 0 1,1 0-1,-1 1 0,1-1 0,-1 0 1,0 1-1,0-1 0,0 1 0,0-1 0,0 1 1,0 0-1,1 2 0,-1 0 32,1 0 0,-1 0-1,-1 0 1,1 0 0,-1 0 0,1 0 0,-1 0-1,0 0 1,0 0 0,-1 0 0,-1 6 0,2-8-29,-1 0 0,-1 0 0,1 0 1,0 0-1,0 0 0,-1-1 1,1 1-1,-1 0 0,1-1 1,-1 1-1,0-1 0,0 1 0,0-1 1,0 0-1,-3 2 0,-40 17-61,29-13 30,5-2 17,-23 11 41,-47 14 0,81-29 132,0-36-795,0 34 476,0 1 1,0-1 0,0 1-1,0-1 1,0 0-1,1 1 1,-1-1 0,0 1-1,0-1 1,1 1 0,-1-1-1,0 1 1,1-1-1,-1 1 1,0-1 0,1 1-1,-1-1 1,1 1 0,-1 0-1,1-1 1,-1 1 0,1 0-1,-1-1 1,1 1-1,0 0 1,-1 0 0,1 0-1,-1-1 1,1 1 0,-1 0-1,1 0 1,0 0-1,-1 0 1,1 0 0,-1 0-1,1 0 1,0 0 0,-1 0-1,1 0 1,-1 1-1,2-1 1,7 0-4273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1.914"/>
    </inkml:context>
    <inkml:brush xml:id="br0">
      <inkml:brushProperty name="width" value="0.025" units="cm"/>
      <inkml:brushProperty name="height" value="0.025" units="cm"/>
      <inkml:brushProperty name="color" value="#E71224"/>
    </inkml:brush>
  </inkml:definitions>
  <inkml:trace contextRef="#ctx0" brushRef="#br0">33 1 8616,'0'0'8328,"0"14"-6860,0-11-1362,0 47 1163,-1 0 0,-13 77 0,13-126-1378,-13 87 435,12-49-9437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310"/>
    </inkml:context>
    <inkml:brush xml:id="br0">
      <inkml:brushProperty name="width" value="0.025" units="cm"/>
      <inkml:brushProperty name="height" value="0.025" units="cm"/>
      <inkml:brushProperty name="color" value="#E71224"/>
    </inkml:brush>
  </inkml:definitions>
  <inkml:trace contextRef="#ctx0" brushRef="#br0">1 6 11435,'11'0'7197,"21"0"-6527,-17 0-70,170-5 184,-177 8-4187,-6 2-1767,-2 2-4413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2.701"/>
    </inkml:context>
    <inkml:brush xml:id="br0">
      <inkml:brushProperty name="width" value="0.025" units="cm"/>
      <inkml:brushProperty name="height" value="0.025" units="cm"/>
      <inkml:brushProperty name="color" value="#E71224"/>
    </inkml:brush>
  </inkml:definitions>
  <inkml:trace contextRef="#ctx0" brushRef="#br0">8 1 6790,'2'0'8184,"6"7"-5755,-5 8-1794,0 0 0,-1 0 0,0 0 0,-2 0 0,0 0 0,-2 16 0,1 10-99,-1 5-84,-8 46-1,4-46-515,0 47-1,6-93 16,0 0 0,0 0 0,0 0 0,0 1 0,0-1-1,1 0 1,-1 0 0,0 0 0,0 1 0,0-1 0,0 0 0,1 0 0,-1 0 0,0 0 0,0 0 0,0 0 0,0 1 0,1-1 0,-1 0-1,0 0 1,0 0 0,1 0 0,-1 0 0,0 0 0,0 0 0,0 0 0,1 0 0,-1 0 0,0 0 0,0 0 0,1 0 0,-1 0-1,0 0 1,0 0 0,0 0 0,1 0 0,-1 0 0,0-1 0,0 1 0,0 0 0,1 0 0,-1 0 0,0 0 0,0 0 0,0 0 0,0-1-1,1 1 1,-1 0 0,0 0 0,0 0 0,0-1 0,18-14-2753,4-16-1357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273"/>
    </inkml:context>
    <inkml:brush xml:id="br0">
      <inkml:brushProperty name="width" value="0.025" units="cm"/>
      <inkml:brushProperty name="height" value="0.025" units="cm"/>
      <inkml:brushProperty name="color" value="#E71224"/>
    </inkml:brush>
  </inkml:definitions>
  <inkml:trace contextRef="#ctx0" brushRef="#br0">194 11 5285,'-2'-7'8527,"-4"4"-3588,-12 2-2422,13 2-2604,1 0 0,0 0 0,0 0 0,-1 1 0,1 0 0,-6 3 1,-6 6 181,2 0 0,-1 1 1,1 1-1,-17 19 1,27-26-63,-1 0 0,1 0 0,0 1 0,0-1 0,1 1 0,0 0 0,0 0 0,0 0 0,1 0 0,0 1 0,1-1 0,-1 0 0,1 14 0,0-13-28,1-1-1,1 0 1,-1 1 0,1-1-1,1 0 1,-1 1 0,1-1-1,0 0 1,1 0 0,0-1-1,0 1 1,0 0 0,1-1 0,0 0-1,0 0 1,1 0 0,-1 0-1,1-1 1,1 0 0,-1 0-1,1 0 1,0-1 0,8 6-1,-9-7-67,1 0 0,0 0 1,0 0-1,-1-1 0,2 0 0,-1 0 0,0 0 0,0-1 0,0 0 0,1 0 0,-1-1 1,1 0-1,-1 0 0,0 0 0,1-1 0,-1 0 0,9-2 0,-3-1-781,-1 0 0,0 0 0,-1-2 0,1 1 0,-1-1 0,0-1 0,0 1 0,12-13 0,16-16-6598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3.669"/>
    </inkml:context>
    <inkml:brush xml:id="br0">
      <inkml:brushProperty name="width" value="0.025" units="cm"/>
      <inkml:brushProperty name="height" value="0.025" units="cm"/>
      <inkml:brushProperty name="color" value="#E71224"/>
    </inkml:brush>
  </inkml:definitions>
  <inkml:trace contextRef="#ctx0" brushRef="#br0">88 14 9737,'0'0'7084,"-21"6"-4457,16-2-2489,0 1 1,0-1-1,0 1 1,0 1-1,1-1 1,0 0-1,0 1 1,0 0-1,1 0 1,0 0-1,0 1 1,1-1 0,-1 1-1,1-1 1,-1 11-1,0-3-132,2 1 0,-1 0 0,2 0 0,0 0 0,0 0 0,4 17 0,-3-29-14,-1-1 0,1 0 0,-1 0 0,1 0 0,0 0 0,0 0 0,0 0 0,0 0 1,0 0-1,1 0 0,-1 0 0,0 0 0,1-1 0,-1 1 0,1-1 0,0 1 0,2 1 0,0-1 12,1 1 0,-1-1 0,1 0 0,-1 0 0,1-1-1,0 1 1,8 0 0,6 0 49,0 0 0,1-2-1,21-2 1,-31 2-40,-4-1-10,0 1-1,-1-1 1,1-1 0,0 1 0,-1-1-1,1 0 1,-1 0 0,0 0 0,1-1-1,-1 0 1,0 0 0,-1 0 0,1-1-1,-1 1 1,1-1 0,-1 0 0,0-1-1,0 1 1,-1-1 0,1 1 0,-1-1-1,0 0 1,-1 0 0,1-1 0,-1 1-1,0-1 1,0 1 0,0-1 0,-1 1-1,0-1 1,0 0 0,0-9 0,-1 8-11,0 0 0,0 0-1,0 0 1,-1 0 0,0 1 0,0-1 0,-3-8 0,2 11-51,0 1 1,0-1-1,-1 0 0,1 0 1,-1 1-1,1 0 0,-1-1 1,0 1-1,0 0 0,-1 0 1,1 1-1,-7-5 0,-1 0-429,-1 1 0,0 0 0,1 1 0,-2 0 0,1 1 0,-17-4 0,-38-3-3564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1:44.834"/>
    </inkml:context>
    <inkml:brush xml:id="br0">
      <inkml:brushProperty name="width" value="0.025" units="cm"/>
      <inkml:brushProperty name="height" value="0.025" units="cm"/>
      <inkml:brushProperty name="color" value="#E71224"/>
    </inkml:brush>
  </inkml:definitions>
  <inkml:trace contextRef="#ctx0" brushRef="#br0">31 1 448,'0'0'9102,"-30"5"-2098,30-5-6975,-1 1 0,1-1 0,0 0 0,0 1 0,0-1-1,0 1 1,0-1 0,0 0 0,0 1 0,1-1 0,-1 1 0,0-1 0,0 0-1,0 1 1,0-1 0,0 1 0,1-1 0,-1 0 0,0 1 0,0-1-1,0 0 1,1 0 0,-1 1 0,0-1 0,1 0 0,-1 1 0,0-1-1,1 0 1,-1 0 0,0 0 0,1 1 0,-1-1 0,0 0 0,1 0-1,-1 0 1,1 0 0,-1 0 0,0 0 0,1 0 0,-1 0 0,0 0-1,1 0 1,-1 0 0,1 0 0,-1 0 0,0 0 0,1 0 0,0 0-1,33 2 401,-13-1-46,-5 2 129,0-1 0,0 0-1,1-1 1,-1-1-1,20-2 1,-36 1-540,0 1 1,0-1-1,0 1 1,-1 0-1,1-1 1,0 1-1,0-1 0,0 1 1,0-1-1,0 1 1,-1-1-1,1 1 0,0 0 1,0-1-1,-1 1 1,1-1-1,0 1 1,-1 0-1,1-1 0,0 1 1,-1 0-1,1-1 1,0 1-1,-1 0 0,1 0 1,-1-1-1,1 1 1,-1 0-1,0 0 1,-27-1-5397,8 1-1591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19.280"/>
    </inkml:context>
    <inkml:brush xml:id="br0">
      <inkml:brushProperty name="width" value="0.025" units="cm"/>
      <inkml:brushProperty name="height" value="0.025" units="cm"/>
      <inkml:brushProperty name="color" value="#E71224"/>
    </inkml:brush>
  </inkml:definitions>
  <inkml:trace contextRef="#ctx0" brushRef="#br0">22 0 1153,'-11'3'9784,"6"3"-5931,5 14-4437,1-7 1027,-4-14-1242,0-4-4483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328"/>
    </inkml:context>
    <inkml:brush xml:id="br0">
      <inkml:brushProperty name="width" value="0.025" units="cm"/>
      <inkml:brushProperty name="height" value="0.025" units="cm"/>
      <inkml:brushProperty name="color" value="#E71224"/>
    </inkml:brush>
  </inkml:definitions>
  <inkml:trace contextRef="#ctx0" brushRef="#br0">0 49 3844,'0'-17'-1666,"4"2"1154,11-2-97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9.918"/>
    </inkml:context>
    <inkml:brush xml:id="br0">
      <inkml:brushProperty name="width" value="0.025" units="cm"/>
      <inkml:brushProperty name="height" value="0.025" units="cm"/>
      <inkml:brushProperty name="color" value="#E71224"/>
    </inkml:brush>
  </inkml:definitions>
  <inkml:trace contextRef="#ctx0" brushRef="#br0">41 92 10698,'-2'24'6933,"-8"26"-5062,-4 24-2101,5 10 509,4 1 0,8 128 1,17-461-7695,-18 176 4930,1-52 2414,-2-3 6310,2 151-5999,0 1 0,2 0 0,0-1 0,2 0-1,9 24 1,-1-3-125,-1 2-33,3 10-60,1-2 1,30 60-1,-46-111-7,0 0-1,1 0 1,-1 0-1,1 0 1,0-1-1,0 1 1,1-1-1,-1 0 1,1 1 0,-1-2-1,1 1 1,0 0-1,0-1 1,1 0-1,-1 0 1,0 0-1,1 0 1,-1-1-1,1 1 1,-1-1 0,1 0-1,0-1 1,-1 1-1,1-1 1,0 0-1,0 0 1,-1-1-1,1 1 1,0-1 0,-1 0-1,1 0 1,0-1-1,-1 1 1,0-1-1,1 0 1,-1 0-1,0 0 1,0-1-1,6-4 1,0-2 4,-1-1 1,0 0-1,0 0 1,-1 0-1,0-1 0,-1-1 1,0 1-1,-1-1 0,-1 0 1,1 0-1,-2-1 1,0 0-1,0 0 0,2-17 1,0-19 8,-2 0 1,-2-76 0,-3 74 26,1 37 233,-1-1-1,0 0 1,-1 1-1,-1-1 0,-8-26 1,11 83-6566,7-30-929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2.688"/>
    </inkml:context>
    <inkml:brush xml:id="br0">
      <inkml:brushProperty name="width" value="0.025" units="cm"/>
      <inkml:brushProperty name="height" value="0.025" units="cm"/>
      <inkml:brushProperty name="color" value="#E71224"/>
    </inkml:brush>
  </inkml:definitions>
  <inkml:trace contextRef="#ctx0" brushRef="#br0">0 113 288,'90'-112'1281,"-88"112"-1665,2 0 0,-2 0-97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24.060"/>
    </inkml:context>
    <inkml:brush xml:id="br0">
      <inkml:brushProperty name="width" value="0.025" units="cm"/>
      <inkml:brushProperty name="height" value="0.025" units="cm"/>
      <inkml:brushProperty name="color" value="#E71224"/>
    </inkml:brush>
  </inkml:definitions>
  <inkml:trace contextRef="#ctx0" brushRef="#br0">0 0 96,'0'0'3555,"0"2"-2978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3:53.118"/>
    </inkml:context>
    <inkml:brush xml:id="br0">
      <inkml:brushProperty name="width" value="0.025" units="cm"/>
      <inkml:brushProperty name="height" value="0.025" units="cm"/>
      <inkml:brushProperty name="color" value="#E71224"/>
    </inkml:brush>
  </inkml:definitions>
  <inkml:trace contextRef="#ctx0" brushRef="#br0">0 17 929,'0'-5'128,"0"0"352,0 1 129,0 1-225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1:09.205"/>
    </inkml:context>
    <inkml:brush xml:id="br0">
      <inkml:brushProperty name="width" value="0.025" units="cm"/>
      <inkml:brushProperty name="height" value="0.025" units="cm"/>
      <inkml:brushProperty name="color" value="#E71224"/>
    </inkml:brush>
  </inkml:definitions>
  <inkml:trace contextRef="#ctx0" brushRef="#br0">14 2 8488,'-14'-1'2466,"24"4"-2106,22 7-517,-26-7 216,-5-2-57,0-1 0,1 0 0,-1 1 0,0 0 0,0-1 1,1 1-1,-1 0 0,0 0 0,0 0 0,0-1 0,0 1 0,0 0 0,0 0 0,0 1 0,-1-1 0,1 0 0,1 2 1634,3-2-1706,8 2-1627,5 3-2024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0:38.341"/>
    </inkml:context>
    <inkml:brush xml:id="br0">
      <inkml:brushProperty name="width" value="0.025" units="cm"/>
      <inkml:brushProperty name="height" value="0.025" units="cm"/>
      <inkml:brushProperty name="color" value="#E71224"/>
    </inkml:brush>
  </inkml:definitions>
  <inkml:trace contextRef="#ctx0" brushRef="#br0">6 2 5926,'-3'-2'961,"1"2"-673,2 10-64,0-1-288,2 1 320,-2-2-96,2 1-128,-2-3 161,0-1-354,0-1-127,0-3-897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2:15.312"/>
    </inkml:context>
    <inkml:brush xml:id="br0">
      <inkml:brushProperty name="width" value="0.025" units="cm"/>
      <inkml:brushProperty name="height" value="0.025" units="cm"/>
      <inkml:brushProperty name="color" value="#E71224"/>
    </inkml:brush>
  </inkml:definitions>
  <inkml:trace contextRef="#ctx0" brushRef="#br0">29 15 7911,'0'-1'367,"0"1"0,0-1-1,0 0 1,0 1 0,0-1-1,0 0 1,0 0 0,0 1-1,0-1 1,0 0 0,0 1-1,-1-1 1,1 0 0,0 1-1,0-1 1,-1 1-1,1-1 1,0 0 0,-1 1-1,1-1 1,-1 0 0,-8 8 1782,7-3-2165,0-1-1,0 1 1,0 0-1,0 0 1,1 0-1,-2 6 1,1 21 743,2-30 701,0-19-1160,0 18-373,0 0-1,0-1 1,0 1 0,0 0-1,0 0 1,0 0-1,0-1 1,0 1-1,0 0 1,0 0-1,0-1 1,1 1 0,-1 0-1,0 0 1,0 0-1,0-1 1,0 1-1,0 0 1,0 0-1,0 0 1,1-1 0,-1 1-1,0 0 1,0 0-1,0 0 1,0 0-1,1 0 1,-1-1-1,0 1 1,0 0 0,0 0-1,1 0 1,-1 0-1,0 0 1,0 0-1,0 0 1,1 0-1,-1 0 1,0 0 0,0 0-1,1 0 1,-1 0-1,0 0 1,0 0-1,1 0 1,-1 0-1,0 0 1,0 0-1,0 0 1,1 0 0,2 0-838,15 0-6189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2:16.451"/>
    </inkml:context>
    <inkml:brush xml:id="br0">
      <inkml:brushProperty name="width" value="0.025" units="cm"/>
      <inkml:brushProperty name="height" value="0.025" units="cm"/>
      <inkml:brushProperty name="color" value="#E71224"/>
    </inkml:brush>
  </inkml:definitions>
  <inkml:trace contextRef="#ctx0" brushRef="#br0">83 58 4292,'-28'0'8429,"26"-1"-7978,0 1 0,0 0 0,0 0-1,0 0 1,0 1 0,1-1 0,-1 0 0,0 1-1,0-1 1,0 1 0,0 0 0,0-1 0,1 1-1,-3 1 1,3-1-447,1 1 0,-1-1 0,1 0 0,-1 0 0,1 0 0,0 0 0,-1 1 0,1-1 0,0 0 0,0 0 0,0 0 0,0 1 0,0-1 0,0 0 0,0 0 0,0 1 0,1-1 0,-1 0 0,0 0 0,1 0 0,-1 1 0,1-1 0,-1 0 0,1 0 0,0 1 0,0 0 7,-1-1 1,1 0-1,0 1 1,0-1 0,-1 0-1,1 0 1,0 1-1,0-1 1,0 0-1,0 0 1,0 0 0,1 0-1,-1 0 1,0 0-1,0-1 1,1 1 0,-1 0-1,0 0 1,1-1-1,-1 1 1,1-1 0,-1 0-1,1 1 1,-1-1-1,1 0 1,-1 0 0,1 0-1,1 0 1,-2-39 1232,0 24-941,-1-27 148,0 41-410,0 0 1,0 0-1,0 1 0,0-1 0,-1 0 1,1 0-1,0 0 0,0 0 0,-1 0 1,1 0-1,0 0 0,-1 1 0,1-1 1,-1 0-1,1 0 0,-1 1 0,0-1 1,1 0-1,-1 1 0,0-1 0,1 0 0,-1 1 1,0-1-1,0 1 0,1-1 0,-1 1 1,0 0-1,0-1 0,0 1 0,0 0 1,0-1-1,0 1 0,-1 0 0,0 0 25,1 0 0,-1 0 1,0 0-1,0 0 0,0 0 0,1 0 0,-1 0 0,0 1 0,0-1 0,1 1 0,-1 0 0,0-1 0,1 1 0,-1 0 0,1 0 0,-1 0 0,1 0 0,-1 0 0,1 0 0,-3 3 0,3-2-523,0-1 0,0 1 0,1 0-1,-1 0 1,0 0 0,1 0 0,-1 0-1,1 0 1,0 0 0,0 0 0,0 4 0,4-5-4612,7-1 2476,-10 0 1361,18 0-8201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19.800"/>
    </inkml:context>
    <inkml:brush xml:id="br0">
      <inkml:brushProperty name="width" value="0.025" units="cm"/>
      <inkml:brushProperty name="height" value="0.025" units="cm"/>
      <inkml:brushProperty name="color" value="#E71224"/>
    </inkml:brush>
  </inkml:definitions>
  <inkml:trace contextRef="#ctx0" brushRef="#br0">1 1 5093,'0'1'666,"0"1"0,0-1 1,0 1-1,0-1 0,1 0 1,-1 1-1,0-1 0,1 1 1,-1-1-1,1 0 0,0 1 0,-1-1 1,1 0-1,0 0 0,0 0 1,0 0-1,0 1 0,1 0 1,5 6 1919,-1 2-4177,4 19 1780,-2 1-1,-1 0 0,-2 0 0,0 1 1,-1 39-1,0-26-191,4 172 121,-8-134-5375,0-65 2522,0-45-3533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0.180"/>
    </inkml:context>
    <inkml:brush xml:id="br0">
      <inkml:brushProperty name="width" value="0.025" units="cm"/>
      <inkml:brushProperty name="height" value="0.025" units="cm"/>
      <inkml:brushProperty name="color" value="#E71224"/>
    </inkml:brush>
  </inkml:definitions>
  <inkml:trace contextRef="#ctx0" brushRef="#br0">0 44 14318,'10'-5'4305,"18"4"-4785,-21 1 845,41-1-25,19 0-147,131-19 0,-119 7-783,-23 11-5765,-40 2 1209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0.528"/>
    </inkml:context>
    <inkml:brush xml:id="br0">
      <inkml:brushProperty name="width" value="0.025" units="cm"/>
      <inkml:brushProperty name="height" value="0.025" units="cm"/>
      <inkml:brushProperty name="color" value="#E71224"/>
    </inkml:brush>
  </inkml:definitions>
  <inkml:trace contextRef="#ctx0" brushRef="#br0">0 0 13741,'4'22'2947,"2"6"-1186,-5 11-575,5 7-290,-4 1-735,0 2 63,2-4-448,-3-5 384,1-5-737,-2-7-352,2-5-1729,2-1-2083,3-9-5957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0.372"/>
    </inkml:context>
    <inkml:brush xml:id="br0">
      <inkml:brushProperty name="width" value="0.025" units="cm"/>
      <inkml:brushProperty name="height" value="0.025" units="cm"/>
      <inkml:brushProperty name="color" value="#E71224"/>
    </inkml:brush>
  </inkml:definitions>
  <inkml:trace contextRef="#ctx0" brushRef="#br0">3 1 11883,'-2'4'6221,"8"18"-5870,17 13 396,28 36 1,1 0 111,-38-52-822,43 65 222,81 159 0,-135-236-1824,5 12-7664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1.065"/>
    </inkml:context>
    <inkml:brush xml:id="br0">
      <inkml:brushProperty name="width" value="0.025" units="cm"/>
      <inkml:brushProperty name="height" value="0.025" units="cm"/>
      <inkml:brushProperty name="color" value="#E71224"/>
    </inkml:brush>
  </inkml:definitions>
  <inkml:trace contextRef="#ctx0" brushRef="#br0">78 45 14029,'-5'126'5873,"6"-1"-5203,1-12-2830,-13-187 142,10 39 2058,-1-6-690,5-58-1,-2 88 572,1-1 0,0 1 0,1 0 1,0 0-1,0 0 0,1 1 0,1-1 0,0 1 0,12-19 0,-15 26 59,0 1-1,0-1 1,1 1-1,-1-1 1,0 1-1,1 0 0,0 0 1,0 0-1,-1 1 1,1-1-1,0 0 1,0 1-1,1 0 1,-1 0-1,0 0 1,0 0-1,0 0 0,1 1 1,-1 0-1,0-1 1,1 1-1,-1 0 1,0 1-1,1-1 1,-1 1-1,0-1 1,1 1-1,-1 0 0,0 0 1,0 0-1,0 1 1,0-1-1,0 1 1,0-1-1,2 3 1,0-1 120,-1 0 0,0 0 0,-1 0 0,1 0 0,0 1 0,-1-1 0,0 1 0,0 0 0,0 0 0,0 0 0,-1 0 0,1 1 0,-1-1 0,0 0 0,-1 1 0,1 0 0,-1 0 0,0-1-1,0 1 1,0 0 0,-1 0 0,1 0 0,-2 8 0,1-11-91,-1-1 0,0 0 0,0 1-1,1-1 1,-1 0 0,0 1 0,0-1-1,0 0 1,0 0 0,-1 0 0,1 0-1,0 0 1,0 0 0,-1 0-1,1 0 1,0-1 0,-1 1 0,1-1-1,-1 1 1,1-1 0,-1 1 0,1-1-1,-1 0 1,-1 1 0,-41 3 130,43-4-136,-23 2 209,-1-2 0,1-1 0,0-1 0,-46-9-1,42 7-507,25 3-725,5 2-210,16-1-1516,13 0-883,7 0-1025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1.524"/>
    </inkml:context>
    <inkml:brush xml:id="br0">
      <inkml:brushProperty name="width" value="0.025" units="cm"/>
      <inkml:brushProperty name="height" value="0.025" units="cm"/>
      <inkml:brushProperty name="color" value="#E71224"/>
    </inkml:brush>
  </inkml:definitions>
  <inkml:trace contextRef="#ctx0" brushRef="#br0">243 72 8008,'-6'7'1952,"0"1"1,1-1-1,0 2 1,1-1 0,-5 11-1,4-6-1102,1-1-1,0 1 0,-1 15 1,1 8-1172,1 64 1,3-85 793,0-7-473,0 0 0,1 0-1,0-1 1,0 1 0,1 0 0,0 0 0,0-1 0,1 1 0,0-1 0,0 0 0,1 0 0,0 0 0,0 0-1,9 9 1,-9-11-44,0-1 0,0 0 0,1-1-1,-1 1 1,1-1 0,0 0 0,0 0 0,0-1-1,0 1 1,1-1 0,-1 0 0,0 0-1,1-1 1,0 0 0,-1 0 0,1 0-1,0-1 1,0 1 0,-1-1 0,11-2-1,-10 1 24,0-1 0,0 0 0,0 0-1,-1-1 1,1 0 0,-1 0 0,0 0-1,0 0 1,0-1 0,0 0 0,0 0-1,-1 0 1,0 0 0,0-1 0,0 0-1,0 0 1,3-7 0,2-3 21,0 0 0,-1 0 0,-1-1 0,-1 0 1,5-17-1,-7 13 58,-1 1 0,-1-2 0,-1 1 0,0 0-1,-5-34 1,3 47-12,0 0-1,-1 0 1,0 1-1,-1-1 1,1 0-1,-1 1 0,0-1 1,-1 1-1,0 0 1,0 0-1,0 0 1,-1 1-1,1-1 1,-2 1-1,1 0 0,0 1 1,-1-1-1,0 1 1,0 0-1,-9-4 1,0-1-49,-1 2 1,0 0 0,0 1 0,-1 0 0,0 1-1,0 1 1,-25-2 0,23 4-363,-1 1 1,1 0-1,-34 5 0,45-3-216,-1 1 0,1 0 1,0 0-1,0 1 0,0 0 0,1 0 0,-1 1 0,1 0 0,0 0 0,0 1 0,-7 5 1,-21 25-9733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3:22.612"/>
    </inkml:context>
    <inkml:brush xml:id="br0">
      <inkml:brushProperty name="width" value="0.025" units="cm"/>
      <inkml:brushProperty name="height" value="0.025" units="cm"/>
      <inkml:brushProperty name="color" value="#E71224"/>
    </inkml:brush>
  </inkml:definitions>
  <inkml:trace contextRef="#ctx0" brushRef="#br0">0 69 6022,'0'-1'173,"0"1"1,0 0-1,0 0 0,0 0 1,1 0-1,-1-1 1,0 1-1,0 0 0,0 0 1,0 0-1,0 0 1,0-1-1,0 1 1,0 0-1,0 0 0,0 0 1,0 0-1,0-1 1,1 1-1,-1 0 0,0 0 1,0 0-1,0 0 1,0 0-1,0 0 0,1 0 1,-1 0-1,0-1 1,0 1-1,0 0 1,0 0-1,1 0 0,-1 0 1,0 0-1,0 0 1,0 0-1,0 0 0,1 0 1,-1 0-1,0 0 1,0 0-1,0 0 1,0 0-1,1 0 0,-1 0 1,0 0-1,0 0 1,0 1-1,0-1 0,1 0 1,-1 0-1,0 0 1,0 0-1,0 0 1,0 0-1,0 0 0,1 1 1,-1-1-1,0 0 1,0 0-1,0 0 0,0 0 1,0 0-1,0 1 1,0-1-1,0 0 0,0 0 1,0 0-1,0 1 1,5 23 2738,-2 41-4711,-3-57 2784,1 426-1012,-1-432-213,0-5-16,-8-60-56,2 0 0,3 0-1,7-75 1,-3 109 141,0 6 156,1 0 1,2 0-1,6-27 0,-7 39 37,0 0 0,1 1 0,0-1 0,1 1 0,0 0 0,1 0 0,0 1 0,12-15 0,-16 22-20,1 0 0,-1 0 1,1 0-1,0 1 0,0 0 1,0-1-1,0 1 0,0 0 0,0 0 1,0 1-1,0-1 0,0 1 1,1-1-1,-1 1 0,0 0 0,4 1 1,0-1 11,0 1 0,0 0 0,0 0 1,0 0-1,-1 1 0,12 4 1,1 3-31,-1 0 1,0 2-1,0 0 1,-1 1-1,0 0 1,-1 2 0,-1 0-1,27 31 1,-40-43-4,0 1 0,-1-1 0,1 0-1,-1 1 1,1-1 0,-1 1 0,0-1 0,0 1 0,0-1 0,-1 1 0,1 0 0,0-1 0,-1 1 0,0 0 0,0 0-1,0-1 1,0 1 0,0 0 0,0 0 0,-2 4 0,1-5 26,-1 1 1,1-1-1,-1 1 0,0-1 1,1 0-1,-1 1 0,-1-1 1,1 0-1,0-1 0,0 1 1,-1 0-1,1 0 0,-1-1 1,1 0-1,-1 1 0,1-1 1,-1 0-1,-5 1 0,-17 5 169,0-1 1,-1-2-1,-40 4 0,-82-6 2441,107-2-1102,41 0-1571,0 0 0,0 0 0,0 0 0,0 0 0,0 0 0,-1 0 0,1 1 0,0-1 0,0 0 0,0 0 0,0 0 0,0 0 0,0 0 0,-1 0 0,1 0 0,0 0 0,0 1 0,0-1 0,0 0 0,0 0 0,0 0 0,0 0 0,0 0 0,0 1 0,0-1 0,0 0 0,0 0 0,0 0 0,0 0 0,0 0 0,0 1 0,0-1 0,0 0 0,0 0 0,0 0 0,0 0 1,0 0-1,0 1 0,0-1 0,0 0 0,0 0 0,0 0 0,0 0 0,0 0 0,0 1 0,0-1 0,0 0 0,1 0 0,-1 0 0,0 0 0,0 0 0,0 0 0,0 0 0,0 1 0,0-1 0,1 0 0,-1 0 0,0 0 0,0 0 0,0 0 0,0 0 0,0 0 0,1 0 0,-1 0 0,0 0 0,0 0 0,0 0 0,1 0 0,9 8-5434,4-5-6457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6:27.566"/>
    </inkml:context>
    <inkml:brush xml:id="br0">
      <inkml:brushProperty name="width" value="0.025" units="cm"/>
      <inkml:brushProperty name="height" value="0.025" units="cm"/>
      <inkml:brushProperty name="color" value="#E71224"/>
    </inkml:brush>
  </inkml:definitions>
  <inkml:trace contextRef="#ctx0" brushRef="#br0">8 196 8200,'-4'-10'801,"0"2"-962,4 4-1088,0-7-4484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58:50.274"/>
    </inkml:context>
    <inkml:brush xml:id="br0">
      <inkml:brushProperty name="width" value="0.025" units="cm"/>
      <inkml:brushProperty name="height" value="0.025" units="cm"/>
      <inkml:brushProperty name="color" value="#E71224"/>
    </inkml:brush>
  </inkml:definitions>
  <inkml:trace contextRef="#ctx0" brushRef="#br0">2 1 1441,'0'0'769,"-2"0"32,2 1-3043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7.519"/>
    </inkml:context>
    <inkml:brush xml:id="br0">
      <inkml:brushProperty name="width" value="0.025" units="cm"/>
      <inkml:brushProperty name="height" value="0.025" units="cm"/>
      <inkml:brushProperty name="color" value="#E71224"/>
    </inkml:brush>
  </inkml:definitions>
  <inkml:trace contextRef="#ctx0" brushRef="#br0">12 1 1313,'-7'5'289,"3"-2"-65,4 2 64,0-2-192,0 2 64,0-1 0,0-3 353,0 3-321,0-3-32,0 3-96,0-1 64,0-1-96,0 1-320,0-1-513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284"/>
    </inkml:context>
    <inkml:brush xml:id="br0">
      <inkml:brushProperty name="width" value="0.025" units="cm"/>
      <inkml:brushProperty name="height" value="0.025" units="cm"/>
      <inkml:brushProperty name="color" value="#E71224"/>
    </inkml:brush>
  </inkml:definitions>
  <inkml:trace contextRef="#ctx0" brushRef="#br0">12 460 128,'-9'36'1436,"7"-26"14921,3-26-15953,1 1 0,1 0 0,7-23 0,-1 6-386,5-32 84,4 2 0,2 0 1,2 1-1,40-75 1,-62 136-88,0 0 0,0-1 0,0 1 0,0 0 0,1 0 0,-1 0-1,0-1 1,0 1 0,0 0 0,0 0 0,1 0 0,-1-1 0,0 1 0,0 0 0,0 0 0,1 0 0,-1 0 0,0-1 0,0 1 0,0 0-1,1 0 1,-1 0 0,0 0 0,0 0 0,1 0 0,-1 0 0,0 0 0,1 0 0,-1 0 0,0 0 0,0 0 0,1 0 0,-1 0 0,0 0-1,0 0 1,1 0 0,-1 0 0,0 0 0,0 0 0,1 0 0,-1 1 0,0-1 0,0 0 0,0 0 0,1 0 0,-1 0 0,0 1-1,0-1 1,0 0 0,1 0 0,-1 0 0,0 1 0,0-1 0,0 0 0,0 0 0,0 0 0,0 1 0,1-1 0,-1 0 0,0 0 0,0 1-1,0-1 1,0 0 0,0 1 0,0-1 0,0 1 0,7 22 30,-6-20-17,96 434 436,-94-390-367,-3-29-7208,0-28 3123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650"/>
    </inkml:context>
    <inkml:brush xml:id="br0">
      <inkml:brushProperty name="width" value="0.025" units="cm"/>
      <inkml:brushProperty name="height" value="0.025" units="cm"/>
      <inkml:brushProperty name="color" value="#E71224"/>
    </inkml:brush>
  </inkml:definitions>
  <inkml:trace contextRef="#ctx0" brushRef="#br0">10 67 9257,'-9'0'12267,"18"0"-12395,16-3-64,9 0 192,5-4-64,8-1-641,5-4-1024,10-3-1218,0-3-2306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48.996"/>
    </inkml:context>
    <inkml:brush xml:id="br0">
      <inkml:brushProperty name="width" value="0.025" units="cm"/>
      <inkml:brushProperty name="height" value="0.025" units="cm"/>
      <inkml:brushProperty name="color" value="#E71224"/>
    </inkml:brush>
  </inkml:definitions>
  <inkml:trace contextRef="#ctx0" brushRef="#br0">229 1 13325,'0'0'171,"-35"1"6530,30-1-6645,1 0 0,-1 1 0,0 0 0,0 0 0,0 1-1,1-1 1,-1 1 0,1 0 0,-1 0 0,1 0 0,0 1 0,0-1 0,-5 5 0,-2 1 7,1 1 0,0-1 1,1 2-1,0-1 0,1 1 0,-1 1 1,2-1-1,0 1 0,0 1 0,1-1 1,0 1-1,1 0 0,0 1 0,1-1 1,1 1-1,0 0 0,1 0 1,0 0-1,0 25 0,2-35-64,1 1 0,0-1 0,0 0 0,0 1 1,1-1-1,-1 0 0,1 1 0,0-1 0,0 0 0,0 0 0,0-1 0,1 1 0,-1 0 0,1-1 1,-1 1-1,1-1 0,0 0 0,0 0 0,0 0 0,0 0 0,0-1 0,6 3 0,7 3 52,-1-2-1,1 1 1,25 4 0,-22-6-81,0-1 0,0-1 0,0 0 1,0-2-1,0 0 0,31-4 0,-47 3-243,0 0-1,1 0 0,-1 0 1,0-1-1,0 1 0,0-1 1,0 0-1,0 0 0,0 0 1,0 0-1,-1 0 0,1 0 1,-1-1-1,4-4 0,12-22-5379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0.888"/>
    </inkml:context>
    <inkml:brush xml:id="br0">
      <inkml:brushProperty name="width" value="0.025" units="cm"/>
      <inkml:brushProperty name="height" value="0.025" units="cm"/>
      <inkml:brushProperty name="color" value="#E71224"/>
    </inkml:brush>
  </inkml:definitions>
  <inkml:trace contextRef="#ctx0" brushRef="#br0">349 0 6694,'-11'34'3673,"9"-18"719,3 11-3284,-1 4-848,-24 211 238,-1 24-158,-1 195-464,-14 206-234,-46-4 264,-18-45 895,98-574-398,-18 61 0,22-102-2223,2-11-3129,0 5 4020,0-16-6839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0.843"/>
    </inkml:context>
    <inkml:brush xml:id="br0">
      <inkml:brushProperty name="width" value="0.025" units="cm"/>
      <inkml:brushProperty name="height" value="0.025" units="cm"/>
      <inkml:brushProperty name="color" value="#E71224"/>
    </inkml:brush>
  </inkml:definitions>
  <inkml:trace contextRef="#ctx0" brushRef="#br0">12 568 10378,'-1'-1'293,"0"0"1,0 0-1,0 0 0,0 0 1,1 0-1,-1 0 0,0 0 1,0 0-1,1-1 1,-1 1-1,1 0 0,-1-1 1,1 1-1,0 0 1,-1-1-1,1 1 0,0-2 1,7-25 1598,31-28-2110,-20 33 1238,20-35-194,161-264 2384,-194 313-3025,-4 4-44,1 0-1,0 0 1,1 1-1,-1-1 1,1 1 0,0 0-1,0 0 1,1 0-1,3-4 1,-6 8 350,6 4-7650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1.532"/>
    </inkml:context>
    <inkml:brush xml:id="br0">
      <inkml:brushProperty name="width" value="0.025" units="cm"/>
      <inkml:brushProperty name="height" value="0.025" units="cm"/>
      <inkml:brushProperty name="color" value="#E71224"/>
    </inkml:brush>
  </inkml:definitions>
  <inkml:trace contextRef="#ctx0" brushRef="#br0">1 1 7079,'3'23'5685,"9"18"-3671,3 15-1364,-8 3 211,-1 105 1,-6-105-133,13 107 1,-13-166-732,0 0 0,0 0 0,0 0 0,0 0 0,0 1 0,0-1 0,0 0 0,0 0 0,0 0 0,-1 0 0,1 1 0,0-1 0,0 0 1,0 0-1,1 0 0,-1 1 0,0-1 0,0 0 0,0 0 0,0 0 0,0 1 0,0-1 0,0 0 0,0 0 0,0 0 0,0 0 0,0 1 0,0-1 0,1 0 1,-1 0-1,0 0 0,0 0 0,0 0 0,0 0 0,0 1 0,1-1 0,-1 0 0,0 0 0,0 0 0,0 0 0,1 0 0,-1 0 0,0 0 0,0 0 1,0 0-1,0 0 0,1 0 0,-1 0 0,0 0 0,0 0 0,0 0 0,1 0 0,-1 0 0,0 0 0,0 0 0,0 0 0,1 0 0,-1 0 0,0 0 0,0 0 1,0 0-1,0-1 0,1 1 0,-1 0 0,0 0 0,0 0 0,0 0 0,0 0 0,1-1 0,7-14-210,-5 11 170,121-186-310,-95 143 101,-17 29 101,-1 1-1,0-2 1,-2 1-1,0-1 1,12-40-1,-20 58 246,-1 1-1,0-1 0,0 0 0,0 1 0,0-1 0,0 1 0,0-1 0,-1 0 0,1 1 0,0-1 0,0 0 0,0 1 0,-1-1 1,1 1-1,0-1 0,0 1 0,-1-1 0,1 1 0,-1-1 0,1 1 0,0-1 0,-1 1 0,1-1 0,-1 1 0,1-1 0,-2 0 0,-21-7 1180,-30 3-411,50 4-794,-48 0 764,35 1-2004,14 0-878,6 0-1367,27-3-2813,13-14-2270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2.989"/>
    </inkml:context>
    <inkml:brush xml:id="br0">
      <inkml:brushProperty name="width" value="0.025" units="cm"/>
      <inkml:brushProperty name="height" value="0.025" units="cm"/>
      <inkml:brushProperty name="color" value="#E71224"/>
    </inkml:brush>
  </inkml:definitions>
  <inkml:trace contextRef="#ctx0" brushRef="#br0">288 0 4484,'-76'518'5967,"36"4"-3999,36-460-1612,-17 256 954,-33 543 300,31-515-499,-9 311 95,33-639-1349,-3 54-416,1-65 222,0 0 1,0-1-1,-1 1 0,1 0 1,-1-1-1,-1 1 0,-5 11 0,7-17 152,1-2 131,0 1 0,0 0 0,0 0 0,0 0 0,0-1 0,0 1 0,0 0 0,0 0 0,0 0 0,0-1 1,0 1-1,-1 0 0,1 0 0,0 0 0,0 0 0,0-1 0,0 1 0,0 0 0,-1 0 0,1 0 0,0 0 0,0 0 0,0 0 0,0 0 0,-1-1 0,1 1 0,0 0 0,0 0 1,0 0-1,-1 0 0,1 0 0,0 0 0,0 0 0,-1 0 0,1 0 0,0 0 0,0 0 0,0 0 0,-1 0 0,1 0 0,0 0 0,0 0 0,0 0 0,-1 1 0,1-1 1,0 0-1,0 0 0,0 0 0,0 0 0,-1 0 0,1 0 0,0 1 0,0-1 0,0 0 0,0 0 0,0 0 0,-1 0 0,1 1 0,0-1 0,0 0 0,0 0 0,0 0 0,0 1 1,0-1-1,0 0 0,0 0 0,0 0 0,0 1 0,-7-29-4313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3.608"/>
    </inkml:context>
    <inkml:brush xml:id="br0">
      <inkml:brushProperty name="width" value="0.025" units="cm"/>
      <inkml:brushProperty name="height" value="0.025" units="cm"/>
      <inkml:brushProperty name="color" value="#E71224"/>
    </inkml:brush>
  </inkml:definitions>
  <inkml:trace contextRef="#ctx0" brushRef="#br0">3 1 5221,'-2'6'3155,"3"20"-2899,0-21-106,1-1 1,0 1-1,0 0 0,1-1 1,0 1-1,-1-1 0,1 1 0,6 4 1,-6-5 41,1 0 1,-1 1-1,0-1 1,0 1-1,-1-1 1,1 1 0,-1 0-1,3 9 1,25 140 3805,8 78-3641,-8-47-196,-12-74-86,-18-111-77,1 0 1,-1 1-1,0-1 0,0 0 1,0 1-1,1-1 1,-1 0-1,0 1 0,1-1 1,-1 0-1,0 0 1,1 1-1,-1-1 0,0 0 1,1 0-1,-1 1 1,0-1-1,1 0 0,-1 0 1,0 0-1,1 0 0,-1 0 1,1 0-1,-1 0 1,1 0-1,-1 0 0,0 0 1,1 0-1,-1 0 1,1 0-1,-1 0 0,0 0 1,1 0-1,-1 0 1,1 0-1,-1-1 0,1 1 1,16-8-2,-13 3 10,0 1 0,0 0 0,-1-1-1,0 0 1,0 0 0,0 0 0,0 0 0,-1 0 0,0-1 0,3-10 0,12-65 453,-15 64-436,36-185 361,15-87 394,-53 283-776,7-68 245,-8 73-282,0 1-1,-1 0 1,1-1-1,-1 1 1,1 0-1,0 0 1,-1 0 0,1 0-1,-1 0 1,1 0-1,-1 1 1,1-1 0,0 0-1,-1 1 1,1-1-1,0 1 1,-3 1 0,-10 18-4325,13-19 3123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4.509"/>
    </inkml:context>
    <inkml:brush xml:id="br0">
      <inkml:brushProperty name="width" value="0.025" units="cm"/>
      <inkml:brushProperty name="height" value="0.025" units="cm"/>
      <inkml:brushProperty name="color" value="#E71224"/>
    </inkml:brush>
  </inkml:definitions>
  <inkml:trace contextRef="#ctx0" brushRef="#br0">66 17 9545,'0'-17'3054,"0"30"-2296,0 21-69,-1 209 2054,-14 327-2241,-35 1620-1847,54-2127 1431,23 125 1,-2-35-1178,-24-148 303,0 7-10,-1-5-5176,0-24 1453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5.093"/>
    </inkml:context>
    <inkml:brush xml:id="br0">
      <inkml:brushProperty name="width" value="0.025" units="cm"/>
      <inkml:brushProperty name="height" value="0.025" units="cm"/>
      <inkml:brushProperty name="color" value="#E71224"/>
    </inkml:brush>
  </inkml:definitions>
  <inkml:trace contextRef="#ctx0" brushRef="#br0">0 76 10634,'156'-2'5165,"78"-4"-3514,115-2-1564,939 6-92,-779 3-17,-495-1 22,82-4-15,-87 3 11,1 0 1,0-1-1,-1 0 1,0-1 0,1 0-1,-1-1 1,13-6-1,-10-2-898,-11 12 729,-1 0 0,0-1 0,0 1-1,0 0 1,0-1 0,0 1 0,0 0 0,0-1 0,0 1-1,1 0 1,-1-1 0,0 1 0,0 0 0,-1-1 0,1 1-1,0 0 1,0-1 0,0 1 0,0 0 0,0-1 0,0 1-1,0 0 1,0-1 0,-1 1 0,1 0 0,0 0 0,0-1-1,0 1 1,-1 0 0,1 0 0,0-1 0,-11-5-6463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7.346"/>
    </inkml:context>
    <inkml:brush xml:id="br0">
      <inkml:brushProperty name="width" value="0.025" units="cm"/>
      <inkml:brushProperty name="height" value="0.025" units="cm"/>
      <inkml:brushProperty name="color" value="#E71224"/>
    </inkml:brush>
  </inkml:definitions>
  <inkml:trace contextRef="#ctx0" brushRef="#br0">23 81 3780,'-3'3'210,"1"0"1,0-1 0,0 2-1,0-1 1,0 0 0,1 0-1,-1 0 1,1 1 0,-1-1-1,1 1 1,0-1 0,1 1 0,-1 0-1,0 5 2355,36-9 138,-19 2-2425,1-2-1,0-1 0,-1 0 1,1 0-1,-1-2 0,0 0 1,24-9-1,-3-2-123,140-50 318,-149 56-447,-1 1 1,1 2-1,1 0 0,44 0 1,-62 5-19,1 0 0,0 0 0,0 1 0,0 0 0,0 1-1,-1 1 1,1 0 0,-1 0 0,15 8 0,19 9 138,163 81 1141,-207-101-1240,-1 1 0,1-1 0,0 0 0,0 1 0,-1-1 0,1 1 0,0-1 0,0 1 1,-1-1-1,1 1 0,-1 0 0,1-1 0,-1 1 0,1 0 0,-1-1 0,1 1 0,-1 0 0,1-1 0,-1 1 0,0 0 0,1 0 1,-1 0-1,0 0 0,0-1 0,0 1 0,0 0 0,1 0 0,-1 0 0,0 0 0,-1-1 0,1 1 0,0 0 0,0 0 0,0 0 0,0 0 1,-1-1-1,1 1 0,0 0 0,-1 0 0,1 0 0,0-1 0,-1 1 0,1 0 0,-1-1 0,-1 2 0,4-22 109,3 14-154,0 0 0,0-1 0,1 1 0,0 1 0,0-1 0,0 1 0,0 0 0,1 1 0,7-5 0,71-32-46,-72 35 48,8-3-43,1 1 0,0 2 0,0 0 0,1 1 0,28-2 0,116 1-62,-135 6 97,-23 1 2,-1 1 0,1-1-1,0 1 1,-1 1 0,0 0-1,1 0 1,14 9 0,-12-7-1,0 0 0,1 0-1,15 3 1,24-2 24,-42-7-15,-1 2-1,1-1 1,-1 1 0,0 1 0,0 0 0,1 0 0,-1 0 0,13 7 0,-20-9 7,1 1 0,-1-1-1,0 1 1,1-1 0,-1 1-1,0-1 1,1 0 0,-1 0-1,0 1 1,1-1 0,-1 0-1,1 0 1,-1-1 0,0 1 0,1 0-1,-1 0 1,1-1 0,-1 1-1,2-1 1,27-16 396,-7 3-249,5 3-173,0 0-1,1 3 1,0 0 0,0 2-1,1 1 1,31-2 0,185 5-145,-127 5 125,-49-3 39,-70 28 171,-13 65 27,13-93 64,32-2-190,0-2 1,-1-2-1,0-1 1,40-14-1,-31 9-78,74-13-1,199 14 20,-251 11-14,-52 1 4,0 0 1,0 0-1,0 1 1,0 1-1,17 5 1,29 7 89,-56-15-123,0 1 0,1-1 1,-1 0-1,0 0 0,0 0 0,0 0 0,1 0 0,-1 0 1,0 0-1,0 0 0,0 0 0,1 0 0,-1 0 0,0 0 1,0 0-1,1 0 0,-1 0 0,0 0 0,0 0 0,0-1 1,1 1-1,-1 0 0,0 0 0,0 0 0,0 0 1,0 0-1,1 0 0,-1-1 0,0 1 0,0 0 0,0 0 1,0 0-1,0 0 0,1-1 0,-1 1 0,0 0 0,0 0 1,0 0-1,0-1 0,0 1 0,0 0 0,0 0 0,0 0 1,0-1-1,0 1 0,0 0 0,0 0 0,0-1 0,0 1 1,0 0-1,0 0 0,0 0 0,0-1 0,0 1 1,0 0-1,0-3-640,0-12-4150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19.135"/>
    </inkml:context>
    <inkml:brush xml:id="br0">
      <inkml:brushProperty name="width" value="0.025" units="cm"/>
      <inkml:brushProperty name="height" value="0.025" units="cm"/>
      <inkml:brushProperty name="color" value="#E71224"/>
    </inkml:brush>
  </inkml:definitions>
  <inkml:trace contextRef="#ctx0" brushRef="#br0">0 0 769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57.699"/>
    </inkml:context>
    <inkml:brush xml:id="br0">
      <inkml:brushProperty name="width" value="0.025" units="cm"/>
      <inkml:brushProperty name="height" value="0.025" units="cm"/>
      <inkml:brushProperty name="color" value="#E71224"/>
    </inkml:brush>
  </inkml:definitions>
  <inkml:trace contextRef="#ctx0" brushRef="#br0">0 91 6758,'0'-81'8643,"0"71"-6684,0 54-1879,20 783 997,0 1-1513,-19-700 467,1 8-7,-18 152 1,15-271-51,1-13-84,0-1 0,-1 1 0,1-1 1,0 1-1,-1-1 0,0 1 0,0-1 1,-2 5-1,3-26-14827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7:58.352"/>
    </inkml:context>
    <inkml:brush xml:id="br0">
      <inkml:brushProperty name="width" value="0.025" units="cm"/>
      <inkml:brushProperty name="height" value="0.025" units="cm"/>
      <inkml:brushProperty name="color" value="#E71224"/>
    </inkml:brush>
  </inkml:definitions>
  <inkml:trace contextRef="#ctx0" brushRef="#br0">1 1 5701,'194'1'8048,"278"13"-5958,388-5-1663,-563-10-422,-172 7-35,0 6 0,132 29 0,-180-27 30,8-4 129,0-3 0,89-5 1,-131-2 42,1-2-99,-1-3-1,0-1 1,0-2 0,50-17-1,-79 23-1089,-8 2-3016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2.840"/>
    </inkml:context>
    <inkml:brush xml:id="br0">
      <inkml:brushProperty name="width" value="0.025" units="cm"/>
      <inkml:brushProperty name="height" value="0.025" units="cm"/>
      <inkml:brushProperty name="color" value="#E71224"/>
    </inkml:brush>
  </inkml:definitions>
  <inkml:trace contextRef="#ctx0" brushRef="#br0">2 770 2178,'-1'1'571,"1"0"1,0 0-1,0 0 0,0 0 1,0 0-1,0 0 0,0-1 1,0 1-1,0 0 0,0 0 1,1 0-1,-1 0 0,0 0 1,0-1-1,1 1 0,-1 0 1,0 0-1,1-1 0,0 2 1,7-14 2771,7-34-4124,-14 43 1409,50-191 48,36-107-258,-36 184-342,-44 103-31,1 1 1,0 0 0,1 0-1,0 0 1,1 1-1,13-12 1,-20 23-46,-1-1-1,1 0 1,0 1-1,0 0 1,-1 0 0,1 0-1,0 0 1,0 0-1,0 0 1,0 1 0,0-1-1,5 1 1,44 2-41,-25-1 28,7-2-1,-18 1-14,0-1 0,0 2 0,0 0-1,17 4 1,-27-3 21,0-1 1,-1 1-1,1 1 0,-1-1 0,1 1 1,-1 0-1,0 0 0,0 1 0,0-1 1,-1 1-1,1 0 0,-1 0 0,0 1 1,6 8-1,3 6 39,-2 0 0,0 1-1,-1 0 1,-1 1 0,10 33 0,21 117 648,-22-87-307,20 181-108,-23-126-210,-12-119-42,0 0-1,11 36 1,-12-79-2352,-2 3-2209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014"/>
    </inkml:context>
    <inkml:brush xml:id="br0">
      <inkml:brushProperty name="width" value="0.025" units="cm"/>
      <inkml:brushProperty name="height" value="0.025" units="cm"/>
      <inkml:brushProperty name="color" value="#E71224"/>
    </inkml:brush>
  </inkml:definitions>
  <inkml:trace contextRef="#ctx0" brushRef="#br0">337 1 7719,'0'0'8189,"-4"13"-5450,-2-7-2432,0-1 1,0 0-1,-1-1 0,0 0 1,0 0-1,0 0 0,-13 5 1,10-6-246,1 2-1,0-1 1,0 1 0,0 1 0,-8 6-1,-6 9 25,1 1-1,0 0 1,2 2-1,0 1 1,-16 28-1,27-38-94,1 1-1,1 0 0,0 0 0,1 0 1,0 1-1,1 0 0,2 1 0,-1-1 1,2 0-1,-1 27 0,3-31-21,0 0 1,1 1-1,0-1 1,1 0-1,0 0 0,1 0 1,8 23-1,-9-32 30,1 0-1,-1 0 1,1 0-1,0 0 1,0 0-1,0 0 1,1-1-1,-1 1 0,1-1 1,0 0-1,0 0 1,0-1-1,0 1 1,0-1-1,1 0 1,-1 0-1,1 0 1,0 0-1,-1-1 1,1 0-1,0 0 1,0 0-1,0-1 1,7 1-1,33-1 186,-1-1 0,66-12 0,-35 4-74,-66 8-125,-5 0-40,0 0 0,0 0 0,0 1 0,0-1 0,0 1 0,0 0 0,0 0 0,0 0 0,0 1 0,0-1 0,0 1 0,0 0 0,0 0 0,0 1 0,0-1 0,-1 1-1,1 0 1,0 0 0,4 3 0,3 5-4322,-3-10-1180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2.151"/>
    </inkml:context>
    <inkml:brush xml:id="br0">
      <inkml:brushProperty name="width" value="0.025" units="cm"/>
      <inkml:brushProperty name="height" value="0.025" units="cm"/>
      <inkml:brushProperty name="color" value="#E71224"/>
    </inkml:brush>
  </inkml:definitions>
  <inkml:trace contextRef="#ctx0" brushRef="#br0">26 0 12396,'-25'4'3332,"32"-3"-1222,46-1-452,-33-1-1557,105 1 935,-124 0-1079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4.068"/>
    </inkml:context>
    <inkml:brush xml:id="br0">
      <inkml:brushProperty name="width" value="0.025" units="cm"/>
      <inkml:brushProperty name="height" value="0.025" units="cm"/>
      <inkml:brushProperty name="color" value="#E71224"/>
    </inkml:brush>
  </inkml:definitions>
  <inkml:trace contextRef="#ctx0" brushRef="#br0">3 885 5669,'-2'-9'6257,"2"-18"-6662,0 22 1136,2-17-297,1 0 1,1 0-1,1 0 1,1 1 0,14-33-1,-2 1-330,3-13-54,3 1-1,35-66 0,-47 108-43,1-1 0,2 2 1,0 0-1,2 1 0,0 0 0,1 2 0,1 0 0,32-25 0,56-21 635,-101 60-526,0 1-1,-1-1 1,0-1 0,0 1-1,0-1 1,7-11-1,17-18 1428,-28 34-1514,1 1 0,-1 0 0,0-1 0,0 1 1,0 0-1,1 0 0,-1 0 0,0-1 0,0 1 1,1 1-1,-1-1 0,0 0 0,0 0 0,1 0 1,-1 1-1,0-1 0,0 0 0,1 1 0,-1-1 1,2 2-1,22 12 41,-14-4 48,-1 0-1,0 0 1,-1 1-1,0 0 1,-1 1-1,0-1 1,-1 2-1,10 22 1,2 1-66,-7-14-27,-2 1-1,0 1 1,-1 0 0,-1 1-1,-2-1 1,8 50 0,0 116 254,-12-125-99,20 115-1,-15-148-151,-7-31-134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05.489"/>
    </inkml:context>
    <inkml:brush xml:id="br0">
      <inkml:brushProperty name="width" value="0.025" units="cm"/>
      <inkml:brushProperty name="height" value="0.025" units="cm"/>
      <inkml:brushProperty name="color" value="#E71224"/>
    </inkml:brush>
  </inkml:definitions>
  <inkml:trace contextRef="#ctx0" brushRef="#br0">64 838 3427,'0'0'105,"-1"0"0,1 0 0,-1 1-1,1-1 1,-1 0 0,1 0 0,-1 0-1,1 0 1,-1 0 0,1 0 0,-1 0-1,1 0 1,-1 0 0,1-1 0,-1 1-1,1 0 1,-1 0 0,1 0 0,-1 0-1,1-1 1,0 1 0,-1 0 0,1-1-1,-1 1 1,1 0 0,0-1 0,-1 1-1,1 0 1,0-1 0,-1 1 0,1-1-1,-1 1 1,-3-6 752,4 5-836,0 1 1,0-1 0,-1 1-1,1 0 1,0-1 0,-1 1-1,1 0 1,0-1 0,-1 1-1,1 0 1,-1 0 0,1-1-1,-1 1 1,1 0 0,0 0-1,-1 0 1,1-1 0,-1 1-1,1 0 1,-1 0 0,1 0-1,-1 0 1,1 0 0,-1 0-1,1 0 1,-1 0 0,1 0-1,-1 0 1,1 1 0,-1-1-1,1 0 1,0 0 0,-1 0-1,1 0 1,-1 1 0,1-1-1,-1 0 1,1 0 0,0 1-1,-1-1 1,1 0 0,0 1-1,-1-1 1,1 1 0,-17 23-484,8-11 77,8-19 9758,9-27-8865,16-37-259,-3 0 0,13-77 0,-20 77-34,3 0 1,34-88-1,-39 131-205,-3 2 25,0 1-1,2 1 1,1 0-1,1 0 0,1 1 1,23-27-1,-36 47-45,1 0 0,0 1-1,0-1 1,0 0-1,-1 1 1,2-1 0,-1 1-1,0-1 1,0 1-1,0 0 1,1 0 0,-1 0-1,0 0 1,1 1 0,-1-1-1,1 1 1,-1-1-1,1 1 1,-1 0 0,1 0-1,-1 0 1,1 0-1,-1 0 1,1 1 0,-1-1-1,1 1 1,-1 0-1,0 0 1,1-1 0,-1 1-1,0 1 1,0-1 0,1 0-1,-1 1 1,0-1-1,0 1 1,0-1 0,-1 1-1,1 0 1,0 0-1,-1 0 1,1 0 0,-1 0-1,2 3 1,21 35 0,-9-13 20,2 0 0,32 38 0,-38-51 8,0 0-1,-2 1 1,1-1 0,-2 2-1,0-1 1,-1 1 0,-1 0-1,0 1 1,6 31-1,-2 10 126,3 95 0,-1-17-48,-2-42-25,14 82 199,-24-174-9,3 6-982,-1-16-2662,0-8-1495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47.601"/>
    </inkml:context>
    <inkml:brush xml:id="br0">
      <inkml:brushProperty name="width" value="0.025" units="cm"/>
      <inkml:brushProperty name="height" value="0.025" units="cm"/>
      <inkml:brushProperty name="color" value="#E71224"/>
    </inkml:brush>
  </inkml:definitions>
  <inkml:trace contextRef="#ctx0" brushRef="#br0">0 0 9865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8:50.594"/>
    </inkml:context>
    <inkml:brush xml:id="br0">
      <inkml:brushProperty name="width" value="0.025" units="cm"/>
      <inkml:brushProperty name="height" value="0.025" units="cm"/>
      <inkml:brushProperty name="color" value="#E71224"/>
    </inkml:brush>
  </inkml:definitions>
  <inkml:trace contextRef="#ctx0" brushRef="#br0">0 56 1121,'13'-18'-128,"12"-2"-160,10 3-385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1.982"/>
    </inkml:context>
    <inkml:brush xml:id="br0">
      <inkml:brushProperty name="width" value="0.025" units="cm"/>
      <inkml:brushProperty name="height" value="0.025" units="cm"/>
      <inkml:brushProperty name="color" value="#E71224"/>
    </inkml:brush>
  </inkml:definitions>
  <inkml:trace contextRef="#ctx0" brushRef="#br0">1 0 929,'24'12'2242,"4"-4"-192,6-1-1121,6-2-801,8 0-352,9 2-1154,5-4-1921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2.391"/>
    </inkml:context>
    <inkml:brush xml:id="br0">
      <inkml:brushProperty name="width" value="0.025" units="cm"/>
      <inkml:brushProperty name="height" value="0.025" units="cm"/>
      <inkml:brushProperty name="color" value="#E71224"/>
    </inkml:brush>
  </inkml:definitions>
  <inkml:trace contextRef="#ctx0" brushRef="#br0">134 44 10314,'-17'-7'1633,"5"0"-704,1 2 0,4 0-160,-3 0-449,3 0 96,3 0-512,-2 2 225,1 1-226,1 2 33,-2 0-576,1 0-481,1 0-673,-2 0 192,3 5-1248,-3 4 544,-2-1 224,-5 2-417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3.036"/>
    </inkml:context>
    <inkml:brush xml:id="br0">
      <inkml:brushProperty name="width" value="0.025" units="cm"/>
      <inkml:brushProperty name="height" value="0.025" units="cm"/>
      <inkml:brushProperty name="color" value="#E71224"/>
    </inkml:brush>
  </inkml:definitions>
  <inkml:trace contextRef="#ctx0" brushRef="#br0">39 117 5061,'-3'0'928,"1"0"0,-1 0 0,0 1 0,1-1 0,-1 0 0,1 1 0,-1 0 0,0-1 0,1 1 0,-1 0 0,1 0 0,-4 3 1,6-4-556,-1 1-329,1-1 0,0 0 0,0 0-1,0 0 1,0 0 0,0 1 0,0-1-1,0 0 1,0 0 0,0 0 0,0 0 0,0 1-1,0-1 1,0 0 0,0 0 0,0 0-1,0 1 1,0-1 0,0 0 0,0 0-1,0 0 1,0 0 0,0 1 0,0-1 0,0 0-1,0 0 1,1 0 0,-1 0 0,0 1-1,0-1 1,0 0 0,0 0 0,0 0 0,0 0-1,1 0 1,-1 0 0,0 0 0,0 1-1,0-1 1,0 0 0,1 0 0,-1 0 0,0 0-1,0 0 1,14-1-46,0-2-1,0 1 1,-1-1 0,0-1-1,0-1 1,0 0 0,13-7-1,-11 5-84,0 1-1,1 0 1,-1 1-1,1 1 0,19-3 1,-27 6 19,1 0 0,0 1 0,0 0 0,0 0 0,0 1 0,17 3 0,-24-3 71,0 0-1,0 0 0,0 0 1,0 0-1,0 0 0,0 1 1,0-1-1,0 1 0,0 0 0,-1-1 1,1 1-1,0 0 0,-1 0 1,0 0-1,1 0 0,-1 0 1,0 0-1,0 0 0,0 0 1,0 1-1,-1-1 0,1 0 1,-1 1-1,1-1 0,-1 0 1,0 1-1,0-1 0,0 1 1,0 3-1,0 4 51,0-9-15,0 1 1,0 0-1,0 0 1,0 0-1,0 0 0,0 0 1,0 0-1,-1 0 1,1 0-1,-1 0 1,1 0-1,-2 2 1,0-3-44,1 0 1,0 0-1,-1 0 1,0-1-1,1 1 0,-1-1 1,1 1-1,-1-1 1,0 1-1,1-1 0,-1 0 1,0 0-1,1 0 1,-1 0-1,0 0 1,-2 0-1,3 0-30,1-1 0,-1 1 0,0 0 0,0 0 0,1 0 0,-1-1 0,0 1 0,1 0 0,-1-1 0,1 1 0,-1-1 0,0 1-1,1-1 1,-1 1 0,1-1 0,-1 1 0,1-1 0,0 0 0,-1 1 0,1-1 0,-1 1 0,1-1 0,0 0 0,0 1 0,-1-1 0,1 0 0,0 0 0,0 1 0,0-1 0,0 0 0,0 1 0,0-1 0,0 0 0,0-1 0,0 0-41,0 0 0,0 0 0,0-1 1,0 1-1,1 0 0,-1 0 0,1 0 1,0 0-1,-1 0 0,1 0 0,2-4 1,2 1 60,0 0 1,0-1 0,1 2-1,0-1 1,0 1 0,0 0-1,11-6 1,52-20-19,-54 24 15,6-3-301,0 2 0,0 0 0,1 1 0,0 2 0,0 0 0,0 1 0,26 1 3102,-55 3-5602,-5 4-1708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3.764"/>
    </inkml:context>
    <inkml:brush xml:id="br0">
      <inkml:brushProperty name="width" value="0.025" units="cm"/>
      <inkml:brushProperty name="height" value="0.025" units="cm"/>
      <inkml:brushProperty name="color" value="#E71224"/>
    </inkml:brush>
  </inkml:definitions>
  <inkml:trace contextRef="#ctx0" brushRef="#br0">82 32 3427,'0'0'11248,"14"-4"-7959,-15 2-3269,1 1 0,-1-1 0,1 1 0,-1 0 1,0-1-1,1 1 0,-1 0 0,0-1 1,0 1-1,0 0 0,0 0 0,0 0 0,0 0 1,0 0-1,0 0 0,-1 0 0,1 0 0,0 0 1,-1 0-1,1 1 0,0-1 0,-1 1 0,1-1 1,-1 1-1,1-1 0,-1 1 0,1 0 0,-1 0 1,1 0-1,-1 0 0,1 0 0,-1 0 0,1 0 1,-4 1-1,3-1-18,0 0 1,0 0-1,0 0 1,0 0-1,0 1 1,0-1-1,0 1 1,0-1-1,0 1 1,0 0-1,0-1 1,1 1-1,-1 0 1,0 1-1,0-1 1,1 0-1,-1 0 1,1 1-1,-1-1 1,1 1-1,-1-1 1,1 1-1,0-1 1,0 1-1,0 0 1,0 0-1,0 0 1,-1 2-1,1-1 1,0 0 0,1 1 1,-1-1-1,1 0 0,0 0 0,-1 1 0,1-1 1,1 0-1,-1 1 0,0-1 0,1 0 1,0 1-1,0-1 0,0 0 0,0 0 0,0 0 1,1 0-1,-1 0 0,1 0 0,0 0 0,0-1 1,0 1-1,0-1 0,0 1 0,0-1 0,1 0 1,-1 0-1,1 0 0,5 3 0,18 11 92,-15-10-78,0 0 1,-1 1-1,17 14 0,-25-19-13,1 1-1,-1 0 0,0 0 1,1 0-1,-1 0 0,0 0 1,-1 0-1,1 0 0,-1 1 1,1-1-1,-1 1 0,0-1 1,0 1-1,0-1 0,-1 1 1,1-1-1,-1 5 0,0-5-3,0 1-1,0-1 1,-1 0-1,1 0 0,-1 0 1,0 0-1,0 0 1,0 0-1,0 0 0,0 0 1,-1 0-1,1 0 1,-1-1-1,0 1 0,1-1 1,-1 1-1,-1-1 1,1 1-1,0-1 0,0 0 1,-1 0-1,0 0 1,1-1-1,-1 1 1,0-1-1,0 1 0,1-1 1,-1 0-1,0 0 1,0 0-1,-1 0 0,1-1 1,0 1-1,0-1 1,-4 0-1,5 1-8,0-1-1,0 0 1,0 1 0,0-1 0,1 0-1,-1 0 1,0 0 0,0-1-1,0 1 1,0 0 0,0-1-1,1 1 1,-1-1 0,0 0 0,0 1-1,1-1 1,-1 0 0,0 0-1,1 0 1,-1 0 0,1 0 0,-2-3-1,1 1 23,1 0-1,0-1 1,0 1-1,0-1 1,1 0-1,0 1 1,-1-1-1,1 1 1,0-1-1,1-3 1,-1-3 52,0 3-31,1 0 0,0-1 0,0 1 0,1 0 0,0-1-1,0 1 1,0 0 0,7-12 0,36-51 288,-33 54-271,-1-1 0,16-31 0,-24 35-27,-1 6-2718,-2 15-2638,0 13 1210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4.124"/>
    </inkml:context>
    <inkml:brush xml:id="br0">
      <inkml:brushProperty name="width" value="0.025" units="cm"/>
      <inkml:brushProperty name="height" value="0.025" units="cm"/>
      <inkml:brushProperty name="color" value="#E71224"/>
    </inkml:brush>
  </inkml:definitions>
  <inkml:trace contextRef="#ctx0" brushRef="#br0">1 1 11531,'0'6'3427,"0"11"-2690,2 5 384,1 6 352,3 5-544,-2 6-544,-1-1-161,-1-1-288,2-4 224,-4-9-737,4-11-800,5-13-2915,-1-3-4548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4.563"/>
    </inkml:context>
    <inkml:brush xml:id="br0">
      <inkml:brushProperty name="width" value="0.025" units="cm"/>
      <inkml:brushProperty name="height" value="0.025" units="cm"/>
      <inkml:brushProperty name="color" value="#E71224"/>
    </inkml:brush>
  </inkml:definitions>
  <inkml:trace contextRef="#ctx0" brushRef="#br0">0 1 15375,'21'0'3926,"64"0"-4511,-83 0 572,-1 1-1,0-1 1,0 1-1,-1 0 1,1-1-1,0 1 0,0 0 1,0 0-1,0 0 1,-1 0-1,1 0 1,0-1-1,-1 1 1,1 0-1,-1 0 0,1 1 1,-1-1-1,1 0 1,-1 0-1,0 0 1,1 0-1,-1 0 1,0 0-1,0 0 0,0 1 1,0-1-1,0 0 1,0 0-1,-1 2 1,2 2 68,-1 0 0,-1-1 0,1 1 0,-1 0 0,1-1 0,-4 9 0,-2-5-48,-1-1 1,0 0-1,0 0 0,0 0 0,-1-1 1,0 0-1,0-1 0,-10 6 0,11-7-1316,48-10 1329,-32 3-66,0 1 0,0 1-1,0-1 1,0 2 0,0-1 0,1 1 0,-1 1 0,16 2 0,-24-3 35,0 1 1,0-1-1,0 1 0,-1-1 1,1 1-1,0 0 0,0 0 1,0-1-1,0 1 0,-1 0 1,1 0-1,0 0 0,-1 0 0,1 0 1,0 0-1,-1 0 0,0 0 1,1 0-1,-1 0 0,1 0 1,-1 0-1,0 0 0,0 0 1,0 0-1,0 0 0,0 0 0,0 1 1,0-1-1,0 0 0,0 0 1,0 0-1,0 0 0,-1 0 1,1 0-1,0 0 0,-1 0 1,0 2-1,-1 1 168,1 1 1,-1-1 0,0 0-1,-1 1 1,1-1-1,-1 0 1,-3 4-1,-10 8 135,0-1-1,-1 0 0,0-2 1,-2 0-1,1-1 0,-22 11 1,39-23-1002,8-1-11035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3.776"/>
    </inkml:context>
    <inkml:brush xml:id="br0">
      <inkml:brushProperty name="width" value="0.025" units="cm"/>
      <inkml:brushProperty name="height" value="0.025" units="cm"/>
      <inkml:brushProperty name="color" value="#E71224"/>
    </inkml:brush>
  </inkml:definitions>
  <inkml:trace contextRef="#ctx0" brushRef="#br0">27 307 12780,'-1'0'247,"0"1"0,0-1 0,-1 0-1,1 0 1,0 0 0,0 0 0,0-1 0,0 1-1,-1 0 1,1 0 0,0-1 0,0 1 0,0-1 0,0 1-1,0-1 1,0 1 0,0-1 0,0 0 0,0 1 0,-1-2-1,-1-21 1277,3 11-1780,1 3 272,-1 0 0,1-1 0,1 1 0,0 0 0,0 0 0,1 0 0,0 0 0,0 0 0,1 1 0,0-1 0,1 1 0,7-10 1,-9 13-25,1 0 1,0 0 0,0 1 0,1 0 0,-1 0-1,1 0 1,0 0 0,0 1 0,0 0 0,0 0 0,1 0-1,-1 0 1,1 1 0,0 0 0,0 0 0,0 1-1,0 0 1,0 0 0,11-1 0,-15 3 3,0 0 1,1 0-1,-1-1 1,0 1-1,0 1 1,0-1-1,0 0 1,0 0-1,0 1 0,0-1 1,0 1-1,0 0 1,0-1-1,-1 1 1,1 0-1,-1 0 1,0 0-1,1 0 1,-1 0-1,0 1 1,0-1-1,0 0 0,0 4 1,17 57 161,-11-20 167,-2 0 0,-1 70 0,-4-112-340,0-19-577,0-13 8,2 0 0,0 0 0,2 0 0,9-32 0,-10 52 563,0 1 1,0-1 0,1 1-1,0 0 1,1 0 0,0 1-1,1 0 1,0 0-1,1 0 1,-1 0 0,1 1-1,1 0 1,0 1 0,0 0-1,13-9 1,-19 14 54,0 1 0,1-1-1,-1 1 1,0 0 0,0 0 0,1 0 0,-1 0 0,1 0 0,-1 0-1,1 1 1,-1-1 0,1 1 0,-1 0 0,1 0 0,-1 0 0,1 0-1,-1 0 1,1 1 0,3 0 0,-4 0 36,0 0 1,1 1-1,-1-1 1,-1 1-1,1-1 1,0 1-1,0 0 1,0-1-1,-1 1 1,1 0-1,-1 0 1,0 0-1,1 0 1,-1 1-1,0-1 0,1 4 1,3 11 261,-1-1 1,-1 2-1,0-1 1,0 29-1,-2-22-500,0-11 182,1-1 0,0 0 0,0 1 0,1-1 1,1 0-1,0-1 0,6 14 0,-7-21-10,-1 0-1,0 0 1,1-1 0,0 1-1,0 0 1,0-1-1,0 0 1,1 1 0,-1-2-1,1 1 1,0 0-1,0-1 1,0 1 0,0-1-1,0 0 1,1 0 0,-1-1-1,1 1 1,-1-1-1,1 0 1,-1 0 0,6 0-1,-2 0 14,1-1 0,-1 1 0,0-1 0,1-1-1,-1 1 1,0-2 0,0 1 0,1-1 0,-1 0 0,0-1-1,-1 1 1,1-2 0,0 1 0,-1-1 0,0 0 0,0-1-1,0 0 1,0 0 0,-1 0 0,0-1 0,0 0 0,0 0 0,-1 0-1,0-1 1,0 0 0,-1 0 0,0 0 0,0 0 0,0-1-1,3-11 1,-2 4-41,1-1 0,-2-1 0,-1 1 0,0 0 0,-1-1 0,0 0 0,-1 1 0,-1-1-1,-4-29 1,3 44 41,1 1 0,-1-1 0,0 0 0,0 1 0,0-1 0,0 1 0,0-1 0,0 1 0,0 0 0,0-1 0,-1 1 0,1 0 0,0 0 0,-1 0 0,1 0 0,-1 0 0,1 0 0,-1 0 0,0 0 0,1 1 0,-1-1 0,0 1 0,-2-1 0,3 0-1,0 1 1,-1-1 0,1 1-1,-1 0 1,1 0 0,-1-1-1,1 1 1,-1 0 0,1 0-1,-1 1 1,1-1 0,-1 0-1,1 0 1,-1 1 0,1-1-1,-1 1 1,1-1 0,0 1-1,-1 0 1,1-1 0,0 1-1,-1 0 1,1 0 0,0 0-1,0 0 1,0 0 0,-2 2-1,-3 11-4,0 0 0,0 0 0,2 1-1,0-1 1,0 1 0,1 0-1,0 18 1,0 10 16,3 55-1,1-95-27,-1-1 0,0 1 0,1 0 0,-1-1 0,1 1 0,0-1 0,0 1 0,0-1 0,0 1 0,1-1 0,-1 0 0,1 1 0,-1-1 0,1 0 0,0 0 0,0 0 0,-1 0 0,6 3 0,-3-2-1,2 0 0,-1 0-1,0-1 1,1 1 0,-1-1-1,1 0 1,0 0 0,9 1-1,-7-2 2,0 0-1,0 0 0,0 0 0,0-1 1,0 0-1,1-1 0,-1 0 1,0 0-1,0-1 0,0 0 0,-1 0 1,1-1-1,8-4 0,-9 2-17,0-1 0,0 0 0,0-1 0,-1 0 0,0 0 0,0 0 0,-1-1 0,0 1 0,0-1 0,-1 0 0,0-1 0,0 1 0,-1-1 0,0 0 0,2-13 0,1-7-57,-2 0 0,-1-1 0,0-43 0,-3 72 273,-5 37-95,-1-9-99,1 0 0,1 0 0,1 0 0,2 0 0,0 1 0,5 35 0,-4-61-9,1 0-1,-1 0 1,0-1 0,1 1-1,-1 0 1,1-1 0,0 1 0,-1-1-1,1 1 1,0 0 0,0-1-1,0 0 1,0 1 0,0-1-1,1 0 1,-1 1 0,0-1 0,1 0-1,-1 0 1,0 0 0,1 0-1,0 0 1,-1-1 0,1 1-1,-1 0 1,1-1 0,0 1-1,-1-1 1,1 1 0,0-1 0,0 0-1,-1 0 1,1 0 0,0 0-1,0 0 1,-1 0 0,1 0-1,2-1 1,0 0-7,1 0 0,-1-1-1,1 0 1,-1 1 0,0-1-1,0-1 1,0 1 0,0-1-1,0 1 1,0-1 0,0 0-1,-1-1 1,4-3 0,9-15 15,-2 0 0,0-1 0,-2-1 0,0 0 0,-2-1 0,-1 0 0,12-49 0,-18 43 533,-3 50 24,0 9-495,2-1 0,10 54 0,-9-68-59,1 0-1,0 0 1,0 0 0,1 0 0,1-1-1,0 0 1,1 0 0,8 11 0,-14-21-94,0-1-1,0 0 1,0 0 0,-1 0-1,2 1 1,-1-1 0,0 0 0,0 0-1,0 0 1,0-1 0,1 1-1,-1 0 1,0 0 0,1-1-1,-1 1 1,0-1 0,1 1 0,-1-1-1,1 1 1,-1-1 0,1 0-1,-1 0 1,1 0 0,-1 0 0,1 0-1,-1 0 1,1 0 0,-1 0-1,1-1 1,-1 1 0,1 0 0,-1-1-1,1 0 1,-1 1 0,0-1-1,1 0 1,-1 1 0,0-1 0,0 0-1,1 0 1,-1 0 0,0 0-1,1-2 1,4-3-1186,0-1 0,-1 0 0,0-1 0,0 1 0,7-16 0,6-22-8259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5.140"/>
    </inkml:context>
    <inkml:brush xml:id="br0">
      <inkml:brushProperty name="width" value="0.025" units="cm"/>
      <inkml:brushProperty name="height" value="0.025" units="cm"/>
      <inkml:brushProperty name="color" value="#E71224"/>
    </inkml:brush>
  </inkml:definitions>
  <inkml:trace contextRef="#ctx0" brushRef="#br0">18 1 11851,'-1'0'233,"1"0"0,-1 0-1,0 0 1,1-1 0,-1 1-1,0 0 1,0 0 0,1 0-1,-1 0 1,0 1 0,1-1-1,-1 0 1,0 0-1,1 0 1,-1 1 0,0-1-1,1 0 1,-1 0 0,0 1-1,1-1 1,-1 1 0,1-1-1,-1 1 1,1-1 0,-2 1-1,3 0-231,0 0-1,-1-1 1,1 1-1,0-1 1,0 1-1,-1-1 1,1 1-1,0-1 1,0 1-1,0-1 1,0 0-1,0 0 1,-1 1-1,1-1 0,0 0 1,0 0-1,0 0 1,0 0-1,0 0 1,1 0-1,84 1-1551,12 1 139,-98-2 1424,1 0 0,0 0 0,-1 0 0,1 0 0,0 0-1,-1 0 1,1 0 0,0 0 0,-1 0 0,1 0 0,0 1-1,-1-1 1,1 0 0,0 0 0,-1 1 0,1-1 0,-1 0-1,1 1 1,-1-1 0,1 1 0,-1-1 0,1 0-1,-1 1 1,1-1 0,-1 1 0,1 0 0,-1-1 0,0 1-1,1-1 1,-1 1 0,0-1 0,1 1 0,-1 1 0,0-1 59,-1 1 1,1-1-1,-1 1 1,1-1-1,-1 1 1,0-1-1,0 0 1,0 1-1,0-1 1,0 0-1,0 0 1,0 0-1,-2 2 1,-5 4 194,0-1-1,0 1 1,-13 6 0,-8-2 198,23-9-442,1 0-1,0 0 0,-1 0 1,1 0-1,0 1 0,-9 6 1,14-7-124,0-2-234,22 1-714,1 1 791,0 1 0,-1 1-1,24 8 1,-45-12 284,0 0 1,-1 0 0,1 0 0,0 1 0,0-1 0,0 0-1,0 1 1,0-1 0,0 1 0,0-1 0,-1 1-1,1-1 1,0 1 0,0 0 0,-1-1 0,1 1 0,0 0-1,-1 0 1,1-1 0,-1 1 0,1 0 0,-1 0-1,1 0 1,-1 0 0,0 0 0,1 0 0,-1 0-1,0 1 1,0 0 95,0 0 0,-1 1-1,1-1 1,-1 0 0,1 0-1,-1 0 1,0 0 0,0-1-1,0 1 1,0 0 0,0 0-1,-3 2 1,-3 5 338,-1-1 0,0 1 0,-17 11 0,21-16-333,-1-1-1,0 1 1,-1-1 0,1-1 0,-8 4 0,-6-3-2750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25.883"/>
    </inkml:context>
    <inkml:brush xml:id="br0">
      <inkml:brushProperty name="width" value="0.025" units="cm"/>
      <inkml:brushProperty name="height" value="0.025" units="cm"/>
      <inkml:brushProperty name="color" value="#E71224"/>
    </inkml:brush>
  </inkml:definitions>
  <inkml:trace contextRef="#ctx0" brushRef="#br0">1 130 12107,'0'0'7111,"13"-1"-5424,-9-2-1698,0 1 0,-1-1 0,1 0 0,-1-1 0,1 1 1,-1-1-1,5-6 0,19-20-83,-14 20 73,-11 8 14,0 0 0,0 0 0,0 0 1,1 0-1,-1 0 0,0 1 0,1-1 0,-1 1 0,1 0 0,-1 0 0,1 0 0,0 0 0,-1 0 0,1 0 1,0 1-1,0-1 0,0 1 0,0 0 0,-1 0 0,4 0 0,-5 2 42,0 0 0,0 0-1,0 1 1,-1-1 0,1 0-1,-1 0 1,1 1 0,-1-1 0,0 0-1,0 1 1,0-1 0,0 1-1,-1 3 1,0 0 77,1 58-16,0-64-181,2 0-99,0 0 1,0-1 0,0 0 0,0 1 0,-1-1-1,1 0 1,0 0 0,-1 0 0,1 0 0,-1 0-1,1 0 1,-1 0 0,1-1 0,-1 1 0,0 0-1,1-1 1,0-1 0,23-35 186,-12 19-643,0 0 479,-8 11 511,1 0 0,0 0 0,13-13 859,-19 31-901,-1-2-133,1 0-1,1 1 1,-1-1-1,1 0 1,4 12-1,-5-18-203,1-1 0,0 1 0,-1 0 0,1 0 0,0-1 0,0 1 0,0-1 0,0 1 0,1-1 1,-1 1-1,0-1 0,1 0 0,-1 1 0,0-1 0,1 0 0,0 0 0,-1 0 0,1 0 0,0-1 0,-1 1 0,1 0 0,0-1 0,0 1 0,0-1 0,-1 1 0,1-1 0,0 0 0,0 0 0,3 0 0,2-1-121,0 0 0,-1 0 0,1-1 0,0 0 0,-1-1 0,1 1 0,-1-1-1,0 0 1,0-1 0,0 1 0,0-1 0,0 0 0,-1-1 0,8-8 0,-7 8 171,0-1 0,1 1 0,0 0 1,0 0-1,0 1 0,0 0 0,1 0 1,-1 0-1,1 1 0,9-2 0,-15 5 113,-1-1 0,0 1-1,1 0 1,-1 1 0,0-1-1,0 0 1,1 0 0,-1 0-1,0 1 1,0-1 0,1 0-1,-1 1 1,0 0 0,0-1-1,0 1 1,0-1 0,0 1 0,0 0-1,0 0 1,0 0 0,0 0-1,0 0 1,0 0 0,0 0-1,0 0 1,-1 0 0,1 0-1,-1 0 1,1 0 0,0 2 0,13 46 1673,-7-22-1294,-5-22-805,0-1 1,0 1-1,1-1 1,-1 0-1,1 1 0,0-1 1,4 4-1,4-4-4982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1.792"/>
    </inkml:context>
    <inkml:brush xml:id="br0">
      <inkml:brushProperty name="width" value="0.025" units="cm"/>
      <inkml:brushProperty name="height" value="0.025" units="cm"/>
      <inkml:brushProperty name="color" value="#E71224"/>
    </inkml:brush>
  </inkml:definitions>
  <inkml:trace contextRef="#ctx0" brushRef="#br0">8 193 6534,'-4'-26'2568,"0"-2"6491,4 50-8055,8 363-785,-10-525-1275,8-210-429,-6 347 1515,0 1 0,0 0 1,0-1-1,0 1 1,1 0-1,0-1 1,-1 1-1,1 0 0,0 0 1,0 0-1,0-1 1,0 1-1,0 0 1,1 1-1,-1-1 0,1 0 1,-1 0-1,2-1 1,0 1 9,1 1 1,-1-1 0,0 1 0,0 0 0,0 0-1,1 0 1,-1 0 0,1 0 0,-1 1 0,0 0-1,7 0 1,16-1 82,8-1 5,52 5 0,-76-2-129,1 1 0,-1 0 0,0 0 0,0 1 0,0 1 0,0-1 0,0 2 0,-1-1 0,12 8 0,-19-11-47,0 1 1,0-1 0,0 1-1,-1-1 1,1 1 0,0 0-1,-1 0 1,1 0 0,-1 0-1,1 0 1,-1 0 0,0 0-1,0 1 1,0-1 0,0 0-1,0 1 1,-1-1 0,1 0-1,-1 1 1,1-1 0,-1 1-1,0-1 1,0 1 0,0-1-1,0 1 1,-1-1 0,1 1-1,-1-1 1,1 0 0,-1 1-1,0-1 1,0 0 0,0 1-1,0-1 1,-2 3 0,-4 6 23,0 0 0,0-1 0,-1 0 0,-1-1 0,-14 14 1,-58 46-283,51-45 518,1 2-1,1 0 0,-27 33 0,55-58-187,-1-1 0,1 1 0,-1-1 0,1 0 0,0 1 0,-1-1 0,1 1 0,0-1 0,-1 1 1,1-1-1,0 1 0,0 0 0,0-1 0,0 1 0,-1-1 0,1 1 0,0-1 0,0 1 0,0 0 0,0-1 0,0 1 0,0-1 1,0 1-1,0-1 0,1 1 0,-1 0 0,0-1 0,0 1 0,0-1 0,1 1 0,-1-1 0,0 1 0,1-1 0,-1 1 0,0-1 1,1 1-1,-1-1 0,0 0 0,1 1 0,-1-1 0,1 0 0,-1 1 0,1-1 0,-1 0 0,2 1 0,30 9 1,-19-6 135,40 12 228,-11-4-190,1 2 0,-2 2 0,69 37-1,-90-37 8,-17-9-3394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2.906"/>
    </inkml:context>
    <inkml:brush xml:id="br0">
      <inkml:brushProperty name="width" value="0.025" units="cm"/>
      <inkml:brushProperty name="height" value="0.025" units="cm"/>
      <inkml:brushProperty name="color" value="#E71224"/>
    </inkml:brush>
  </inkml:definitions>
  <inkml:trace contextRef="#ctx0" brushRef="#br0">221 25 8488,'0'-1'653,"1"0"1,-1 0-1,0 0 0,0 0 1,1 0-1,-1 0 0,0 0 1,0 0-1,0 0 0,0 0 1,-1 0-1,1-1 0,0 1 1,0 0-1,-1-1 0,0 1-536,1 0-1,-1 1 0,1-1 1,-1 1-1,1 0 0,-1-1 1,0 1-1,1-1 0,-1 1 0,0 0 1,1 0-1,-1-1 0,0 1 1,0 0-1,1 0 0,-1 0 1,0 0-1,0 0 0,1 0 0,-1 0 1,0 0-1,0 0 0,1 0 1,-1 0-1,0 0 0,-1 1 1,-2 0-287,-1 1 0,1-1 0,0 1 1,-1 0-1,1 0 0,0 1 0,-5 3 1,-7 10 173,1-1 0,0 2 0,2 0 0,0 1 0,1 0 1,0 1-1,2 1 0,0-1 0,1 1 0,1 1 0,1 0 0,1 0 1,1 0-1,1 1 0,1 0 0,0 0 0,2 43 0,2-60 4,-1 0-1,1 0 0,0 0 0,0 0 0,0 0 0,1 0 1,0 0-1,0 0 0,0-1 0,0 1 0,1-1 1,0 0-1,0 1 0,0-1 0,0-1 0,4 5 0,0-3 21,-1 0-1,1-1 0,-1 1 0,1-1 0,1-1 1,-1 1-1,0-1 0,1-1 0,10 3 0,13 1 59,1-2-1,-1-2 0,1 0 0,34-4 1,-57 2-85,-5 0-56,0 0-1,0-1 0,0 1 0,0-1 1,0 0-1,0 0 0,0 0 0,4-2 1,-6 2-278,-1 0 0,1 0 0,-1 0 1,1 0-1,-1 0 0,0 0 0,0-1 1,1 1-1,-1 0 0,0-1 0,0 1 1,0-1-1,-1 1 0,2-3 0,4-17-7434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3.381"/>
    </inkml:context>
    <inkml:brush xml:id="br0">
      <inkml:brushProperty name="width" value="0.025" units="cm"/>
      <inkml:brushProperty name="height" value="0.025" units="cm"/>
      <inkml:brushProperty name="color" value="#E71224"/>
    </inkml:brush>
  </inkml:definitions>
  <inkml:trace contextRef="#ctx0" brushRef="#br0">34 239 16720,'-1'0'82,"-1"0"0,0 0 0,0 0 0,1 0 0,-1 0 0,0 0 1,0-1-1,1 1 0,-1 0 0,0-1 0,0 0 0,1 1 0,-1-1 0,1 0 1,-3-1-1,3 1-73,1-1 0,-1 1 1,1 0-1,-1-1 1,1 1-1,0 0 1,-1-1-1,1 1 1,0-1-1,0 1 0,0 0 1,0-1-1,0 1 1,0-1-1,0 1 1,1 0-1,-1-1 1,1 1-1,-1 0 0,1-1 1,0-1-1,3-5-4,-1 1-1,1 0 0,0-1 1,0 2-1,1-1 0,0 0 1,8-7-1,46-41-49,-44 42 50,-9 7-33,49-38-48,-52 42-15,0 0 1,0 0-1,1 0 0,-1 0 1,1 1-1,-1-1 1,1 1-1,-1 0 1,1 0-1,0 0 0,-1 1 1,1-1-1,0 1 1,0 0-1,5 1 0,-8-1 55,0 1 0,0-1 0,-1 1 0,1-1 0,0 1 0,0 0 0,-1-1 0,1 1 0,0 0-1,-1 0 1,1 0 0,-1-1 0,1 1 0,-1 0 0,1 0 0,-1 0 0,0 0 0,0 0 0,1 0-1,-1 0 1,0 0 0,0 0 0,0 0 0,0 0 0,0 1 0,0 32 403,0-25-351,0 156 1292,0-162-1295,0-1 1,0 1-1,0 0 0,1-1 1,-1 1-1,1-1 0,-1 1 1,1-1-1,0 1 0,0-1 0,0 0 1,0 1-1,1-1 0,-1 0 1,1 0-1,-1 0 0,1 0 1,0 0-1,-1 0 0,1 0 1,0-1-1,0 1 0,1-1 0,-1 1 1,3 1-1,0-2-13,0 1 1,-1-1-1,1 1 1,0-1-1,0-1 1,0 1-1,0-1 1,0 0-1,0 0 1,0 0-1,0-1 1,-1 1-1,6-2 1,-4-1 33,-1 1 0,0 0 1,0-1-1,0 0 0,0 0 1,0 0-1,0-1 0,-1 0 1,0 0-1,0 0 0,0 0 1,0-1-1,-1 1 0,4-6 0,16-35-1705,-21 40 586,0-1 0,-1 1 0,1 0 0,-1-1 1,0-10-1,-1 2-6250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3.745"/>
    </inkml:context>
    <inkml:brush xml:id="br0">
      <inkml:brushProperty name="width" value="0.025" units="cm"/>
      <inkml:brushProperty name="height" value="0.025" units="cm"/>
      <inkml:brushProperty name="color" value="#E71224"/>
    </inkml:brush>
  </inkml:definitions>
  <inkml:trace contextRef="#ctx0" brushRef="#br0">1 185 10570,'1'-2'2045,"4"-7"-1808,0 0-1,1 0 1,0 1 0,0 0 0,1 0 0,1 0 0,-1 1 0,15-11 0,1-2-127,-15 11-78,39-33 11,-43 38-46,1 1 0,-1 0 0,1 0 0,0 0 0,0 0 0,0 1 0,1 0 0,8-2 0,-13 3 59,1 1 0,-1 0 0,0 1 0,1-1 0,-1 0 1,1 0-1,-1 1 0,0-1 0,1 0 0,-1 1 0,0-1 0,1 1 0,-1 0 1,0-1-1,0 1 0,0 0 0,0 0 0,0 0 0,0 0 0,0 0 1,0 0-1,0 0 0,0 0 0,1 3 0,19 37 1076,-10-18-987,-7-17-124,0 0 0,1 0 1,-1 0-1,1-1 0,0 1 0,1-1 1,-1-1-1,1 1 0,0-1 1,0 0-1,1 0 0,-1 0 0,1-1 1,0 0-1,0-1 0,12 4 1,-9-4-610,0 0-1,0-1 1,0-1 0,12 1 0,0-3-3079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4.672"/>
    </inkml:context>
    <inkml:brush xml:id="br0">
      <inkml:brushProperty name="width" value="0.025" units="cm"/>
      <inkml:brushProperty name="height" value="0.025" units="cm"/>
      <inkml:brushProperty name="color" value="#E71224"/>
    </inkml:brush>
  </inkml:definitions>
  <inkml:trace contextRef="#ctx0" brushRef="#br0">0 86 11082,'0'-10'572,"1"0"-1,-1 0 0,2 1 0,0-1 1,0 0-1,6-15 0,-8 24 523,2 14-549,-1 0 0,0 0 0,0 1 0,-3 15-1,1 6-252,1 241 277,0-95-3289,1-163-937,7-14-2391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5.064"/>
    </inkml:context>
    <inkml:brush xml:id="br0">
      <inkml:brushProperty name="width" value="0.025" units="cm"/>
      <inkml:brushProperty name="height" value="0.025" units="cm"/>
      <inkml:brushProperty name="color" value="#E71224"/>
    </inkml:brush>
  </inkml:definitions>
  <inkml:trace contextRef="#ctx0" brushRef="#br0">93 41 8552,'-3'37'4664,"-11"19"-2143,9-37-1965,-6 39-1,10-51-419,-1 11 64,1 0 0,0-1 0,2 1 1,3 29-1,-4-44-203,1 0 0,-1-1 0,1 1 1,-1-1-1,1 1 0,0-1 0,0 1 0,0-1 1,0 0-1,1 1 0,-1-1 0,0 0 1,1 0-1,0 0 0,-1 0 0,1 0 0,0 0 1,0-1-1,0 1 0,0-1 0,0 1 0,1-1 1,-1 0-1,0 1 0,1-1 0,-1-1 0,1 1 1,-1 0-1,1 0 0,-1-1 0,1 0 0,-1 1 1,1-1-1,0 0 0,-1 0 0,1 0 1,-1-1-1,1 1 0,-1-1 0,1 1 0,2-2 1,0 0 12,-1 0 0,1 0 1,-1-1-1,0 0 1,0 1-1,0-1 1,0-1-1,0 1 1,-1-1-1,1 1 1,-1-1-1,0 0 0,0 0 1,0-1-1,3-5 1,5-12-133,16-40 0,-27 61 118,6-14-120,-1 0-1,-1-1 0,0 1 0,-1-1 0,-1 0 0,0 0 0,-1-1 0,-1 1 0,-3-29 0,2 42 157,0 0-1,0 0 0,-1 0 0,1 0 1,-1 0-1,0 0 0,1 0 1,-1 1-1,0-1 0,-1 1 0,1-1 1,0 1-1,-1 0 0,1 0 0,-1 0 1,0 0-1,1 0 0,-1 1 1,0-1-1,0 1 0,0 0 0,-1 0 1,1 0-1,0 0 0,-6 0 1,3-1 92,-1 1 1,0 1 0,1-1-1,-1 1 1,0 0 0,1 1-1,-1 0 1,0 0 0,1 0 0,-1 1-1,1 0 1,-7 3 0,6-1-71,0 0 1,1 0-1,0 1 0,-1 0 1,2 1-1,-1-1 1,0 1-1,1 0 1,0 1-1,1-1 1,0 1-1,-1 0 1,2 0-1,-1 0 0,1 0 1,1 1-1,-1-1 1,-1 13-1,-2 10-131,2 0 0,1 0 0,1 46 0,2-72-165,-1-1 1,1 1 0,1 0 0,-1 0 0,0 0 0,1 0-1,0 0 1,0-1 0,0 1 0,0 0 0,0-1 0,1 1-1,0-1 1,0 1 0,0-1 0,2 3 0,19 13-5012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5.452"/>
    </inkml:context>
    <inkml:brush xml:id="br0">
      <inkml:brushProperty name="width" value="0.025" units="cm"/>
      <inkml:brushProperty name="height" value="0.025" units="cm"/>
      <inkml:brushProperty name="color" value="#E71224"/>
    </inkml:brush>
  </inkml:definitions>
  <inkml:trace contextRef="#ctx0" brushRef="#br0">118 0 12011,'-11'10'1044,"1"1"-1,0-1 0,0 2 1,-11 16-1,16-19-885,0 1 0,0-1 0,1 1-1,0-1 1,1 1 0,0 0 0,0 0 0,1 1 0,1-1-1,0 0 1,0 15 0,1-24-159,0 9-4,0 0 0,0-1 0,1 1 0,0 0-1,5 13 1,-6-21 2,1 1 0,0-1 0,1 1 0,-1-1 0,0 0 0,1 0 0,-1 1 0,1-1-1,0 0 1,0 0 0,0-1 0,0 1 0,0 0 0,0-1 0,0 1 0,0-1 0,1 1 0,-1-1 0,0 0 0,1 0-1,-1 0 1,1-1 0,0 1 0,-1 0 0,4-1 0,1 1-28,1 0 0,0-1 0,-1 0 1,1 0-1,-1-1 0,1 0 0,-1-1 0,1 1 1,-1-1-1,0-1 0,0 0 0,0 1 0,0-2 0,0 1 1,-1-1-1,1 0 0,-1-1 0,0 1 0,0-1 0,-1-1 1,8-7-1,-7 5 17,0 0 1,0-1 0,-1 1-1,0-1 1,0 0 0,-1-1-1,0 1 1,-1-1 0,0 1-1,0-1 1,-1 0 0,-1 0-1,1-1 1,-2 1 0,0-16-1,0 23 64,-1 0-1,1 1 0,-1-1 0,0 1 0,1 0 0,-1-1 0,-1 1 1,1-1-1,0 1 0,-1 0 0,1 0 0,-1 0 0,1 0 1,-1 0-1,0 0 0,0 0 0,0 1 0,0-1 0,0 1 0,0-1 1,0 1-1,-1 0 0,1 0 0,0 0 0,-1 0 0,1 0 0,-1 1 1,1-1-1,-5 0 0,-6-1 187,1 1-1,0 0 1,-1 1 0,-23 2 0,29-1-177,-1 1 1,1 0-1,0 0 1,0 1 0,0 0-1,0 0 1,1 1-1,-1 0 1,1 0 0,0 0-1,0 1 1,0 0-1,0 0 1,1 0-1,0 1 1,0 0 0,-7 11-1,8-10-255,-1 1 0,1 0 0,0 0-1,1 1 1,0-1 0,-4 14 0,6-16-453,0 0 1,0 1-1,1-1 1,0 0 0,0 1-1,0-1 1,1 0-1,0 0 1,2 10 0,8 1-6645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6.208"/>
    </inkml:context>
    <inkml:brush xml:id="br0">
      <inkml:brushProperty name="width" value="0.025" units="cm"/>
      <inkml:brushProperty name="height" value="0.025" units="cm"/>
      <inkml:brushProperty name="color" value="#E71224"/>
    </inkml:brush>
  </inkml:definitions>
  <inkml:trace contextRef="#ctx0" brushRef="#br0">12 290 545,'-7'-2'11565,"3"-4"-6368,3-15-2796,2 15-2724,0 0-1,1 0 1,-1 0 0,6-12 0,15-24-126,52-74 1,-73 114 474,0 1-1,0-1 1,0 1 0,0 0-1,1-1 1,-1 1 0,0 0-1,1 0 1,-1 0 0,1 0 0,-1 0-1,1 0 1,2-1 0,-4 2-24,1 0 0,0 0 0,-1 0 0,1 0 0,0 0 0,-1 0 0,1 0 0,-1 0 0,1 1 0,0-1 0,-1 0 0,1 0 0,-1 0 0,1 1 0,0-1 0,-1 0 0,1 0 0,-1 1 0,1-1 0,-1 1 0,1-1 0,-1 0 0,0 1 0,1-1 0,0 2 0,1 1 25,-1 0-1,1 0 1,-1 1-1,1-1 1,-1 1 0,0-1-1,0 1 1,-1-1-1,1 1 1,-1 6 0,-1 143 522,1-153-650,7-15-102,1-1 218,8-17-93,2 2 0,1 0 1,1 1-1,45-51 0,-49 71 257,-16 10-165,1 1 1,-1-1-1,0 0 0,1 0 0,-1 0 0,0 0 1,1 0-1,-1 0 0,0 1 0,1-1 0,-1 0 0,0 0 1,1 1-1,-1-1 0,0 0 0,0 0 0,1 1 1,-1-1-1,0 0 0,0 1 0,0-1 0,1 0 1,-1 1-1,0-1 0,0 0 0,0 1 0,0 0 1,2 34 794,-2-25-710,-7 54 214,5-50-285,0 1 1,1-1-1,0 26 1,2-39-43,0 0 0,-1 0 0,1 0 0,0 0 0,0 0 0,0 0 1,0-1-1,0 1 0,0 0 0,0 0 0,0-1 0,0 1 0,1-1 1,-1 1-1,0-1 0,0 1 0,1-1 0,-1 0 0,0 1 0,0-1 0,1 0 1,-1 0-1,0 0 0,1 0 0,1-1 0,2 2-216,-1-1 0,1 0 0,-1-1 0,1 1 1,-1-1-1,9-2 0,-8-1-72,1 1 0,-1-1 1,-1 0-1,1 0 1,-1 0-1,1 0 0,-1-1 1,4-6-1,29-46-1440,-28 44 1570,36-63 4838,-41 154-490,-2-65-4424,0 0 0,0 0 0,1 0 0,1-1 0,0 1 0,11 21 0,-5-22-2267,2-8-2636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4.152"/>
    </inkml:context>
    <inkml:brush xml:id="br0">
      <inkml:brushProperty name="width" value="0.025" units="cm"/>
      <inkml:brushProperty name="height" value="0.025" units="cm"/>
      <inkml:brushProperty name="color" value="#E71224"/>
    </inkml:brush>
  </inkml:definitions>
  <inkml:trace contextRef="#ctx0" brushRef="#br0">9 0 13036,'-5'7'5099,"2"8"-3550,4 23-2441,-1-28 1505,-1 131-65,13 293 778,-12-434-1326,1 11-22,0 0 0,1 0 0,0 0 0,1-1 0,0 1 0,0-1 0,1 0 0,5 11 0,-8-20-223,0-1 0,0 1 0,0 0-1,1-1 1,-1 1 0,0-1 0,0 0-1,0 1 1,0-1 0,0 0 0,1 1-1,-1-1 1,0 0 0,0 0 0,0 0-1,1 0 1,-1 0 0,0 0 0,0-1-1,0 1 1,1 0 0,-1-1 0,0 1-1,0-1 1,0 1 0,0-1 0,0 1-1,0-1 1,0 0 0,0 1 0,0-1 0,1-1-1,7-9-3902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19:36.590"/>
    </inkml:context>
    <inkml:brush xml:id="br0">
      <inkml:brushProperty name="width" value="0.025" units="cm"/>
      <inkml:brushProperty name="height" value="0.025" units="cm"/>
      <inkml:brushProperty name="color" value="#E71224"/>
    </inkml:brush>
  </inkml:definitions>
  <inkml:trace contextRef="#ctx0" brushRef="#br0">0 316 15599,'0'0'2487,"1"-2"108,6-13-2382,11-17-126,15-42 0,-24 51-83,1 0 0,0 1 0,2 0 0,1 1 0,23-30 0,-5 27 63,-30 23-78,1 1 0,-1-1 0,0 0 0,1 0 0,-1 1 0,1-1 0,-1 1 0,1-1 0,-1 1 0,1 0 0,-1-1 0,1 1 0,0 0 0,-1 0 0,1 0 0,-1 0 0,1 0 0,-1 1-1,1-1 1,-1 0 0,1 1 0,-1-1 0,2 2 0,-1 0 32,-1 1 0,0-1 0,-1 1 0,1-1 0,0 1 0,-1 0 0,1 0 0,-1-1 0,0 1 0,0 0 0,0-1 0,0 1 0,-2 5 0,2 2 326,-1 12-54,0 0-1,-1 0 1,-2-1-1,0 1 1,-1-1-1,-11 28 1,8-29-1753,0-2 1,-2 1-1,-22 33 1,5-18-7157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3.274"/>
    </inkml:context>
    <inkml:brush xml:id="br0">
      <inkml:brushProperty name="width" value="0.025" units="cm"/>
      <inkml:brushProperty name="height" value="0.025" units="cm"/>
      <inkml:brushProperty name="color" value="#E71224"/>
    </inkml:brush>
  </inkml:definitions>
  <inkml:trace contextRef="#ctx0" brushRef="#br0">51 97 7047,'-16'-23'2479,"12"18"-1771,1 1 0,0-1 0,-1 0-1,1 0 1,1 0 0,-1 0 0,1 0-1,0-1 1,0 1 0,1-1 0,-1 1-1,0-7 1,2 11-489,0 3-271,0 0 59,-1 0-1,1 0 1,0-1 0,0 1-1,0 0 1,0 0 0,0 0-1,1-1 1,-1 1 0,0 0-1,1 0 1,-1-1 0,2 3-1,1 5 38,8 47 218,8 100 1,-11 63-187,-5-86-73,12 665 468,-15-455-8537,0-329 7471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4.214"/>
    </inkml:context>
    <inkml:brush xml:id="br0">
      <inkml:brushProperty name="width" value="0.025" units="cm"/>
      <inkml:brushProperty name="height" value="0.025" units="cm"/>
      <inkml:brushProperty name="color" value="#E71224"/>
    </inkml:brush>
  </inkml:definitions>
  <inkml:trace contextRef="#ctx0" brushRef="#br0">9 110 10602,'-1'0'214,"1"-1"0,-1 1 0,0-1 0,1 1 0,-1-1 0,1 0 1,-1 1-1,1-1 0,-1 0 0,1 0 0,-1 1 0,1-1 0,0 0 0,-1 0 0,1 0 0,0 1 0,0-1 0,-1-1 0,2 1-179,0 0-1,0 1 1,0-1-1,0 0 0,0 1 1,0-1-1,0 1 1,0-1-1,0 1 0,0 0 1,1-1-1,-1 1 1,0 0-1,0 0 0,2 0 1,343-62 365,-238 49-480,135-1 0,-171 15-772,129 16 1,-199-17 844,30 5 75,0 1 1,0 2-1,55 20 1,-86-26 16,0-1 0,0 1 0,-1-1 0,1 1 0,-1 0-1,1-1 1,-1 1 0,1 0 0,-1-1 0,0 1 0,0 0 0,0 0 0,0 0 0,0-1 0,0 1 0,-1 3 0,0 3 334,6 85 73,34 185-1,-17-151-524,50 424-509,-32-216 748,-31-258-206,-2 79 0,-7-154 0,-1-1-1,1 0 1,-1 1 0,1-1-1,-1 0 1,1 0 0,-1 1-1,0-1 1,0 0-1,1 0 1,-1 0 0,0 0-1,0 0 1,0 0 0,0 0-1,0 0 1,-1 0 0,1 0-1,0-1 1,0 1 0,0 0-1,-1-1 1,1 1 0,0-1-1,-1 1 1,1-1 0,-2 0-1,-48 9-62,37-7 2,-217 29 1690,-362 3-1,368-34-475,217-1-1144,-1 0 0,0 0-1,1-1 1,0 0 0,-1-1 0,1 0 0,0 0-1,0 0 1,1-1 0,-1 0 0,1-1 0,0 0 0,0 0-1,0 0 1,0-1 0,1 0 0,0 0 0,1-1-1,-7-9 1,5 0-1640,7 4-6099,0 12 7616,0-9-8545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4.764"/>
    </inkml:context>
    <inkml:brush xml:id="br0">
      <inkml:brushProperty name="width" value="0.025" units="cm"/>
      <inkml:brushProperty name="height" value="0.025" units="cm"/>
      <inkml:brushProperty name="color" value="#E71224"/>
    </inkml:brush>
  </inkml:definitions>
  <inkml:trace contextRef="#ctx0" brushRef="#br0">279 1 11755,'18'0'3116,"-21"-1"-1334,-29 5-1144,20 0-594,0 0 1,1 2-1,-1-1 1,1 1-1,1 1 1,-1 0-1,-18 17 0,-60 64 701,79-76-477,0-1 0,0 2 0,-10 16 0,18-25-230,0 0 0,0 0 0,0 0 0,1 0 0,0 0 0,-1 0 0,1 0 0,1 1 0,-1-1 0,1 0 0,-1 1 0,1-1 0,1 1 1,-1-1-1,0 0 0,3 7 0,-2-7-45,1-1 0,0 0 0,0 0 0,0 0 1,1 0-1,-1 0 0,1 0 0,-1-1 0,1 1 1,0-1-1,0 0 0,0 0 0,0 0 0,0 0 0,1-1 1,-1 1-1,1-1 0,-1 0 0,1 0 0,6 2 1,9 1 27,0-1 0,33 2 0,-16-4-1258,48-3-1,-66 0-282,0-1-1,24-6 1,16-10-5324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5.296"/>
    </inkml:context>
    <inkml:brush xml:id="br0">
      <inkml:brushProperty name="width" value="0.025" units="cm"/>
      <inkml:brushProperty name="height" value="0.025" units="cm"/>
      <inkml:brushProperty name="color" value="#E71224"/>
    </inkml:brush>
  </inkml:definitions>
  <inkml:trace contextRef="#ctx0" brushRef="#br0">69 113 10474,'-7'18'421,"1"1"0,1 0 1,1 0-1,0 0 0,-1 33 0,4-10 77,6 65 0,-4-100-465,0 0 0,0 1 0,1-1 0,4 10-1,-6-16-43,1 1-1,-1-1 0,1 1 0,0-1 0,-1 1 0,1-1 0,0 0 1,0 1-1,0-1 0,0 0 0,0 0 0,0 1 0,0-1 0,1 0 1,-1 0-1,0 0 0,1-1 0,-1 1 0,0 0 0,1 0 0,-1-1 1,1 1-1,-1-1 0,1 1 0,1-1 0,-2 0 6,0 0 0,-1-1-1,1 1 1,-1 0 0,1-1-1,0 1 1,-1-1 0,1 1-1,-1-1 1,0 1 0,1-1 0,-1 0-1,1 1 1,-1-1 0,0 1-1,1-1 1,-1 0 0,0 1-1,0-1 1,1 0 0,-1 1 0,0-1-1,0 0 1,0 0 0,0 1-1,0-2 1,2-24 172,-2 22-205,2-109-892,-3 74 645,2-1-1,1 1 0,2 0 0,15-61 0,-18 97 309,0-1 0,0 1 0,1-1 0,-1 1 0,1-1 0,0 1 0,0 0 0,0 0 0,0 0 0,1 0 0,0 1 0,-1-1 0,1 0 0,0 1-1,0 0 1,0 0 0,0 0 0,0 0 0,1 0 0,-1 1 0,1-1 0,-1 1 0,1 0 0,0 0 0,-1 0 0,1 1 0,0-1 0,-1 1-1,1 0 1,0 0 0,0 0 0,-1 1 0,1-1 0,0 1 0,-1 0 0,6 2 0,-6-2-10,0 1 1,0 0-1,-1 0 1,1 0 0,-1 1-1,1-1 1,-1 0-1,0 1 1,0 0-1,0-1 1,-1 1-1,1 0 1,0 0-1,-1 0 1,0 0-1,0 0 1,0 0-1,0 1 1,0-1-1,0 5 1,0-3 100,-1 1 1,1-1-1,-1 1 0,0 0 0,0-1 1,0 1-1,-1-1 0,0 1 1,0-1-1,-1 1 0,-3 8 1,0-6 118,0 0 0,-1 0 0,0-1 0,0 0 0,-1 0 0,0-1 0,0 0 0,-15 10 1,-2-1 406,-44 21 1,53-30-234,-1 0-1,1-2 1,-18 3 0,9-2-3315,51-11-497,7-6-1014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5.628"/>
    </inkml:context>
    <inkml:brush xml:id="br0">
      <inkml:brushProperty name="width" value="0.025" units="cm"/>
      <inkml:brushProperty name="height" value="0.025" units="cm"/>
      <inkml:brushProperty name="color" value="#E71224"/>
    </inkml:brush>
  </inkml:definitions>
  <inkml:trace contextRef="#ctx0" brushRef="#br0">81 1 14926,'-4'-1'584,"0"1"0,1 1 0,-1-1-1,0 1 1,1-1 0,-1 1 0,-6 2 0,8-1-558,0-1-1,0 1 1,0-1 0,0 1 0,0 0 0,0-1 0,1 1 0,-1 0 0,1 0-1,-1 1 1,1-1 0,0 0 0,-1 0 0,1 1 0,0-1 0,1 0 0,-1 1-1,0 3 1,-5 22-44,1 1-1,2 0 1,1 0-1,2 0 1,3 43-1,-2-65 24,0 11-17,1-1 0,0 0 0,2 0 1,0 0-1,1 0 0,0 0 0,13 24 1,-16-36-23,1 0 1,-1 0-1,1 0 1,0-1-1,0 1 1,1-1 0,0 0-1,-1 0 1,1 0-1,1 0 1,-1-1-1,0 0 1,1 0-1,0 0 1,0 0 0,0-1-1,0 1 1,0-1-1,0-1 1,1 1-1,-1-1 1,0 0-1,1 0 1,-1 0 0,1-1-1,-1 0 1,11-1-1,-9-1 41,-1 0-1,1 0 0,0-1 0,-1 0 0,1 0 1,-1 0-1,0-1 0,0 0 0,-1 0 1,1-1-1,-1 0 0,0 0 0,0 0 1,0 0-1,-1-1 0,4-6 0,10-14 87,-2-1 0,16-36 0,24-71 246,-50 114-772,-1 1 0,0-2 0,-1 1 0,-1 0 0,0-25 0,-4 56-3362,-6 24-4202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3:48.285"/>
    </inkml:context>
    <inkml:brush xml:id="br0">
      <inkml:brushProperty name="width" value="0.025" units="cm"/>
      <inkml:brushProperty name="height" value="0.025" units="cm"/>
      <inkml:brushProperty name="color" value="#E71224"/>
    </inkml:brush>
  </inkml:definitions>
  <inkml:trace contextRef="#ctx0" brushRef="#br0">19 99 577,'-19'0'9244,"27"-1"-3201,12 1-3352,-1-1-3587,218 21 1179,365 19 2034,44-37-518,-623-4-1754,0-1-1,-1-1 1,1-1 0,-1 0-1,34-14 1,-26 8-27,61-13 0,-31 14 14,-26 3 46,59-4-1,-15 9-25,243-15 436,-60 13-199,-142 6-210,-45-2-4,105-14-1,-106 7-74,1 3 0,97 7 0,-80 7 44,-52-5-26,38 0 0,-42-6 32,-1-1 0,46-10 0,-56 10-102,-19 2 170,0-1 1,0 1-1,0-1 1,0 0-1,0 0 1,0 0-1,0-1 1,6-2-1,-11 3-575,8-3 2149,-6 3-3715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085"/>
    </inkml:context>
    <inkml:brush xml:id="br0">
      <inkml:brushProperty name="width" value="0.025" units="cm"/>
      <inkml:brushProperty name="height" value="0.025" units="cm"/>
      <inkml:brushProperty name="color" value="#E71224"/>
    </inkml:brush>
  </inkml:definitions>
  <inkml:trace contextRef="#ctx0" brushRef="#br0">169 0 11627,'-2'0'287,"1"0"1,0 0-1,0 0 0,0 1 0,0-1 1,0 0-1,-1 0 0,1 1 0,0-1 1,0 0-1,0 1 0,0 0 1,0-1-1,0 1 0,-1 1 0,-47 183-62,-23 200 0,44-221-237,27-161-728,3-9 423,0-2 366,1 0-1,-1 0 1,1 0 0,1 0 0,-1 1-1,1-1 1,8-10 0,-8 17 40,0 0 0,0 0 0,0 0 0,0 0 0,0 1 0,0 0 0,0 0 0,0 0 0,0 0 1,5 2-1,6-1 164,-3 0-131,-1 0 0,0 1 0,1 1 0,-1 0 0,-1 0 0,1 1 0,13 7 0,-13-6-371,0-1 0,-1 1 1,1-2-1,1 0 0,-1 0 0,0-1 0,17 1 1,-24-3-34,0 1-533,1-1 0,-1 0 0,1-1 0,-1 1 0,1-1 0,-1 0 0,7-2 1,10-12-6356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545"/>
    </inkml:context>
    <inkml:brush xml:id="br0">
      <inkml:brushProperty name="width" value="0.025" units="cm"/>
      <inkml:brushProperty name="height" value="0.025" units="cm"/>
      <inkml:brushProperty name="color" value="#E71224"/>
    </inkml:brush>
  </inkml:definitions>
  <inkml:trace contextRef="#ctx0" brushRef="#br0">9 537 4260,'-6'-2'9487,"4"-7"-6518,2-15-4434,0 16 2395,1-18-920,1 0-1,2 0 1,0 0 0,9-26 0,37-100 19,-36 114-1,-5 9 22,-5 17-8,-1 0 0,1 1 0,1-1 0,0 1 0,1 0 0,0 0 0,0 1 0,9-11-1,-14 20-40,0 0-1,0 1 0,0-1 0,0 1 0,0-1 0,0 0 1,0 1-1,0 0 0,0-1 0,0 1 0,0 0 1,0-1-1,0 1 0,0 0 0,0 0 0,0 0 0,0 0 1,0 0-1,0 0 0,0 0 0,0 0 0,0 1 0,1-1 1,-1 0-1,0 1 0,0-1 0,0 0 0,0 1 0,-1-1 1,1 1-1,0 0 0,0-1 0,0 1 0,0 0 0,0-1 1,-1 1-1,1 0 0,0 0 0,-1 0 0,1 0 0,-1 0 1,2 1-1,3 6 143,0 1 0,0-1 0,5 13 0,-9-18-162,8 20 131,-1 0-1,-1 0 1,-2 1-1,7 47 1,-4 104 134,-5-62-223,0-86 188,-1-7-1242,-1-5-3903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3.905"/>
    </inkml:context>
    <inkml:brush xml:id="br0">
      <inkml:brushProperty name="width" value="0.025" units="cm"/>
      <inkml:brushProperty name="height" value="0.025" units="cm"/>
      <inkml:brushProperty name="color" value="#E71224"/>
    </inkml:brush>
  </inkml:definitions>
  <inkml:trace contextRef="#ctx0" brushRef="#br0">1 0 9897,'0'0'4132,"5"0"-3875,16 11 95,9 4 545,2-5-353,9-2-256,2-5-159,-1-3-290,1 0-1344,-4 0-2050,1-16-1634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4.516"/>
    </inkml:context>
    <inkml:brush xml:id="br0">
      <inkml:brushProperty name="width" value="0.025" units="cm"/>
      <inkml:brushProperty name="height" value="0.025" units="cm"/>
      <inkml:brushProperty name="color" value="#E71224"/>
    </inkml:brush>
  </inkml:definitions>
  <inkml:trace contextRef="#ctx0" brushRef="#br0">0 103 11819,'0'-4'3331,"0"2"-2818,20-4-257,11-4 929,11-2-608,0-2-385,5 3-96,-1-1-192,-4 2-353,-5 2-1985,1 0-2338,-9 2-5254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4.304"/>
    </inkml:context>
    <inkml:brush xml:id="br0">
      <inkml:brushProperty name="width" value="0.025" units="cm"/>
      <inkml:brushProperty name="height" value="0.025" units="cm"/>
      <inkml:brushProperty name="color" value="#E71224"/>
    </inkml:brush>
  </inkml:definitions>
  <inkml:trace contextRef="#ctx0" brushRef="#br0">247 10 9705,'-1'-1'239,"1"0"-1,-1 1 1,1-1 0,-1 0-1,1 1 1,-1-1 0,0 0-1,1 1 1,-1-1 0,0 1-1,0 0 1,1-1-1,-1 1 1,0-1 0,0 1-1,0 0 1,0 0 0,1-1-1,-1 1 1,0 0-1,0 0 1,0 0 0,0 0-1,0 0 1,0 0 0,-1 1-1,-33-1 95,30 1 141,-1-1-442,0 1 0,0 1 0,0-1 0,1 1 1,-1 0-1,1 0 0,-1 1 0,1-1 0,0 1 0,0 1 1,0-1-1,0 1 0,-5 5 0,-8 8 236,-28 36 0,34-38-187,8-12-97,2 1 0,-1 0 0,0 0 0,1 0 0,0 1 0,0-1 0,0 1 0,0-1 0,1 1 0,-1 0 0,1-1 0,1 1 0,-1 0 0,1 0 0,0 0 0,0-1 0,0 6 0,1-9 0,-1 0 0,0 0 0,1 0 1,-1 0-1,1 0 0,0 0 0,-1 0 0,1 0 0,0 0 0,-1 0 0,1 0 0,0-1 0,0 1 1,0 0-1,0-1 0,0 1 0,0 0 0,0-1 0,2 1 0,26 10-9,-13-5 48,-4-2-6,11 6-35,1 1 0,-2 0 1,36 24-1,-52-30 0,0 0 0,-1 0 0,1 0 1,-1 0-1,0 1 0,0 0 0,-1 0 0,1 1 0,-1-1 0,-1 1 0,0 0 1,0 0-1,0 0 0,0 0 0,-1 0 0,2 14 0,-3-10 28,1 0-1,-2 0 0,1 0 1,-2 0-1,1 0 1,-2 0-1,1 0 1,-2 0-1,1 0 1,-6 12-1,6-18 20,-1 1 0,0-1 1,0 0-1,0-1 0,0 1 0,-1-1 1,0 1-1,0-1 0,0 0 0,0 0 1,-1-1-1,1 0 0,-1 1 0,0-1 1,0-1-1,0 1 0,-1-1 1,1 0-1,0 0 0,-1 0 0,-8 1 1,5-2 96,1 0 1,-1 0 0,1 0 0,0-1 0,-1 0 0,-10-2 0,16 1-69,0 1 1,1-1-1,-1 1 1,1-1-1,-1 0 0,1 0 1,-1 0-1,1-1 1,-1 1-1,1 0 0,0-1 1,0 0-1,0 1 1,0-1-1,0 0 0,0 0 1,0 0-1,1 0 1,-1 0-1,1-1 0,-1 1 1,1 0-1,-2-6 1,3 7-181,0 0 0,0 0 0,-1 0 0,1 0 0,0 0 1,0 0-1,0 0 0,0 0 0,1 0 0,-1 0 0,0 0 0,0 0 1,1 0-1,-1 0 0,0 0 0,1 0 0,-1 0 0,1 0 0,-1 0 1,1 1-1,0-1 0,-1 0 0,1 0 0,0 1 0,-1-1 0,1 0 1,0 1-1,0-1 0,0 0 0,0 1 0,1-1 0,36-15-4103,-22 11 1273,19-11-6033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4.678"/>
    </inkml:context>
    <inkml:brush xml:id="br0">
      <inkml:brushProperty name="width" value="0.025" units="cm"/>
      <inkml:brushProperty name="height" value="0.025" units="cm"/>
      <inkml:brushProperty name="color" value="#E71224"/>
    </inkml:brush>
  </inkml:definitions>
  <inkml:trace contextRef="#ctx0" brushRef="#br0">244 9 11275,'-10'-6'6093,"-8"4"-4004,-16 5-1378,29-2-700,1 1-1,-1 0 1,1 0-1,0 0 1,0 1-1,0 0 1,0 0-1,1 0 1,-1 0-1,-5 6 1,-30 42-97,36-47 115,-9 13-19,1 0 1,1 1-1,1 1 0,0-1 1,1 1-1,2 1 0,0-1 1,0 1-1,2 0 0,1 1 1,0-1-1,2 0 0,0 1 1,2 22-1,0-35-18,0 0 0,1 0-1,-1 0 1,2-1 0,-1 1 0,1-1-1,0 0 1,0 1 0,1-1 0,0-1 0,0 1-1,1 0 1,0-1 0,0 0 0,0 0 0,1-1-1,0 1 1,0-1 0,0-1 0,1 1-1,-1-1 1,1 0 0,12 5 0,-7-4-71,2 0 0,-1 0 0,0-1 0,1-1 0,0 0 1,0-1-1,0 0 0,0-1 0,0-1 0,0 0 0,0-1 0,22-4 0,-30 3-400,0 0 0,0 0 0,-1-1-1,1 0 1,-1 0 0,1 0 0,-1-1-1,7-5 1,11-13-4406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4:25.721"/>
    </inkml:context>
    <inkml:brush xml:id="br0">
      <inkml:brushProperty name="width" value="0.025" units="cm"/>
      <inkml:brushProperty name="height" value="0.025" units="cm"/>
      <inkml:brushProperty name="color" value="#E71224"/>
    </inkml:brush>
  </inkml:definitions>
  <inkml:trace contextRef="#ctx0" brushRef="#br0">0 193 14253,'0'6'2915,"13"405"-1190,-13-394-1722,-1-12 5,1-1 0,0 1 0,0 0 0,0 0 0,1 0-1,1 9 1,0-66-13,-3-88-1141,3-164 418,-2 294 760,1 1-1,0-1 1,0 1 0,1-1-1,1 1 1,-1-1 0,2 1-1,-1 0 1,8-13 0,-8 17-24,0 0 0,1 1 1,-1 0-1,1 0 0,0 0 1,0 0-1,0 1 0,0-1 1,1 1-1,-1 0 0,1 0 1,0 1-1,0-1 1,0 1-1,0 0 0,1 1 1,-1-1-1,6 0 0,-1 0-20,0 0-1,1 1 1,-1 0-1,0 1 0,0 0 1,1 1-1,18 3 1,-26-3 5,0 0 0,0 0 0,0 0 0,-1 0 0,1 1 0,0-1 0,-1 1 0,1 0 0,-1-1 1,0 1-1,0 0 0,0 1 0,0-1 0,0 0 0,0 1 0,0-1 0,-1 1 0,1-1 0,-1 1 0,0 0 0,0-1 1,0 1-1,0 0 0,0 0 0,0 0 0,-1 0 0,0 0 0,1 0 0,-1 0 0,-1 5 0,1-2 27,0-1 0,0 1 1,-1-1-1,0 1 0,0-1 0,0 0 0,-1 1 0,0-1 0,0 0 0,0 0 0,-1 0 0,1 0 0,-1-1 0,-1 1 1,1-1-1,0 0 0,-1 0 0,0 0 0,0 0 0,-7 5 0,-137 110 573,147-118-598,0 0 0,0 0 1,0 0-1,1 0 1,-1 0-1,0 0 1,1 0-1,-1 0 1,0 0-1,1 1 0,0-1 1,-1 0-1,1 0 1,0 1-1,-1-1 1,1 0-1,0 0 1,0 1-1,0-1 1,0 0-1,0 0 0,0 1 1,1-1-1,-1 0 1,0 0-1,1 1 1,-1-1-1,1 0 1,-1 0-1,1 0 0,-1 0 1,1 0-1,1 2 1,3 4-57,1 0 0,-1-1 1,13 12-1,-8-9 32,37 49 126,-36-42-33,1 0-1,26 25 1,-35-39 80,0 0 0,0 1 0,0-1 0,0 0 0,1 0 1,-1 0-1,1-1 0,-1 1 0,1-1 0,-1 0 0,8 1 636,-9 1-567,1 0 0,0 0 0,1 0 0,-1-1 0,0 1 0,1-1 1,-1 0-1,1 0 0,5 2 0,-1 1-81,42 28-82,-2 2 0,45 45 0,-92-80 553,-18-3-2071,3-5-2856,-6-6-6038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13.035"/>
    </inkml:context>
    <inkml:brush xml:id="br0">
      <inkml:brushProperty name="width" value="0.025" units="cm"/>
      <inkml:brushProperty name="height" value="0.025" units="cm"/>
      <inkml:brushProperty name="color" value="#E71224"/>
    </inkml:brush>
  </inkml:definitions>
  <inkml:trace contextRef="#ctx0" brushRef="#br0">350 51 14029,'-92'-14'-512,"19"9"31,16 5-2145,10-1 2145,15-3-319,10-4 383,9 3-384,3 0-3234,7 2 2785,3-1 1250,0 3-2178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0.624"/>
    </inkml:context>
    <inkml:brush xml:id="br0">
      <inkml:brushProperty name="width" value="0.025" units="cm"/>
      <inkml:brushProperty name="height" value="0.025" units="cm"/>
      <inkml:brushProperty name="color" value="#E71224"/>
    </inkml:brush>
  </inkml:definitions>
  <inkml:trace contextRef="#ctx0" brushRef="#br0">326 16 1441,'3'-8'9504,"-7"6"-3048,-2 2-5156,0-1-3634,-6-1 2356,1 1 0,0 0 0,0 1 0,0 0 0,-1 1 0,1 0 0,0 1 0,0 0 0,0 1 0,0 0 0,1 1 0,-1 0 0,1 0 0,0 1 0,0 1 0,1-1 0,-1 2 0,1-1 0,1 1 0,-1 1 0,1-1 0,0 2 0,1-1 0,0 1 0,-7 11 0,6-10 29,1 0 1,0 1-1,1 1 0,0-1 1,-6 17-1,11-26-44,1 0-1,-1 1 0,0-1 0,1 0 1,0 0-1,-1 0 0,1 1 1,0-1-1,0 0 0,0 0 1,1 1-1,-1-1 0,0 0 0,1 0 1,-1 1-1,1-1 0,0 0 1,0 0-1,0 0 0,0 0 1,0 0-1,0 0 0,1-1 0,-1 1 1,1 0-1,-1 0 0,1-1 1,-1 1-1,1-1 0,0 0 1,0 1-1,0-1 0,0 0 0,0 0 1,0 0-1,0 0 0,0-1 1,0 1-1,3 0 0,9 3-23,1 0 0,-1-2 0,1 1 0,0-2 0,0 0 0,0-1 0,0 0 0,0-1 0,-1-1 0,24-5 0,-32 4-27,1 0 0,-1 0-1,0-1 1,0 0 0,0 0-1,-1 0 1,1-1-1,-1 1 1,0-1 0,0-1-1,-1 1 1,1-1-1,-1 1 1,0-1 0,5-11-1,-96 2 702,79 14-464,1-1 0,-1-1-1,1 1 1,0-1 0,-1-1 0,1 1-1,1-1 1,-10-7 0,49 8-5585,-18-2 887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2.920"/>
    </inkml:context>
    <inkml:brush xml:id="br0">
      <inkml:brushProperty name="width" value="0.025" units="cm"/>
      <inkml:brushProperty name="height" value="0.025" units="cm"/>
      <inkml:brushProperty name="color" value="#E71224"/>
    </inkml:brush>
  </inkml:definitions>
  <inkml:trace contextRef="#ctx0" brushRef="#br0">40 109 416,'-1'-10'1921,"0"0"1,0-1-1,2-20 0,-1-2 3329,0 33-5110,-1 1 0,0-1 1,1 0-1,-1 1 0,1-1 0,-1 0 0,1 1 0,-1-1 0,1 0 0,-1 1 0,1-1 0,-1 1 0,1-1 0,0 1 0,-1-1 0,1 1 0,0 0 1,-1-1-1,1 1 0,0 1 0,-9 31-107,2 1 0,2 1 0,1-1-1,1 1 1,3 35 0,0-70-246,2-10-117,-1-1 0,0 0 0,-1-15 1,1-15 260,24-123-252,-25 180 360,0-1-1,1 1 0,1-1 0,1 0 1,8 29-1,-11-43-55,0-1 0,0 1 0,0 0 0,1 0 0,-1 0-1,0-1 1,1 1 0,-1 0 0,0 0 0,1-1 0,-1 1 0,1 0 0,-1-1 0,1 1 0,-1-1-1,1 1 1,0-1 0,-1 1 0,1-1 0,0 1 0,-1-1 0,1 1 0,0-1 0,0 0 0,-1 1-1,1-1 1,0 0 0,0 0 0,0 0 0,-1 1 0,1-1 0,0 0 0,0 0 0,0 0 0,0 0-1,-1-1 1,1 1 0,0 0 0,0 0 0,0 0 0,-1-1 0,1 1 0,0 0 0,0-1 0,-1 1-1,1-1 1,1 0 0,1-1-89,0 0 0,1-1-1,-1 0 1,0 1 0,0-1-1,-1 0 1,1-1 0,2-3-1,18-37-306,-16 29 467,0 1 0,13-18 0,-19 31 261,1 21 897,-2 101 592,-2-78-1551,2-1 0,8 55 0,-8-94-441,1 0 1,0 0-1,0 0 1,0 0 0,0 0-1,0 0 1,3 4 0,-3-6-36,-1 0 1,1-1-1,-1 1 1,1-1-1,-1 1 1,1 0 0,-1-1-1,1 1 1,0-1-1,-1 0 1,1 1 0,-1-1-1,1 1 1,0-1-1,0 0 1,-1 0 0,1 1-1,0-1 1,-1 0-1,1 0 1,0 0-1,0 0 1,-1 0 0,1 0-1,0 0 1,0 0-1,0 0 1,-1 0 0,1 0-1,0 0 1,-1-1-1,1 1 1,0 0 0,0-1-1,-1 1 1,1 0-1,1-2 1,7-9-6109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3.313"/>
    </inkml:context>
    <inkml:brush xml:id="br0">
      <inkml:brushProperty name="width" value="0.025" units="cm"/>
      <inkml:brushProperty name="height" value="0.025" units="cm"/>
      <inkml:brushProperty name="color" value="#E71224"/>
    </inkml:brush>
  </inkml:definitions>
  <inkml:trace contextRef="#ctx0" brushRef="#br0">0 0 7976,'0'4'2946,"0"204"-120,0-68-5822,0-151-6219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3.643"/>
    </inkml:context>
    <inkml:brush xml:id="br0">
      <inkml:brushProperty name="width" value="0.025" units="cm"/>
      <inkml:brushProperty name="height" value="0.025" units="cm"/>
      <inkml:brushProperty name="color" value="#E71224"/>
    </inkml:brush>
  </inkml:definitions>
  <inkml:trace contextRef="#ctx0" brushRef="#br0">2 84 10186,'-2'-2'3619,"6"-1"-3747,15-1 352,1-4 0,1 0 225,-4-4-225,-2 0-32,2 1 64,-4 1-256,4 3 64,-4 4-160,2-1 128,-4 4-1089,1 0-544,-1 0-1282,-6 0-2146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4.286"/>
    </inkml:context>
    <inkml:brush xml:id="br0">
      <inkml:brushProperty name="width" value="0.025" units="cm"/>
      <inkml:brushProperty name="height" value="0.025" units="cm"/>
      <inkml:brushProperty name="color" value="#E71224"/>
    </inkml:brush>
  </inkml:definitions>
  <inkml:trace contextRef="#ctx0" brushRef="#br0">36 155 6086,'0'0'4169,"0"-4"-3400,0-21-131,1 1 1,2 0-1,0 0 1,9-30-1,-13 63-141,0-1 1,1 1-1,0-1 0,2 10 1,-1 13-465,7 213 415,-9-243-486,1 0 0,-1 0 1,0 0-1,1 0 0,-1 0 0,0 0 0,0 0 0,0-1 0,0 1 0,0 0 0,0 0 0,0 0 0,0-1 0,0 1 0,0-1 1,0 1-1,0-1 0,0 1 0,0-1 0,-2 1 0,-32 9-598,27-8 611,14-2 230,-1 0 1,1 0-1,-1-1 1,0 0 0,10-2-1,132-58 841,-146 60-964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5.575"/>
    </inkml:context>
    <inkml:brush xml:id="br0">
      <inkml:brushProperty name="width" value="0.025" units="cm"/>
      <inkml:brushProperty name="height" value="0.025" units="cm"/>
      <inkml:brushProperty name="color" value="#E71224"/>
    </inkml:brush>
  </inkml:definitions>
  <inkml:trace contextRef="#ctx0" brushRef="#br0">32 88 7847,'-4'9'308,"0"-1"-1,0 1 0,1 0 0,0 0 0,1 0 1,0 1-1,0-1 0,1 0 0,0 1 0,1 14 1,-3 23-64,1-38-405,1-33 350,5-44 35,17-99 0,-22 188 201,0 0 0,1-1 0,1 1 0,6 30 0,-7-50-423,0 0 0,0-1 0,0 1 0,0 0 0,0 0 0,0-1 0,1 1 0,-1 0 0,0 0 0,0-1 0,1 1 1,-1 0-1,1-1 0,-1 1 0,0 0 0,1-1 0,-1 1 0,1 0 0,0-1 0,-1 1 0,1-1 0,-1 1 0,1-1 0,0 0 0,-1 1 0,1-1 0,0 0 0,0 1 0,-1-1 0,1 0 0,0 0 0,0 1 0,-1-1 1,1 0-1,0 0 0,0 0 0,0 0 0,-1 0 0,1 0 0,0 0 0,0-1 0,-1 1 0,1 0 0,0 0 0,0-1 0,-1 1 0,1 0 0,0-1 0,-1 1 0,1 0 0,0-1 0,-1 1 0,1-1 0,0 1 0,-1-1 0,1 0 1,0 0-1,7-7 51,0 0-1,-1 0 1,9-13 0,-6 8-20,-2 4-2,-6 5 22,0 1-1,0 0 0,0 0 1,1 0-1,0 1 0,-1-1 0,1 1 1,0-1-1,0 1 0,0 0 1,1 0-1,-1 0 0,7-2 0,-8 7 53,0 0 0,0 0 0,0 1 0,-1-1 0,1 1 0,-1 0-1,0-1 1,0 1 0,0 4 0,0-4 48,7 30 496,-2 0 1,3 38 0,0 9 123,-9-80-818,1 0 0,-1 0 0,0-1 0,0 1 0,0 0 0,1 0 0,-1 0 0,0 0 0,1 0 0,-1-1 0,1 1 0,-1 0 0,1 0 1,-1-1-1,1 1 0,-1 0 0,1-1 0,0 1 0,-1-1 0,1 1 0,0 0 0,-1-1 0,1 0 0,0 1 0,0-1 0,0 1 0,0-1 0,-1 0 0,1 0 0,0 1 0,0-1 0,0 0 0,0 0 0,0 0 0,0 0 0,0 0 0,-1 0 0,1 0 0,0-1 0,0 1 0,0 0 0,0 0 0,0-1 0,-1 1 0,2-1 0,2 0-403,0-1-1,0 0 0,0 0 0,-1 0 1,1 0-1,-1-1 0,6-4 0,7-11-3923,-2-1-3822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071"/>
    </inkml:context>
    <inkml:brush xml:id="br0">
      <inkml:brushProperty name="width" value="0.025" units="cm"/>
      <inkml:brushProperty name="height" value="0.025" units="cm"/>
      <inkml:brushProperty name="color" value="#E71224"/>
    </inkml:brush>
  </inkml:definitions>
  <inkml:trace contextRef="#ctx0" brushRef="#br0">1 423 9001,'0'2'207,"-1"-1"0,2 1 0,-1 0 0,0 0 1,0-1-1,1 1 0,-1 0 0,0 0 1,1-1-1,0 1 0,-1 0 0,1-1 0,0 1 1,2 2-1,-3-4-143,1 1 1,0-1-1,0 1 1,0-1 0,0 1-1,0-1 1,0 0-1,0 1 1,0-1-1,0 0 1,0 0-1,0 0 1,-1 0-1,1 0 1,0 0-1,0 0 1,0 0-1,0 0 1,0 0-1,0 0 1,0-1 0,0 1-1,0 0 1,0-1-1,0 1 1,0-1-1,0 1 1,0-1-1,-1 1 1,3-2-1,1-1 65,-1-1-1,1 1 1,0-1-1,-1 0 0,0 0 1,1 0-1,-2-1 0,1 1 1,0 0-1,-1-1 1,0 0-1,2-7 0,17-64 120,-9 14-77,-3-1-1,2-123 1,-11 186 107,0 1-282,0-1 0,-1 1 0,1 0-1,0 0 1,0 0 0,0 0 0,0 0 0,0 0 0,0-1 0,0 1 0,0 0 0,1 0-1,-1 0 1,0 0 0,0 0 0,1-1 0,-1 1 0,1 0 0,-1 0 0,0-1-1,1 1 1,0 0 0,-1 0 0,1-1 0,-1 1 0,1-1 0,0 1 0,-1 0 0,1-1-1,0 1 1,0-1 0,-1 0 0,1 1 0,0-1 0,0 0 0,0 1 0,0-1 0,-1 0-1,1 0 1,0 0 0,1 0 0,37 7 43,31-7 703,-69 2-721,0 0 0,0 0 0,0-1 0,0 1 0,0 0 0,0 0 0,-1 0 0,1 0 0,-1 0 0,1 0-1,-1 0 1,0 0 0,0 0 0,0 0 0,0 0 0,0 3 0,0 2 141,3 255 853,-3-257-998,1-1 0,0 0 1,-1 0-1,1 0 1,1 0-1,-1 0 1,1 0-1,-1-1 0,1 1 1,0 0-1,0-1 1,1 1-1,-1-1 0,1 0 1,0 0-1,0 0 1,4 3-1,-5-5-9,-1 0-1,1 0 1,0 0-1,-1 0 1,1-1-1,0 1 1,0-1 0,0 1-1,0-1 1,-1 0-1,1 1 1,0-1-1,0 0 1,0 0 0,0-1-1,0 1 1,0 0-1,0-1 1,-1 1-1,1-1 1,0 1 0,0-1-1,0 0 1,-1 0-1,1 0 1,0 0-1,-1 0 1,1 0-1,-1 0 1,0-1 0,1 1-1,-1 0 1,0-1-1,0 1 1,1-1-1,-1 1 1,-1-1 0,3-3-1,11-18 97,-1 0-1,-1-1 0,-1 0 1,-1-1-1,-1-1 0,-1 1 1,-2-1-1,0 0 1,-2-1-1,2-50 1943,-6 117-1597,0 4-464,-1-8-90,1 0-1,2-1 0,10 56 0,-11-90-55,-1 0 0,0 0 1,1 0-1,-1 0 0,0 0 0,1 0 0,-1 0 0,1 0 0,-1 0 1,1 0-1,0 0 0,-1-1 0,1 1 0,0 0 0,0 0 0,0-1 1,-1 1-1,1-1 0,1 2 0,-1-2-34,-1 0-1,1 0 1,0 0 0,-1 0-1,1 0 1,-1 0 0,1 0-1,-1 0 1,1 0 0,-1 0-1,1 0 1,0 0 0,-1 0-1,1-1 1,-1 1 0,1 0-1,-1 0 1,1 0 0,-1-1-1,1 1 1,-1 0 0,0-1-1,1 1 1,-1 0 0,1-1-1,12-21-9648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5.949"/>
    </inkml:context>
    <inkml:brush xml:id="br0">
      <inkml:brushProperty name="width" value="0.025" units="cm"/>
      <inkml:brushProperty name="height" value="0.025" units="cm"/>
      <inkml:brushProperty name="color" value="#E71224"/>
    </inkml:brush>
  </inkml:definitions>
  <inkml:trace contextRef="#ctx0" brushRef="#br0">4 0 8616,'0'60'6701,"-2"8"-4192,1 0-4380,0-9-4560,1-70 1904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6.279"/>
    </inkml:context>
    <inkml:brush xml:id="br0">
      <inkml:brushProperty name="width" value="0.025" units="cm"/>
      <inkml:brushProperty name="height" value="0.025" units="cm"/>
      <inkml:brushProperty name="color" value="#E71224"/>
    </inkml:brush>
  </inkml:definitions>
  <inkml:trace contextRef="#ctx0" brushRef="#br0">4 24 8360,'-4'-2'4772,"8"2"-4547,11 2 159,2 3 353,5 0-577,-3-3 384,2-2-383,1 0 191,-3 0-256,-2-9 0,2 1-224,0 0-1217,-1 1-1058,-3 4-2145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26.661"/>
    </inkml:context>
    <inkml:brush xml:id="br0">
      <inkml:brushProperty name="width" value="0.025" units="cm"/>
      <inkml:brushProperty name="height" value="0.025" units="cm"/>
      <inkml:brushProperty name="color" value="#E71224"/>
    </inkml:brush>
  </inkml:definitions>
  <inkml:trace contextRef="#ctx0" brushRef="#br0">0 22 4837,'49'-15'8872,"-43"14"-8866,0-1 0,0 1 0,0 0 0,0 0 0,0 1 0,0 0 0,6 1 0,2-1-1,-14 0-3,1 0-1,0 1 0,-1-1 0,1 0 1,-1 1-1,1-1 0,-1 0 1,1 1-1,-1-1 0,1 1 0,-1-1 1,1 1-1,-1-1 0,0 1 1,1-1-1,-1 1 0,0 0 0,1-1 1,-1 1-1,0-1 0,0 1 1,0 0-1,1-1 0,-1 1 0,0 0 1,0-1-1,0 1 0,0 0 1,0-1-1,0 2 0,-1 28 58,1-22-51,0-3-8,-1 0 0,1 0 1,-1 0-1,0 0 0,0 0 0,-1 0 0,0 0 0,0 0 0,0-1 0,0 1 1,-4 4-1,-37 45 4,33-44-1,1 1-1,0 0 1,-12 20-1,20-29 5,-1 0 0,1 1-1,0-1 1,1 0 0,-1 0-1,0 1 1,1-1 0,-1 1-1,1-1 1,0 0 0,0 1-1,0-1 1,0 1 0,0 2-1,0-4 19,1 0-1,-1 0 1,1 0-1,-1 0 1,1 0-1,0 0 0,-1 0 1,1 0-1,0 0 1,0 0-1,0-1 0,0 1 1,-1 0-1,1 0 1,0-1-1,0 1 1,0-1-1,0 1 0,1-1 1,-1 1-1,0-1 1,0 1-1,0-1 0,0 0 1,0 0-1,1 0 1,-1 1-1,0-1 1,2-1-1,99 2 1706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56.096"/>
    </inkml:context>
    <inkml:brush xml:id="br0">
      <inkml:brushProperty name="width" value="0.025" units="cm"/>
      <inkml:brushProperty name="height" value="0.025" units="cm"/>
      <inkml:brushProperty name="color" value="#E71224"/>
    </inkml:brush>
  </inkml:definitions>
  <inkml:trace contextRef="#ctx0" brushRef="#br0">1 12 961,'39'-11'2402,"1"11"-2786,8 0-1410,9 0 1314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4.791"/>
    </inkml:context>
    <inkml:brush xml:id="br0">
      <inkml:brushProperty name="width" value="0.025" units="cm"/>
      <inkml:brushProperty name="height" value="0.025" units="cm"/>
      <inkml:brushProperty name="color" value="#E71224"/>
    </inkml:brush>
  </inkml:definitions>
  <inkml:trace contextRef="#ctx0" brushRef="#br0">2 1 160,'-2'0'-160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5.958"/>
    </inkml:context>
    <inkml:brush xml:id="br0">
      <inkml:brushProperty name="width" value="0.025" units="cm"/>
      <inkml:brushProperty name="height" value="0.025" units="cm"/>
      <inkml:brushProperty name="color" value="#E71224"/>
    </inkml:brush>
  </inkml:definitions>
  <inkml:trace contextRef="#ctx0" brushRef="#br0">77 0 32,'1'6'10219,"-1"10"-5217,3 93-4325,-6-52-334,-15 90 1,-2 0 405,1 233 92,5-93-625,7-188 109,7-98 102,8-2-12315,-3-2 5017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7.300"/>
    </inkml:context>
    <inkml:brush xml:id="br0">
      <inkml:brushProperty name="width" value="0.025" units="cm"/>
      <inkml:brushProperty name="height" value="0.025" units="cm"/>
      <inkml:brushProperty name="color" value="#E71224"/>
    </inkml:brush>
  </inkml:definitions>
  <inkml:trace contextRef="#ctx0" brushRef="#br0">613 74 2370,'4'-25'3655,"-3"21"-2886,0 1 0,0-1 0,-1 1 0,1-1 0,-1 1 0,0-1 0,0 1 0,-1-5 0,0 7-673,1 0 0,-1 0 0,0 0 0,0 0 0,0 1 0,0-1 1,0 0-1,0 1 0,0-1 0,0 1 0,0-1 0,0 1 0,0-1 0,0 1 1,-1 0-1,1-1 0,0 1 0,0 0 0,0 0 0,-1 0 0,0 0 1,-30-1 935,30 1-870,-18 0-29,-1 0-1,1 2 1,0 0-1,0 2 0,0 0 1,0 1-1,1 1 1,0 1-1,0 1 0,0 0 1,1 1-1,1 1 0,-1 1 1,-23 20-1,11-4 11,1 1-1,2 1 0,1 1 1,-33 52-1,47-64-84,2 0 0,0 1 0,2 1 1,0 0-1,1 0 0,0 0 0,2 1 0,1 0 0,0 0 0,0 25 0,4-31-22,0 1 1,0-1-1,5 25 0,-3-32-37,0-1-1,1 0 0,-1 0 0,2 0 1,-1 0-1,1 0 0,0-1 0,0 1 1,7 7-1,0-2 10,2 0 1,-1 0-1,2-1 1,-1 0-1,1-2 1,1 1-1,0-2 1,0 0-1,1-1 1,0 0-1,0-2 1,0 1 0,19 2-1,-1-2-6,0-1-1,1-2 1,0-1-1,0-1 1,51-7-1,-58 2 30,1-2-1,-1-1 0,-1-2 1,1 0-1,-2-2 1,1-1-1,-1 0 1,-1-3-1,36-25 0,-56 35-15,1 0-1,-1 0 1,0 0-1,-1-1 0,1 0 1,-1 0-1,0 0 1,-1-1-1,1 1 0,-1-1 1,-1 0-1,1 0 0,-1 0 1,0 0-1,-1 0 1,0 0-1,0-1 0,0 1 1,-1 0-1,0-1 1,-1 1-1,-1-10 0,1 12-7,0 0 0,0 0 0,-1 0 0,0 1 0,0-1-1,0 0 1,-1 1 0,1-1 0,-1 1 0,0 0 0,-1 0 0,1 0-1,-1 0 1,1 1 0,-1-1 0,0 1 0,-8-5 0,3 2 11,-1 0 1,1 1 0,-1 0-1,-1 1 1,1 0-1,-1 0 1,-13-2 0,5 3-28,-1 1 1,1 1 0,-1 1 0,1 0-1,-1 2 1,1 0 0,-1 1 0,1 1 0,0 1-1,0 0 1,1 2 0,0 0 0,0 1-1,0 1 1,1 0 0,1 2 0,0 0 0,0 0-1,1 2 1,0 0 0,1 0 0,1 1-1,-14 19 1,7-5-5,1 0-1,2 1 1,1 1 0,1 0-1,2 1 1,1 1 0,1 0-1,2 0 1,1 1 0,2 0-1,1 1 1,2-1 0,0 37-1,4-67 15,-1 0-1,1-1 1,-1 1-1,1-1 0,0 1 1,0-1-1,0 0 1,0 1-1,1-1 0,-1 0 1,0 0-1,1 1 1,0-1-1,0 0 0,-1-1 1,1 1-1,0 0 1,0-1-1,1 1 1,-1-1-1,0 1 0,5 1 1,7 4 8,0-1 1,26 7-1,-26-8 1,-4-2 23,8 3-7,0 0 1,1-1 0,0-1-1,0 0 1,21 0-1,-15-2-2170,-20-1 1022,-1 0-1,1-1 1,0 0 0,-1 0 0,1 0-1,0 0 1,0-1 0,-1 1-1,6-3 1,3-4-4328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7.864"/>
    </inkml:context>
    <inkml:brush xml:id="br0">
      <inkml:brushProperty name="width" value="0.025" units="cm"/>
      <inkml:brushProperty name="height" value="0.025" units="cm"/>
      <inkml:brushProperty name="color" value="#E71224"/>
    </inkml:brush>
  </inkml:definitions>
  <inkml:trace contextRef="#ctx0" brushRef="#br0">18 2 5285,'0'-1'360,"0"1"0,-1 0 0,1 0 0,-1 0 0,1 0 0,-1-1 0,1 1 0,0 0 0,-1 0 0,1 0 0,-1 0 0,1 0 0,-1 0 0,1 0 0,-1 0 0,1 0 0,0 0 0,-1 0 0,1 1 0,-1-1 0,1 0 0,-1 0 0,1 0 0,0 0 0,-1 1 0,1-1 0,-1 1 0,-4 12 2945,5 28-4709,0-27 2459,1 123-102,27 206 0,-26-330-955,20 129 139,6 209 0,-22-72-708,-3-320-6139,-2 9-1735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5:09.531"/>
    </inkml:context>
    <inkml:brush xml:id="br0">
      <inkml:brushProperty name="width" value="0.025" units="cm"/>
      <inkml:brushProperty name="height" value="0.025" units="cm"/>
      <inkml:brushProperty name="color" value="#E71224"/>
    </inkml:brush>
  </inkml:definitions>
  <inkml:trace contextRef="#ctx0" brushRef="#br0">938 87 5669,'-14'-7'840,"1"1"-1,-1 1 1,-1 0-1,1 1 0,-1 0 1,-28-3-1,34 6-569,-1 1 0,1 0-1,-1 1 1,0 0 0,1 0 0,-1 1-1,1 0 1,0 1 0,0 0 0,0 0-1,-15 9 1,-108 78 1012,40-24-728,49-35-255,2 1 0,1 2 0,1 2 0,3 1 0,0 2 0,3 1 0,-32 50 0,51-67-241,1 1 0,2 0 0,0 1 0,1 0 0,-8 35 0,-20 135 101,31-122-35,4 103-1,3-118-124,1-28 26,2 0 0,0 1-1,2-1 1,2 0 0,0-1 0,2 0 0,2 0 0,13 28 0,-14-40-10,1 0 1,0-2-1,1 1 0,0-1 1,1-1-1,1 0 0,24 18 1,-1-5 25,1 0 0,42 20-1,-16-14-23,1-4 0,87 28 0,143 21 18,-252-69-68,1-3 0,-1-1 0,1-2 0,57-3-1,-84-3 41,0 0-1,0 0 1,0-2-1,-1 0 1,0-1-1,0 0 1,0-1-1,-1-1 1,0-1-1,-1 0 1,0-1-1,19-16 0,-4-1 19,-1-1 0,-1-1 0,-1-1 0,28-45 0,-3-3-11,53-113 1,-79 138-4,-2-2 1,-3-1-1,16-72 0,-31 103 21,-1 0-1,-1 0 0,-1-1 1,-1 1-1,-2 0 0,0-1 1,-2 1-1,0 0 0,-2 0 1,-1 1-1,-1-1 0,-1 1 0,-1 0 1,-17-32-1,-38-51 179,43 74-158,1-1 0,1 0 0,2-2 0,-18-52 0,25 52-21,-1 1 0,-2 1 0,-1 0 0,-2 1 1,-24-37-1,33 58 15,-2 1 0,1 0 0,-2 0 0,1 1 1,-2 0-1,1 1 0,-1 0 0,-1 0 0,1 1 0,-1 1 1,-1 0-1,0 1 0,1 0 0,-2 1 0,1 0 0,-21-4 0,-12 3 324,0 1-1,-86 4 1,72 2 36,-61-8 1,70 0-342,23 3-80,0 0 1,-30 1 0,53 4-121,-1 0 0,1 0 0,-1 0 0,1 1 0,-1 0 0,1 0 0,0 0 0,0 0 0,0 1 0,0 0 0,0 0 1,0 1-1,1-1 0,0 1 0,0 0 0,0 0 0,0 0 0,0 0 0,1 1 0,-5 8 0,0 1-627,0 1 0,1-1 0,0 1 0,2 1 0,0-1 0,-4 18 0,-2 41-4534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6.894"/>
    </inkml:context>
    <inkml:brush xml:id="br0">
      <inkml:brushProperty name="width" value="0.025" units="cm"/>
      <inkml:brushProperty name="height" value="0.025" units="cm"/>
      <inkml:brushProperty name="color" value="#E71224"/>
    </inkml:brush>
  </inkml:definitions>
  <inkml:trace contextRef="#ctx0" brushRef="#br0">1 114 32,'26'-35'961,"0"-4"-545,6-1-1665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417"/>
    </inkml:context>
    <inkml:brush xml:id="br0">
      <inkml:brushProperty name="width" value="0.025" units="cm"/>
      <inkml:brushProperty name="height" value="0.025" units="cm"/>
      <inkml:brushProperty name="color" value="#E71224"/>
    </inkml:brush>
  </inkml:definitions>
  <inkml:trace contextRef="#ctx0" brushRef="#br0">12 6 18385,'-7'-6'2787,"5"6"-993,0 0-353,2 22-2402,0 9-704,0 9-1314,0 3-5029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7.240"/>
    </inkml:context>
    <inkml:brush xml:id="br0">
      <inkml:brushProperty name="width" value="0.025" units="cm"/>
      <inkml:brushProperty name="height" value="0.025" units="cm"/>
      <inkml:brushProperty name="color" value="#E71224"/>
    </inkml:brush>
  </inkml:definitions>
  <inkml:trace contextRef="#ctx0" brushRef="#br0">23 1 1569,'-14'0'-64,"5"0"-512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19.830"/>
    </inkml:context>
    <inkml:brush xml:id="br0">
      <inkml:brushProperty name="width" value="0.025" units="cm"/>
      <inkml:brushProperty name="height" value="0.025" units="cm"/>
      <inkml:brushProperty name="color" value="#E71224"/>
    </inkml:brush>
  </inkml:definitions>
  <inkml:trace contextRef="#ctx0" brushRef="#br0">6 45 1249,'-1'-3'9312,"0"-1"-7091,-3-14-8058,4-2-980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1.915"/>
    </inkml:context>
    <inkml:brush xml:id="br0">
      <inkml:brushProperty name="width" value="0.025" units="cm"/>
      <inkml:brushProperty name="height" value="0.025" units="cm"/>
      <inkml:brushProperty name="color" value="#E71224"/>
    </inkml:brush>
  </inkml:definitions>
  <inkml:trace contextRef="#ctx0" brushRef="#br0">45 28 3876,'-1'0'148,"0"0"1,0 0-1,-1 0 1,1-1 0,0 1-1,0 0 1,-1-1-1,1 1 1,0-1-1,0 1 1,0-1-1,0 0 1,0 0 0,0 1-1,0-1 1,0 0-1,0 0 1,-1-1-1,1 1 281,0 0 0,0 0-1,0 0 1,0 0-1,0 0 1,0 0-1,0 1 1,0-1-1,0 0 1,0 1-1,0-1 1,0 1-1,-1-1 1,1 1 0,0 0-1,0-1 1,-1 1-1,-1 0 1,6 22-504,-1-20 89,0 0 1,1 0-1,0 0 0,-1 0 0,1 0 1,0 0-1,0-1 0,0 0 1,0 1-1,0-1 0,0 0 0,0 0 1,0-1-1,0 1 0,7 0 1,57 0 144,-43-2-56,41-2-52,97-17-1,-80 8 15,-23 5-57,0 2 1,1 3 0,-1 2-1,0 3 1,0 3 0,0 2-1,70 19 1,-90-18 107,0-1 0,1-2 0,0-1 0,0-2 1,0-2-1,0-2 0,66-10 0,-44 8 23,-62 3-124,1 0 0,-1 0 1,1 1-1,-1-1 0,1 1 1,-1-1-1,1 0 0,-1 1 1,1-1-1,-1 1 0,1-1 1,-1 1-1,0-1 0,1 1 1,-1-1-1,0 1 0,1-1 1,-1 1-1,0 0 0,0-1 1,0 1-1,0-1 0,1 1 1,-1 0-1,0-1 0,0 1 1,0 0-1,2 22 199,-2-20-206,17 1378 606,-19-931-678,2-413 67,-1 95 302,31 254 1,8-189-277,-14-85-14,-5 1 0,6 139 0,-41 170-153,8-149 29,8-212-236,4-53-1785,1-8-2942,-3 0 2505,4 0-5521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2.954"/>
    </inkml:context>
    <inkml:brush xml:id="br0">
      <inkml:brushProperty name="width" value="0.025" units="cm"/>
      <inkml:brushProperty name="height" value="0.025" units="cm"/>
      <inkml:brushProperty name="color" value="#E71224"/>
    </inkml:brush>
  </inkml:definitions>
  <inkml:trace contextRef="#ctx0" brushRef="#br0">823 19 10025,'-54'7'2076,"-1"2"-1,-102 33 1,128-31-1831,0 1 1,1 2-1,0 0 0,1 2 0,1 1 1,-42 35-1,28-17 48,2 1-1,1 2 1,2 2-1,-37 54 1,59-73-198,0 0-1,2 0 1,0 1 0,1 0 0,2 1-1,0 0 1,1 0 0,2 1 0,0 0-1,1 0 1,0 36 0,3-46-95,1 0 1,1 0-1,0-1 1,1 1-1,0 0 1,1-1 0,0 1-1,2-1 1,7 18-1,12 12 54,3-1-1,1-1 0,2-1 1,2-1-1,1-2 0,2-1 1,2-2-1,1-2 1,1-1-1,2-2 0,78 42 1,-82-55-29,-1 0 0,2-3 0,0-1 1,1-1-1,0-3 0,0-1 0,0-2 0,52 1 1,-39-7-2,0-1 1,0-2-1,0-3 0,0-2 1,89-29-1,-117 30-32,0-1 0,0-1-1,-1-2 1,-1 0-1,0-1 1,0-1 0,30-27-1,-35 25 39,-2-1-1,0 0 0,0-1 1,-2 0-1,0-1 1,-1-1-1,-1 0 1,14-36-1,-15 27 61,-2 0 0,-1 0 1,-1-1-1,-2 0 0,-1 0 0,-1 0 0,-1 0 1,-2 0-1,-5-37 0,1 46-79,0-1 0,0 1 1,-2 0-1,-1 1 0,-15-30 0,-61-94 4,78 136-22,-26-44 175,-2 2-1,-3 1 1,-2 3 0,-70-68 0,91 98-106,-1 0 1,0 2 0,-1 0-1,-1 1 1,0 1-1,-1 1 1,0 1 0,0 0-1,-1 2 1,0 1-1,-1 1 1,0 1-1,0 1 1,-32-2 0,42 5-96,0 1 0,0 0 0,0 1 0,0 1 0,0 0 0,1 1 0,-1 0 0,1 1 0,0 0 0,-23 12 0,13-4-874,-38 29 0,53-35-446,0 1 0,1 0 0,-1 1 0,-7 10 0,10-8-4733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3.622"/>
    </inkml:context>
    <inkml:brush xml:id="br0">
      <inkml:brushProperty name="width" value="0.025" units="cm"/>
      <inkml:brushProperty name="height" value="0.025" units="cm"/>
      <inkml:brushProperty name="color" value="#E71224"/>
    </inkml:brush>
  </inkml:definitions>
  <inkml:trace contextRef="#ctx0" brushRef="#br0">24 254 10378,'-1'1'159,"1"0"0,-1 0 0,1-1 0,-1 1 0,0 0 0,1-1 0,-1 1 0,0-1 0,0 1 0,1-1 0,-1 1 0,0-1 0,0 0 0,0 1 0,1-1 0,-1 0 0,0 0 0,0 0 0,0 1 0,0-1 0,0 0 0,0 0 0,-1 0 0,2-1-27,-1 0 0,1 1 0,0-1 0,-1 0 0,1 1-1,0-1 1,-1 0 0,1 1 0,0-1 0,0 0 0,0 0-1,0 1 1,-1-1 0,1 0 0,0 0 0,0 1 0,1-1 0,-1 0-1,0 0 1,0-1 0,2-6 27,0 0-1,0 0 1,0 1-1,4-9 0,41-74-186,-40 78 52,1-1 0,1 1-1,0 0 1,19-19 0,-25 29-21,-1 0 0,1 0 0,-1 0 1,1 0-1,0 1 0,0-1 0,0 1 0,0-1 0,0 1 0,0 0 0,0 0 0,0 1 0,1-1 1,-1 1-1,0-1 0,0 1 0,1 0 0,-1 0 0,0 1 0,1-1 0,2 1 0,-2 0 0,1 1 0,-1 0 0,0 0 0,0 0 0,0 0 0,0 0 0,-1 1 0,1-1 0,-1 1 0,1 0 0,-1 0 0,0 1-1,0-1 1,3 5 0,17 29 10,20 41 1,-24-40 15,34 49-1,-45-77-23,0 0 0,0 0 0,1 0 0,0-1 0,1-1 0,0 1 0,0-2 0,22 13-1,-26-17 5,-1 0 0,1-1 0,1 0 0,-1 0 0,0 0 0,0-1 0,1 0 0,7 0 0,-11 0 25,-1-1 1,1 0 0,0-1-1,-1 1 1,1 0-1,-1-1 1,1 0-1,-1 1 1,1-1 0,-1 0-1,1 0 1,-1 0-1,0-1 1,1 1-1,-1-1 1,0 1 0,0-1-1,0 0 1,0 1-1,0-1 1,-1 0-1,3-3 1,3-8 6,0 0 0,-1-1-1,-1 1 1,0-1 0,0-1 0,-2 1 0,0 0-1,2-24 1,-1-124 839,-5 103 729,0 52-836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5.137"/>
    </inkml:context>
    <inkml:brush xml:id="br0">
      <inkml:brushProperty name="width" value="0.025" units="cm"/>
      <inkml:brushProperty name="height" value="0.025" units="cm"/>
      <inkml:brushProperty name="color" value="#E71224"/>
    </inkml:brush>
  </inkml:definitions>
  <inkml:trace contextRef="#ctx0" brushRef="#br0">0 2345 5317,'0'-30'3711,"0"17"2892,14 13-5568,25-2-409,53-10 1,-3 1-636,523-2 217,-424 14-175,3 3-32,-75 1 6,179-17 1,93-35 157,-386 48-117,1-2 1,-1 1-1,0 0 0,0 0 0,0-1 1,0 1-1,0-1 0,0 1 0,0-1 1,0 0-1,0 0 0,0 0 0,-1 0 1,1 0-1,0 0 0,0-1 0,-1 1 1,1-1-1,-1 1 0,1-1 0,-1 1 1,0-1-1,0 0 0,0 0 0,2-2 1,2-7-69,0 0 1,0 0 0,-1-1-1,-1 1 1,1-1 0,-2 0-1,0 0 1,1-12 0,-2-102-498,-2 92 455,-2-3 73,-3 0-1,0 1 1,-3-1 0,-19-52 0,10 32 95,-22-71-9,-35-126 298,59 190-248,4 0 1,-5-70-1,15 103-149,-17-150 832,14 152-451,-1 0 0,-2 0 0,0 1 0,-15-32 0,12 40-122,2-1 1,1 0-1,1 0 0,1-1 1,0 1-1,2-2 1,0 1-1,0-29 1,6-131 789,-1 91-1876,0-1-5059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5.531"/>
    </inkml:context>
    <inkml:brush xml:id="br0">
      <inkml:brushProperty name="width" value="0.025" units="cm"/>
      <inkml:brushProperty name="height" value="0.025" units="cm"/>
      <inkml:brushProperty name="color" value="#E71224"/>
    </inkml:brush>
  </inkml:definitions>
  <inkml:trace contextRef="#ctx0" brushRef="#br0">0 94 8968,'19'-8'7271,"-19"5"-8135,0-2-3204,0 1 2082,0-1 480,0-5 449,0 0 993,0-1 513,0-3-834,8-9-576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6.690"/>
    </inkml:context>
    <inkml:brush xml:id="br0">
      <inkml:brushProperty name="width" value="0.025" units="cm"/>
      <inkml:brushProperty name="height" value="0.025" units="cm"/>
      <inkml:brushProperty name="color" value="#E71224"/>
    </inkml:brush>
  </inkml:definitions>
  <inkml:trace contextRef="#ctx0" brushRef="#br0">130 253 4164,'-9'-11'324,"0"1"0,1-1 1,1-1-1,-1 1 0,2-1 0,0 0 0,0-1 1,1 0-1,1 0 0,0 0 0,1 0 1,0 0-1,1-1 0,-1-25 0,1 22 1552,-4 22 2159,-1 15-697,4-7-4499,-10 67 1315,4 0 1,3 0-1,5 84 0,1-118-600,9-187 661,0 36-324,-9 87 131,2-16-32,8-54 0,-9 80 9,1 0 1,0 0-1,1 0 1,-1 0-1,1 1 1,1-1-1,-1 1 1,1 0-1,1 0 1,-1 0-1,1 1 1,9-10-1,-11 14-12,0-1 0,1 1-1,-1 0 1,1 0 0,0 0 0,0 0 0,-1 0-1,1 1 1,0 0 0,1 0 0,-1 0 0,0 0-1,0 1 1,0-1 0,0 1 0,1 0 0,-1 0-1,0 1 1,0-1 0,0 1 0,5 1-1,-3 0-5,0 0-1,0 0 1,0 1-1,0 0 1,-1 0-1,1 0 1,-1 1-1,0 0 1,0 0-1,0 0 1,0 0-1,7 11 1,-6-6 49,0 1 1,-1 0-1,0 0 1,-1 0-1,0 0 1,-1 1-1,0 0 1,-1 0-1,0 0 1,0 0-1,-1 0 1,-1 0-1,-1 19 1,0-27-28,0 1 1,0 0 0,0 0 0,-1 0 0,1-1-1,-1 1 1,0-1 0,0 1 0,0-1 0,-1 0-1,1 1 1,-1-1 0,0-1 0,1 1 0,-1 0-1,-6 3 1,-9 7-94,-34 19-1,39-24 176,-73 26 577,85-33-656,0 0 1,0 0-1,0 0 1,0 0 0,1 0-1,-1 0 1,0 0-1,1 0 1,-1 1 0,0-1-1,1 0 1,-1 0 0,1 1-1,0-1 1,-1 0-1,1 1 1,0-1 0,0 0-1,0 1 1,0-1-1,0 1 1,0-1 0,1 0-1,-1 1 1,1 0 0,-1 2-15,1-1 0,0 1 0,0-1 0,0 0 0,0 0 1,1 0-1,0 0 0,3 5 0,1-1 10,0-1-1,1 0 1,0 0 0,0-1 0,0 0-1,1 0 1,-1-1 0,1 0 0,1 0-1,-1-1 1,0 0 0,1-1-1,-1 1 1,1-2 0,0 1 0,14 0-1,-4-2 6,0 0-1,0-1 1,0-1-1,-1-1 1,1 0-1,31-11 1,21-4-8,-50 14 12,0-1 0,25-11 0,-42 14 8,0 0 0,-1 0 0,1 0 0,-1-1 0,1 0 0,-1 0 0,0 0 0,0 0 0,0 0-1,-1 0 1,1-1 0,-1 0 0,0 1 0,0-1 0,0 0 0,0 0 0,-1 0 0,1 0 0,-1 0 0,1-6 0,0-1-6,-1 0-1,0 0 1,0-1-1,-1 1 1,0 0-1,-3-17 1,2 27-3,1-1 1,-1 1 0,0 0 0,1 0 0,-1 0 0,0 0 0,0 0 0,1 0-1,-1 0 1,0 0 0,0 0 0,0 0 0,0 1 0,0-1 0,-1 0-1,1 0 1,0 1 0,0-1 0,0 1 0,0-1 0,-1 1 0,1 0-1,0 0 1,-1-1 0,1 1 0,0 0 0,0 0 0,-1 0 0,1 0-1,0 0 1,-1 0 0,1 1 0,-2-1 0,0 1 24,-1-1 0,0 1-1,0 0 1,1-1 0,-1 2 0,0-1 0,1 0 0,-1 1 0,1 0-1,-5 2 1,5-1-28,0-1-1,0 1 0,0 0 0,0 0 1,1 0-1,-1 0 0,1 1 0,0-1 1,0 1-1,0-1 0,1 1 1,-1 0-1,1 0 0,0 0 0,0-1 1,0 1-1,0 0 0,1 0 0,-1 0 1,1 0-1,0 0 0,1 1 1,-1-1-1,2 6 0,0-5-9,0 1-1,0-1 0,1 1 1,0-1-1,0 0 1,0 0-1,1-1 1,-1 1-1,1-1 0,0 0 1,1 0-1,-1 0 1,1 0-1,0-1 1,-1 1-1,7 2 0,-2-2-294,-1 0 0,1 0 0,0-1 0,0-1 0,0 1 0,14 1 0,-10-3-837,1 0 0,-1-1 0,0 0-1,14-3 1,9-5-2601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7.468"/>
    </inkml:context>
    <inkml:brush xml:id="br0">
      <inkml:brushProperty name="width" value="0.025" units="cm"/>
      <inkml:brushProperty name="height" value="0.025" units="cm"/>
      <inkml:brushProperty name="color" value="#E71224"/>
    </inkml:brush>
  </inkml:definitions>
  <inkml:trace contextRef="#ctx0" brushRef="#br0">135 539 4869,'7'-4'8992,"-3"-6"-6303,0-16-4262,-4 18 2563,4-16-769,-1 6-117,0 0 1,-2 0-1,0 0 0,-3-35 0,2 52-94,-1-1 0,1 1 0,-1 0 0,0 0 0,1-1 0,-1 1 0,0 0 0,0 0 0,0 0 0,0 0 0,0 0 0,0 0 0,0 0 0,0 0 0,0 1-1,0-1 1,-1 0 0,1 1 0,0-1 0,0 0 0,-1 1 0,1 0 0,0-1 0,-1 1 0,1 0 0,-1 0 0,1 0 0,0 0 0,-1 0 0,-1 0 0,0 0-19,-1 0-1,1 0 1,0 0-1,0 1 1,0-1 0,0 1-1,-1 0 1,1 0-1,0 0 1,0 0 0,1 1-1,-6 2 1,1 3 9,0 0 0,1 0 0,-1 1-1,2 0 1,-1 0 0,1 1 0,0 0 0,1 0 0,0 0 0,0 0 0,-2 12-1,2-7-56,1 1-1,0 0 0,1 0 0,1-1 1,0 1-1,3 27 0,-2-40 41,0-1 1,1 0-1,-1 0 0,1 0 0,-1 0 0,1 0 1,-1 0-1,1 0 0,-1 0 0,1 0 0,0 0 1,0 0-1,-1-1 0,1 1 0,0 0 0,0 0 0,0-1 1,0 1-1,0 0 0,0-1 0,0 1 0,0-1 1,0 0-1,0 1 0,0-1 0,0 0 0,0 1 1,0-1-1,1 0 0,0 0 0,1 0-12,0 0 0,0 0 0,0 0 1,-1 0-1,1 0 0,0-1 0,0 1 0,0-1 0,-1 0 0,1 0 0,0 0 0,2-2 0,1-1 18,-1 0 0,0 0 0,0-1 0,-1 0 0,1 0-1,-1 0 1,7-11 0,22-46-600,-28 53 431,36-83-472,-4-1 1,26-101 0,-59 181 689,0 2 147,-2 0-1,1 1 1,-1-1-1,1-21 1,-3 34-90,-1 1 0,0 0-1,0 0 1,0 0 0,0-1 0,-1 1 0,1 0 0,-4 4 0,-3 7-31,-2 12 159,0 1 0,2 0 0,2 0 0,-7 50 0,4 115 215,9-179-442,1-1 1,0 0-1,1 1 0,0-1 0,1 0 0,0 0 0,1-1 0,1 1 1,7 14-1,-10-21-6,1 0-1,1 0 1,-1 0 0,1 0 0,0 0 0,0-1 0,0 0 0,1 0 0,-1 0-1,1 0 1,0-1 0,0 0 0,0 0 0,1 0 0,-1 0 0,1-1-1,0 0 1,-1 0 0,1-1 0,0 1 0,7-1 0,-10 0-2,1-1 0,0 1 0,0-1 0,-1-1 1,1 1-1,0 0 0,0-1 0,-1 0 0,1 0 0,0 0 0,-1 0 1,1 0-1,-1-1 0,5-2 0,-4 0-59,0 1 0,0-1-1,0 0 1,-1 0 0,0 0 0,0 0 0,0-1-1,0 1 1,-1-1 0,2-5 0,4-10-298,-2 0 0,0-1 0,-1 0 0,-2-1 0,0 1 0,-1 0 0,-1-1 0,-2-22 0,2 40 540,-2 0-1,1 0 1,0 1-1,-1-1 1,1 0-1,-1 1 1,0-1-1,-1 0 1,1 1-1,0-1 1,-4-4-1,4 6-64,-1 0 0,1 1-1,-1-1 1,1 1 0,-1-1 0,0 1-1,1 0 1,-1-1 0,0 1 0,0 0-1,0 0 1,0 0 0,0 1 0,0-1-1,0 0 1,0 1 0,0-1 0,0 1-1,-1 0 1,1 0 0,-3 0-1,5 0-78,-1 0-1,0 1 1,1-1-1,-1 0 0,0 0 1,1 1-1,-1-1 0,1 1 1,-1-1-1,0 0 1,1 1-1,-1-1 0,1 1 1,-1-1-1,1 1 0,-1 0 1,1-1-1,0 1 1,-1 0-1,1-1 0,0 1 1,0 0-1,-1-1 0,1 1 1,0 0-1,0-1 1,0 1-1,0 0 0,0 1 1,-3 25 215,3-22-122,0 7 81,-1 0 1,2 0-1,-1 0 1,2-1-1,-1 1 1,2 0-1,-1 0 1,2-1-1,-1 0 1,2 1-1,6 12 1,11 18-35,30 48 900,-47-81-1551,1-1 0,1 0 0,-1-1 0,1 0 0,0 0 0,1 0 1,15 10-1,13 1-7278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223"/>
    </inkml:context>
    <inkml:brush xml:id="br0">
      <inkml:brushProperty name="width" value="0.025" units="cm"/>
      <inkml:brushProperty name="height" value="0.025" units="cm"/>
      <inkml:brushProperty name="color" value="#E71224"/>
    </inkml:brush>
  </inkml:definitions>
  <inkml:trace contextRef="#ctx0" brushRef="#br0">0 9 9001,'0'-8'7719,"4"21"-6310,4 17-576,-1 17-64,-1 11-737,-1 9 192,1 8-320,0 4-32,-1-6-1282,5-13-1440,-1-18-1987,6-17-3395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5.890"/>
    </inkml:context>
    <inkml:brush xml:id="br0">
      <inkml:brushProperty name="width" value="0.025" units="cm"/>
      <inkml:brushProperty name="height" value="0.025" units="cm"/>
      <inkml:brushProperty name="color" value="#E71224"/>
    </inkml:brush>
  </inkml:definitions>
  <inkml:trace contextRef="#ctx0" brushRef="#br0">1 280 7143,'-1'-18'1176,"2"0"1,0 0 0,1 0 0,1 1-1,1-1 1,6-18 0,-10 34-1051,4-10 623,0 0 0,1 0 1,0 1-1,13-22 1,-16 29-683,1 1 1,-1 1-1,1-1 1,0 0-1,0 1 1,0-1-1,0 1 1,0 0-1,0 0 1,1 0-1,-1 0 1,1 1-1,-1-1 1,1 1-1,0 0 1,-1 0-1,1 0 1,0 1-1,0-1 1,7 1-1,-10 1-25,0-1 0,0 0 0,0 1 0,0 0 0,-1-1 0,1 1 0,0-1 0,0 1 0,-1 0-1,1 0 1,0-1 0,-1 1 0,1 0 0,-1 0 0,1 0 0,-1 0 0,1-1 0,-1 1 0,0 0 0,1 0 0,-1 0 0,0 0-1,0 0 1,0 0 0,0 0 0,0 2 0,4 35 274,-4-31-285,2 220-42,-2-225-282,1-17-978,8-18 1078,0 0 0,20-42 0,-6 14-50,-21 54 232,20-46-100,-21 51 129,0-1 1,0 0-1,1 0 1,-1 1-1,1-1 1,0 1-1,0 0 1,0-1-1,0 1 0,0 0 1,0 0-1,1 0 1,-1 1-1,5-4 1,-6 5-1,0 0 0,0 0 0,0 0 0,0 1 0,0-1 0,0 0 0,0 0 0,0 1 0,0-1 0,0 1 0,-1-1 0,1 0 0,0 1 0,0 0 1,0-1-1,-1 1 0,1-1 0,0 1 0,-1 0 0,1 0 0,0-1 0,-1 1 0,1 0 0,-1 0 0,0 0 0,1 0 0,-1-1 0,1 1 0,-1 0 0,0 0 0,0 0 0,0 0 0,0 0 0,1 0 0,-1 0 1,0 0-1,-1 1 0,6 49 351,-4-39-276,1 10 202,1 1 1,1-1-1,10 34 1,-12-49-342,0-1-1,0 0 1,1 0 0,0 0-1,0 0 1,0 0 0,1-1-1,0 1 1,0-1 0,0 0-1,1 0 1,0 0 0,0-1 0,0 0-1,0 0 1,10 6 0,-13-10-83,-1 1 1,1 0 0,0-1 0,-1 1-1,1-1 1,0 0 0,0 1-1,-1-1 1,1 0 0,0 0 0,0 0-1,0 0 1,-1-1 0,1 1 0,0 0-1,0-1 1,-1 1 0,1-1-1,0 0 1,-1 1 0,1-1 0,0 0-1,-1 0 1,3-2 0,27-34-3423,-23 26 2210,12-17-5091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602"/>
    </inkml:context>
    <inkml:brush xml:id="br0">
      <inkml:brushProperty name="width" value="0.025" units="cm"/>
      <inkml:brushProperty name="height" value="0.025" units="cm"/>
      <inkml:brushProperty name="color" value="#E71224"/>
    </inkml:brush>
  </inkml:definitions>
  <inkml:trace contextRef="#ctx0" brushRef="#br0">18 23 15759,'-1'0'34,"1"0"-1,-1 0 1,0 0 0,0 0 0,0 0-1,0 0 1,0 0 0,0-1 0,0 1-1,0 0 1,0 0 0,1-1 0,-1 1-1,0-1 1,0 1 0,0-1 0,1 1-1,-1-1 1,-1 0 0,18-4 757,40 0 268,-53 5-1043,24-2-104,-10 0-124,-1 0-1,0 2 1,0 0 0,0 1 0,25 4 0,-39-4 142,0 0 0,1 0 0,-1 0 0,0 0 0,1 0 1,-1 1-1,0-1 0,0 1 0,0-1 0,0 1 0,0 0 1,-1 0-1,1 0 0,-1 0 0,1 0 0,-1 0 0,2 3 0,-1 0 27,0 0 0,0 0-1,0 0 1,-1 1-1,0-1 1,0 0-1,0 11 1,-1-6 58,0 1 0,-1-1 1,0 0-1,0 0 0,-1 0 0,-1 0 0,0 0 0,-5 12 1,-4-1 146,-1-1 0,0 0 1,-2-1-1,-27 28 1,21-24 1088,-31 43 1,52-66-1249,0 0 0,0 1 0,-1-1 0,1 0 0,0 0 0,0 0 0,0 1 0,0-1 0,0 0 0,0 0 0,0 0 0,0 1 0,0-1 0,0 0 0,-1 0 0,1 1 0,0-1 0,0 0 0,0 0 0,0 0 0,1 1 0,-1-1 0,0 0 0,0 0 0,0 1 0,0-1 0,0 0 0,0 0 0,0 0 0,0 1 0,0-1 0,0 0 0,1 0 0,-1 0 0,0 0 0,0 1 0,0-1 0,0 0 0,1 0 0,-1 0 0,0 0 0,0 1 0,15 2 81,21-5-4,-33 2-74,12-2-386,1-1 1,-1 0 0,0-1-1,0-1 1,24-10 0,31-23-5839,-31 11-1490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8.947"/>
    </inkml:context>
    <inkml:brush xml:id="br0">
      <inkml:brushProperty name="width" value="0.025" units="cm"/>
      <inkml:brushProperty name="height" value="0.025" units="cm"/>
      <inkml:brushProperty name="color" value="#E71224"/>
    </inkml:brush>
  </inkml:definitions>
  <inkml:trace contextRef="#ctx0" brushRef="#br0">0 25 13229,'15'-4'3941,"14"-4"-3923,35-3 0,9 9-926,-72 3 910,0-1-1,1 0 1,-1 1-1,0-1 1,0 1-1,0 0 1,0-1-1,0 1 1,0 0-1,0-1 1,0 1-1,0 0 1,0 0 0,0 0-1,-1 0 1,1 0-1,0 0 1,-1 0-1,1 0 1,0 0-1,-1 0 1,1 1-1,-1-1 1,0 0-1,1 0 1,-1 0-1,0 1 1,0-1 0,0 0-1,0 2 1,1 50 612,-2-38-555,-1 31 514,-11 59-1,6-60-245,-1 62 0,6-73-282,1-24-175,0 0 0,1 0-1,0 0 1,1 0-1,3 16 1,-4-26-48,0 1 0,0-1 0,1 1 0,-1-1-1,0 1 1,1-1 0,-1 1 0,0-1 0,1 0 0,-1 1 0,1-1-1,-1 0 1,1 1 0,-1-1 0,1 0 0,-1 0 0,1 1 0,-1-1-1,1 0 1,-1 0 0,1 0 0,-1 0 0,1 1 0,-1-1 0,1 0-1,0 0 1,8 0-4445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29.323"/>
    </inkml:context>
    <inkml:brush xml:id="br0">
      <inkml:brushProperty name="width" value="0.025" units="cm"/>
      <inkml:brushProperty name="height" value="0.025" units="cm"/>
      <inkml:brushProperty name="color" value="#E71224"/>
    </inkml:brush>
  </inkml:definitions>
  <inkml:trace contextRef="#ctx0" brushRef="#br0">2 4 14253,'-2'-2'2467,"2"1"-1730,19 1 255,15 0-159,9 0 32,6 0-609,1 3-31,1 2-193,-4 0-32,-6 0-225,-9 2-960,-9-2-480,-8 0-2275,-6-4-2851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050"/>
    </inkml:context>
    <inkml:brush xml:id="br0">
      <inkml:brushProperty name="width" value="0.025" units="cm"/>
      <inkml:brushProperty name="height" value="0.025" units="cm"/>
      <inkml:brushProperty name="color" value="#E71224"/>
    </inkml:brush>
  </inkml:definitions>
  <inkml:trace contextRef="#ctx0" brushRef="#br0">21 49 13645,'-8'0'1020,"-2"2"1664,7 13-1952,16 139-519,-3-67-223,-6-41 48,-1 2-27,2 1-1,2-1 1,15 51-1,-21-95-22,1 0 0,-1-1 0,1 0 0,-1 1 0,1-1 1,0 0-1,0 0 0,4 4 0,-6-6 13,1-1 0,0 1 0,-1-1 0,1 1 0,0-1 0,-1 1 0,1-1 0,0 1 0,0-1 0,0 0 0,0 0 0,-1 1 0,1-1 0,0 0 0,0 0 0,0 0 0,0 0 0,0 0 0,-1 0 0,1 0 0,0 0 0,0 0 0,0 0 0,0 0 0,0-1 0,-1 1 0,1 0 0,0 0 0,0-1 0,0 1 0,-1-1 0,1 1 0,0-1 0,0 1 0,-1-1 0,1 1 0,-1-1 0,1 0 0,0 1 0,-1-1 0,1 0 0,0-1 0,7-11 63,0 0 0,0-1 0,-1 0-1,-1-1 1,0 0 0,-1 0 0,3-18 0,3-2 7,40-147-18,32-94-1494,-83 288-5520,0 21-81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508"/>
    </inkml:context>
    <inkml:brush xml:id="br0">
      <inkml:brushProperty name="width" value="0.025" units="cm"/>
      <inkml:brushProperty name="height" value="0.025" units="cm"/>
      <inkml:brushProperty name="color" value="#E71224"/>
    </inkml:brush>
  </inkml:definitions>
  <inkml:trace contextRef="#ctx0" brushRef="#br0">31 530 14189,'-1'1'137,"0"0"-1,0 0 0,0-1 0,0 1 0,0-1 1,0 1-1,0-1 0,0 1 0,-1-1 0,1 1 1,0-1-1,0 0 0,0 0 0,-1 0 0,1 0 1,-2 0-1,2 0-116,1 0 0,-1 0-1,0-1 1,1 1 0,-1 0 0,1-1 0,-1 1 0,1-1 0,0 1 0,-1-1 0,1 1 0,-1-1 0,1 1-1,0-1 1,-1 1 0,1-1 0,0 1 0,0-1 0,-1 1 0,1-1 0,0 0 0,0 1 0,0-2 0,-1-6-195,1 1 1,0-1-1,1 1 1,1-13-1,-2 19 171,10-46-719,2 1 0,31-79 1,-9 28 1224,-21 54 6,-6 18-218,2-1 0,11-24 0,-20 49-284,0 0 0,0 1 0,0-1 0,0 1 0,1-1 0,-1 0 0,0 1 0,0-1 0,1 1 0,-1-1 0,0 1 0,1-1 0,-1 0 1,0 1-1,1 0 0,-1-1 0,1 1 0,-1-1 0,1 1 0,-1-1 0,1 1 0,-1 0 0,1 0 0,-1-1 0,1 1 0,0 0 0,-1 0 0,1-1 1,-1 1-1,1 0 0,0 0 0,-1 0 0,1 0 0,0 0 0,-1 0 0,1 0 0,-1 0 0,1 0 0,0 0 0,-1 1 0,1-1 0,0 0 0,-1 0 1,1 0-1,-1 1 0,1-1 0,-1 0 0,1 1 0,-1-1 0,1 1 0,-1-1 0,1 0 0,-1 1 0,1-1 0,-1 1 0,0-1 0,1 1 0,0 0 0,2 4 62,0 0 0,0 1-1,-1-1 1,1 0-1,1 7 1,13 52 157,17 125-1,-9-37-59,-15-117 42,0-1-710,-7-12-5047,-3-31-2532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0.854"/>
    </inkml:context>
    <inkml:brush xml:id="br0">
      <inkml:brushProperty name="width" value="0.025" units="cm"/>
      <inkml:brushProperty name="height" value="0.025" units="cm"/>
      <inkml:brushProperty name="color" value="#E71224"/>
    </inkml:brush>
  </inkml:definitions>
  <inkml:trace contextRef="#ctx0" brushRef="#br0">1 0 8648,'0'9'4677,"5"-1"-3652,7 5-801,8 6 192,8 2-480,10-2-224,9-6-2563,9-6-2882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1.200"/>
    </inkml:context>
    <inkml:brush xml:id="br0">
      <inkml:brushProperty name="width" value="0.025" units="cm"/>
      <inkml:brushProperty name="height" value="0.025" units="cm"/>
      <inkml:brushProperty name="color" value="#E71224"/>
    </inkml:brush>
  </inkml:definitions>
  <inkml:trace contextRef="#ctx0" brushRef="#br0">224 29 6246,'0'-1'453,"1"0"1,-1 0-1,0-1 1,0 1-1,0 0 1,0 0-1,0 0 1,0 0-1,-1 0 1,1 0-1,0 0 1,0 0-1,-1 0 1,1 0-1,-1 0 1,1 0-1,-1 0 1,1 0-1,-1 0 1,0 0-1,1 0 1,-1 1-1,0-1 1,-1-1-1,-1 1-234,0 1 0,0-1 1,0 1-1,0 0 0,0 0 0,0 0 0,0 0 0,-5 2 0,4-2-199,1 1 1,-1 0 0,1 1 0,0-1 0,0 1 0,-1-1 0,1 1 0,0 0 0,0 0 0,1 0 0,-1 1 0,0-1-1,1 1 1,-4 4 0,-30 44 50,22-26-24,0 0 0,2 0 0,1 2 0,1-1 0,1 1 0,2 1 0,0 0 0,2 0 1,1 0-1,0 45 0,4-69-51,0 0 0,0 0 1,0-1-1,1 1 0,0 0 0,0 0 1,0 0-1,0-1 0,0 1 0,1 0 1,0-1-1,-1 0 0,1 1 1,1-1-1,-1 0 0,0 0 0,1 0 1,2 3-1,0-3 19,-1 1 0,1-1 0,0-1 0,0 1 0,0-1 0,0 0 0,0 0 0,0 0 0,1 0 0,-1-1 0,9 1-1,-2-1-63,1-1-1,-1 0 0,1 0 1,-1-1-1,0-1 0,1 0 1,-1-1-1,0 0 0,0-1 1,21-9-1,3-9-2117,-8 2-2713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1.753"/>
    </inkml:context>
    <inkml:brush xml:id="br0">
      <inkml:brushProperty name="width" value="0.025" units="cm"/>
      <inkml:brushProperty name="height" value="0.025" units="cm"/>
      <inkml:brushProperty name="color" value="#E71224"/>
    </inkml:brush>
  </inkml:definitions>
  <inkml:trace contextRef="#ctx0" brushRef="#br0">18 11 6214,'-4'1'1377,"-2"-1"385,1 0-1122,3 0-447,6-5-3268,13-1 192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2.164"/>
    </inkml:context>
    <inkml:brush xml:id="br0">
      <inkml:brushProperty name="width" value="0.025" units="cm"/>
      <inkml:brushProperty name="height" value="0.025" units="cm"/>
      <inkml:brushProperty name="color" value="#E71224"/>
    </inkml:brush>
  </inkml:definitions>
  <inkml:trace contextRef="#ctx0" brushRef="#br0">97 101 9289,'0'-3'161,"0"1"42,-1-1 0,1 1 0,0 0 0,0 0 0,-1 0 0,1 0 0,-1 0 0,0 0 0,1 0 0,-3-4 0,2 5 189,-1 0 0,1 1-1,0-1 1,-1 0 0,1 0 0,-1 1 0,1-1 0,-1 1 0,1-1 0,-1 1 0,1 0 0,-1 0 0,1-1 0,-1 1 0,0 0 0,1 0 0,-3 1 0,6-6-157,3 0-272,-1 0 0,1 1 0,0 0 0,0 0 0,0 0 0,1 1 0,-1-1 1,1 1-1,0 1 0,10-5 0,-5 4-73,0 0-1,0 1 1,0 0 0,0 0-1,17 0 1,-27 2 103,0 0 0,0 1 0,0-1 1,0 0-1,-1 0 0,1 0 0,0 1 0,0-1 0,0 0 1,0 1-1,-1-1 0,1 0 0,0 1 0,0-1 0,-1 1 1,1-1-1,0 1 0,-1 0 0,1-1 0,-1 1 0,1 0 1,-1-1-1,1 1 0,0 1 0,5 25-36,-6-20 51,-1 1-1,1-1 0,-1 1 0,-1-1 0,-3 12 0,-6 7 8,-2 0 0,-1-1 0,-31 42 0,10-16 27,13-17 10,-1 1 414,1 1 1,-16 38 0,37-72-448,0 1 0,0-1 0,0 0 0,1 0 0,-1 0 0,1 1 0,-1-1 0,1 0 0,0 1 0,0 3 0,0-5-15,0 0 1,1 0 0,-1-1-1,0 1 1,1 0 0,-1 0-1,0-1 1,1 1 0,-1 0-1,1 0 1,-1-1 0,1 1-1,-1-1 1,1 1 0,0 0-1,-1-1 1,1 1 0,0-1-1,-1 1 1,2 0 0,3 0 16,0 0 0,0 0 0,0 0 0,0 0 0,0-1 0,0 0 1,9 0-1,-1 0 63,2-1-57,-1-1 0,1 0 0,-1-1 0,0 0 0,0-1 1,0-1-1,-1 0 0,15-8 0,14-9-2082,44-31 1,-43 22-2628,-7-1-2391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2.903"/>
    </inkml:context>
    <inkml:brush xml:id="br0">
      <inkml:brushProperty name="width" value="0.025" units="cm"/>
      <inkml:brushProperty name="height" value="0.025" units="cm"/>
      <inkml:brushProperty name="color" value="#E71224"/>
    </inkml:brush>
  </inkml:definitions>
  <inkml:trace contextRef="#ctx0" brushRef="#br0">2 78 6278,'-1'-5'8951,"1"5"-8799,0 0 0,0 0-1,0 0 1,0 0 0,1 0 0,-1 0-1,0 0 1,11-10 1515,16-10-2523,-20 14 829,1 1 0,0 1 1,0-1-1,0 1 0,1 1 1,-1 0-1,1 0 0,0 0 0,0 1 1,0 1-1,0-1 0,0 1 1,0 1-1,0 0 0,0 0 1,10 2-1,-18-2 40,0 1 1,-1-1-1,1 0 0,-1 1 1,1-1-1,0 1 1,-1-1-1,1 1 0,-1-1 1,1 1-1,-1-1 1,0 1-1,1-1 0,-1 1 1,1-1-1,-1 1 1,0 0-1,0-1 0,1 1 1,-1 0-1,0-1 0,0 1 1,0 0-1,0-1 1,0 1-1,0 1 0,1 23 178,-2-17-70,0 12 65,-1-1 0,-2 1 0,0-1 0,-1 0 0,0 0 0,-2 0 0,-12 25 1,-2 9-54,16-43-125,1 1-1,1 0 0,0 1 0,1-1 0,-3 20 0,6-30-48,-1-1 0,0 0-1,1 1 1,-1-1 0,0 1-1,1-1 1,-1 0 0,1 1-1,-1-1 1,0 0 0,1 0 0,-1 1-1,1-1 1,-1 0 0,1 0-1,-1 0 1,1 1 0,-1-1 0,1 0-1,-1 0 1,1 0 0,0 0-1,-1 0 1,1 0 0,-1 0-1,1 0 1,-1 0 0,1-1 0,-1 1-1,1 0 1,-1 0 0,1 0-1,-1 0 1,1-1 0,0 0 0,22-7-517,-10-3-66,0 0 0,0-1 1,-1 0-1,0-1 0,-1 0 1,11-19-1,23-25-253,-25 35 810,-10 13 184,-1-1 0,-1 0 0,13-16 5814,-21 31-4850,-1 8-1325,-5 0 380,2 1 0,-1-1 0,2 1 0,0-1-1,0 1 1,2 0 0,-1 0 0,2 16 0,1-19-134,0 0 0,1-1 1,0 1-1,1 0 0,0-1 1,1 1-1,0-1 0,0 0 1,1 0-1,1-1 0,0 1 1,0-1-1,0-1 0,1 1 1,1-1-1,-1 0 0,1-1 0,1 1 1,-1-2-1,1 1 0,1-1 1,9 5-1,-16-10 3,0 1-1,-1-1 1,1 0 0,0 0-1,0 0 1,0 0 0,0-1-1,0 1 1,-1-1 0,1 0-1,0 1 1,0-1-1,0-1 1,0 1 0,0 0-1,0-1 1,0 1 0,0-1-1,0 0 1,0 0 0,0 0-1,-1-1 1,1 1 0,-1 0-1,1-1 1,-1 0 0,1 0-1,-1 1 1,0-1-1,0-1 1,0 1 0,0 0-1,0 0 1,0-1 0,-1 1-1,1-1 1,-1 0 0,1 1-1,-1-1 1,1-3 0,3-10 2,0 0 0,0 0 1,-2 0-1,0-1 1,2-29-1,-4 24-127,2-5 46,-2-1 0,-4-37-1,3 58 96,-1 0 1,-1 0-1,1 0 0,-1 0 0,0 0 0,-1 1 0,1-1 0,-1 1 0,-1-1 0,1 1 0,-1 0 0,0 0 0,0 1 0,-7-7 0,9 10 2,0 0-1,0 0 0,0 1 1,0-1-1,0 1 0,0-1 0,0 1 1,0 0-1,0 0 0,-1 0 1,1 0-1,0 0 0,-1 0 1,1 1-1,-1-1 0,1 1 1,-1 0-1,1-1 0,-1 1 1,1 1-1,-1-1 0,-3 1 0,2 0-16,1 1-1,0-1 0,-1 1 0,1 0 0,0 0 0,0 0 0,0 1 0,0-1 0,0 1 0,1 0 0,-1 0 0,1 0 0,-3 4 0,-4 7-20,1 0-1,1 1 1,0 0-1,1 0 1,-6 26-1,5-11-311,1 0-1,2 1 1,-1 42-1,5-56-790,1 0-1,0 1 1,2-1-1,5 21 1,16 20-5459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6.570"/>
    </inkml:context>
    <inkml:brush xml:id="br0">
      <inkml:brushProperty name="width" value="0.025" units="cm"/>
      <inkml:brushProperty name="height" value="0.025" units="cm"/>
      <inkml:brushProperty name="color" value="#E71224"/>
    </inkml:brush>
  </inkml:definitions>
  <inkml:trace contextRef="#ctx0" brushRef="#br0">125 6 4708,'0'-1'416,"0"1"-1,-1-1 1,1 1-1,-1 0 1,1-1-1,-1 1 1,1 0-1,-1-1 1,1 1-1,-1 0 1,1 0-1,-1-1 1,1 1-1,-1 0 1,0 0-1,1 0 1,-1 0-1,1 0 1,-1 0-1,0 0 1,1 0-1,-1 0 0,1 0 1,-1 0-1,1 0 1,-1 0-1,0 0 1,1 1-1,-1-1 1,1 0-1,-2 1 1,-12 19 3359,-3 42-5735,13-48 3318,-6 30-1217,1 1 0,2 0 0,2 0 0,1 55 0,4-98-143,1 1-1,-1-1 1,1 1-1,0-1 1,0 1-1,0-1 1,0 1-1,0-1 1,0 0-1,1 1 1,-1-1-1,1 0 1,0 0-1,-1 0 1,1 0-1,0-1 1,0 1-1,0 0 1,1-1-1,-1 1 0,0-1 1,0 0-1,1 0 1,-1 0-1,1 0 1,4 1-1,-2 0 8,0-1-1,0 1 1,1-1-1,-1 0 0,1-1 1,-1 1-1,1-1 0,-1 0 1,1 0-1,-1-1 1,1 0-1,6-2 0,-10 2 17,1 0 0,-1-1 0,0 0 0,0 1 0,0-1 0,0 0 0,0 0 0,0-1 0,0 1 0,0 0-1,-1 0 1,1-1 0,-1 1 0,0-1 0,0 1 0,0-1 0,1-3 0,12-50 243,-13 50-264,6-43-100,-2-1 0,-3 0 0,-7-99 0,5 148 102,0 1 0,0-1 0,-1 0 0,1 0 0,0 1 0,0-1 0,-1 0 0,1 1 1,0-1-1,-1 0 0,1 1 0,0-1 0,-1 0 0,1 1 0,-1-1 0,1 1 1,-1-1-1,1 1 0,-1-1 0,0 1 0,1-1 0,-1 1 0,1 0 0,-1-1 0,0 1 1,0 0-1,1 0 0,-1-1 0,0 1 0,-29 1 137,23 1-105,1 0 0,-1 0 0,0 0 0,1 1-1,-11 6 1,-21 18 9,-34 30 90,71-56-135,-1 0-1,1 0 0,0 0 1,0 0-1,0 0 0,0 1 0,1-1 1,-1 0-1,0 1 0,0-1 1,1 0-1,-1 1 0,1-1 0,-1 1 1,1-1-1,0 1 0,0-1 0,-1 1 1,1-1-1,0 1 0,0-1 1,0 1-1,1 0 0,-1 1 0,1-1-9,0 1 0,1-1-1,-1 0 1,0 0 0,1 1-1,-1-1 1,1 0 0,0 0 0,0 0-1,0 0 1,0-1 0,4 4-1,1 0-16,1-1-1,0 0 1,0 0-1,0 0 1,0-1-1,1 0 1,10 2-1,-5-4 136,0 1 0,0-2 0,-1 0 0,1 0 1,0-1-1,0-1 0,21-5 0,-27 5-47,-1-1-1,1 0 1,-1 0 0,0 0-1,0-1 1,0 0 0,-1 0 0,1 0-1,-1-1 1,0 0 0,0-1 0,0 1-1,-1-1 1,8-11 0,-3 12-2360,-8 5 1372,6 0-3657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3.411"/>
    </inkml:context>
    <inkml:brush xml:id="br0">
      <inkml:brushProperty name="width" value="0.025" units="cm"/>
      <inkml:brushProperty name="height" value="0.025" units="cm"/>
      <inkml:brushProperty name="color" value="#E71224"/>
    </inkml:brush>
  </inkml:definitions>
  <inkml:trace contextRef="#ctx0" brushRef="#br0">40 1 7911,'-40'2'10416,"40"12"-10374,3 65 25,19 116 0,-20-181-66,0-1 0,1 0 0,1 0 0,0 0 0,7 14 0,-10-24 5,0-1 0,1 1 0,-1-1-1,0 0 1,1 0 0,-1 1 0,1-1-1,0 0 1,0 0 0,-1-1 0,1 1 0,1 0-1,-1-1 1,0 1 0,0-1 0,1 0-1,-1 1 1,0-1 0,1 0 0,-1-1 0,1 1-1,-1 0 1,1-1 0,0 1 0,-1-1-1,1 0 1,0 0 0,-1 0 0,1 0 0,0 0-1,-1-1 1,1 1 0,3-2 0,-4 1 16,1 0 0,-1 0 1,0-1-1,1 1 0,-1-1 1,0 1-1,0-1 0,0 0 1,0 0-1,0 0 0,-1 0 0,1 0 1,0 0-1,1-4 0,17-38 80,-16 34-85,9-25-155,-1-1 0,-3-1 0,0 0 0,-2 0 0,-2-1 0,0-47 0,-1 102-8046,-1-5 4117,3 0-1779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3.870"/>
    </inkml:context>
    <inkml:brush xml:id="br0">
      <inkml:brushProperty name="width" value="0.025" units="cm"/>
      <inkml:brushProperty name="height" value="0.025" units="cm"/>
      <inkml:brushProperty name="color" value="#E71224"/>
    </inkml:brush>
  </inkml:definitions>
  <inkml:trace contextRef="#ctx0" brushRef="#br0">14 451 11082,'-1'0'162,"0"0"0,1 0 0,-1-1 0,0 1 0,1-1 0,-1 1 0,0 0 0,1-1 0,-1 1 0,0-1 0,1 0 0,-1 1 0,1-1 0,-1 1 0,1-1 0,-1 0 0,1 1 0,0-1 0,-1 0-1,1 1 1,0-1 0,0 0 0,-1 0 0,1 0 0,0 1 0,0-1 0,0 0 0,0 0 0,0 1 0,0-3 0,0-31-457,0 25 710,0-14-358,1 0-1,1 0 1,2 0-1,0 0 1,1 0-1,14-37 0,0 7 148,-11 27 12,1 1 0,1 1 0,17-31 0,-26 55-203,-1-1 1,0 1-1,1-1 0,-1 1 0,1-1 1,-1 1-1,0 0 0,1-1 0,-1 1 1,1 0-1,-1-1 0,1 1 0,-1 0 1,1-1-1,0 1 0,-1 0 0,1 0 1,-1 0-1,1 0 0,-1 0 0,1-1 1,0 1-1,-1 0 0,1 0 0,-1 0 1,1 1-1,0-1 0,-1 0 0,1 0 0,-1 0 1,1 0-1,-1 0 0,1 1 0,-1-1 1,1 0-1,-1 1 0,1-1 0,-1 0 1,1 1-1,-1-1 0,1 0 0,-1 1 1,1-1-1,0 2 0,18 21 294,-18-21-292,7 12 45,0 0 0,0 1 0,-2 0 0,0 0 0,5 20-1,16 84 13,-19-75-81,3-6 7,0 3-684,-8-13-7776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4.246"/>
    </inkml:context>
    <inkml:brush xml:id="br0">
      <inkml:brushProperty name="width" value="0.025" units="cm"/>
      <inkml:brushProperty name="height" value="0.025" units="cm"/>
      <inkml:brushProperty name="color" value="#E71224"/>
    </inkml:brush>
  </inkml:definitions>
  <inkml:trace contextRef="#ctx0" brushRef="#br0">0 4 11883,'0'0'3171,"0"-2"-2370,10 2-1121,11 0 576,9 0-416,9 0-961,8 0-3364,2-2-3714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26:34.661"/>
    </inkml:context>
    <inkml:brush xml:id="br0">
      <inkml:brushProperty name="width" value="0.025" units="cm"/>
      <inkml:brushProperty name="height" value="0.025" units="cm"/>
      <inkml:brushProperty name="color" value="#E71224"/>
    </inkml:brush>
  </inkml:definitions>
  <inkml:trace contextRef="#ctx0" brushRef="#br0">134 3 8840,'-5'-3'8225,"-7"5"-6612,-9 4-1868,15-1 293,-1 0 0,1 0 1,0 0-1,0 1 0,0 0 0,1 0 1,0 0-1,0 1 0,1 0 0,-1 0 1,2 0-1,-1 0 0,1 1 1,0-1-1,0 1 0,1 0 0,-2 14 1,-2 11 64,3 0 0,0 62 0,3-91-85,0 1-1,0 0 1,1 0-1,-1 0 1,1 0-1,1-1 1,-1 1-1,1 0 1,-1-1 0,1 1-1,1-1 1,-1 0-1,0 1 1,5 4-1,-2-4 14,-1-1 0,1 0 0,0 0 0,0 0 0,0 0 0,1-1 0,-1 0 0,1 0-1,0 0 1,11 3 0,4-1 176,0 0 0,0-1 0,0-1 0,1-1 0,-1-1-1,1-1 1,39-4 0,-56 2-90,1 1 1,-1-1-1,1 0 0,-1-1 0,0 1 1,6-5-1,9-3-1158,0 3-4680,-16 7-952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0.166"/>
    </inkml:context>
    <inkml:brush xml:id="br0">
      <inkml:brushProperty name="width" value="0.025" units="cm"/>
      <inkml:brushProperty name="height" value="0.025" units="cm"/>
      <inkml:brushProperty name="color" value="#E71224"/>
    </inkml:brush>
  </inkml:definitions>
  <inkml:trace contextRef="#ctx0" brushRef="#br0">113 26 3075,'-13'-9'4197,"-15"-5"-2479,24 13-1856,0 1-1,1-1 1,-1 1 0,0 0 0,0 0-1,0 0 1,0 0 0,0 1 0,-7 1 0,-14 2-2,24-4 349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2.896"/>
    </inkml:context>
    <inkml:brush xml:id="br0">
      <inkml:brushProperty name="width" value="0.025" units="cm"/>
      <inkml:brushProperty name="height" value="0.025" units="cm"/>
      <inkml:brushProperty name="color" value="#E71224"/>
    </inkml:brush>
  </inkml:definitions>
  <inkml:trace contextRef="#ctx0" brushRef="#br0">64 1 3203,'0'0'7426,"5"30"-3711,-3 184-763,-4-109-2300,2-26-354,15 325 183,-2-210-291,-9-104-102,0 286 470,-4-62-49,19 13-247,-13-230 7,-9 121 1,-2-151-60,-3 43 253,1 160 6,5-222-398,-10 52 0,4-37-31,-8 160-90,10-125 36,-12 71 42,8-95-5,-1 83 1,-9 253 72,16-116-80,6-169-11,1-60 6,21 116-1,1 0-4,-16 287 102,-10-310-88,1-127-4,1-1 0,9 53 0,-9-76 350,3 19-1888,1-21-812,2-15-1249,0-12-555,-5-9-2406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4.292"/>
    </inkml:context>
    <inkml:brush xml:id="br0">
      <inkml:brushProperty name="width" value="0.025" units="cm"/>
      <inkml:brushProperty name="height" value="0.025" units="cm"/>
      <inkml:brushProperty name="color" value="#E71224"/>
    </inkml:brush>
  </inkml:definitions>
  <inkml:trace contextRef="#ctx0" brushRef="#br0">105 0 1505,'-13'20'1524,"0"-1"0,1 2-1,1 0 1,1 0 0,-14 45-1,18-47-1233,1 1-1,1 1 0,1-1 0,1 0 1,1 1-1,0-1 0,3 25 1,-1-44-244,0 1 1,-1-1-1,1 1 1,0-1 0,0 0-1,0 0 1,0 1-1,0-1 1,0 0 0,0 0-1,0 0 1,1 0-1,-1 0 1,0 0-1,0 0 1,1-1 0,-1 1-1,1 0 1,-1-1-1,1 1 1,-1-1 0,1 0-1,-1 1 1,1-1-1,-1 0 1,1 0 0,-1 0-1,4 0 1,-2 0-39,0 0 0,0 0 0,0 0 0,0 0 0,-1 0 0,1-1 0,0 1 0,0-1 0,0 0-1,-1 0 1,1 0 0,0 0 0,-1 0 0,1-1 0,2-1 0,-2-1 43,0 0-1,-1 0 1,0 0-1,0 0 1,0-1 0,0 1-1,-1-1 1,0 1-1,0-1 1,0 0-1,0 0 1,-1 1-1,1-1 1,-2-9-1,0 13-43,0 0-1,0 0 0,0 1 1,0-1-1,0 0 0,0 1 1,0-1-1,0 1 1,-1-1-1,1 1 0,0-1 1,0 1-1,-1 0 0,1 0 1,0 0-1,0-1 0,-1 1 1,1 1-1,0-1 0,-3 0 1,-31 2-135,32-1 178,-1 1 1,1-1-1,-1 1 1,1 0-1,0-1 1,0 1-1,0 1 1,-6 4-1,8-7-75,1 1-1,-1-1 1,0 1-1,1 0 0,-1-1 1,0 1-1,1 0 1,-1 0-1,1-1 0,-1 1 1,1 0-1,-1 0 1,1 0-1,0 0 0,-1 0 1,1-1-1,0 1 1,0 0-1,-1 0 0,1 0 1,0 0-1,0 0 1,0 0-1,0 0 0,0 0 1,1 0-1,-1 0 1,0 0-1,0-1 0,1 1 1,-1 0-1,0 0 1,1 0-1,-1 0 1,1-1-1,-1 1 0,1 0 1,-1 0-1,1-1 1,0 1-1,-1 0 0,2 0 1,3 2-758,1 0-1,-1 0 1,1 0 0,0-1 0,0 0-1,7 2 1,16 3-6755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5.278"/>
    </inkml:context>
    <inkml:brush xml:id="br0">
      <inkml:brushProperty name="width" value="0.025" units="cm"/>
      <inkml:brushProperty name="height" value="0.025" units="cm"/>
      <inkml:brushProperty name="color" value="#E71224"/>
    </inkml:brush>
  </inkml:definitions>
  <inkml:trace contextRef="#ctx0" brushRef="#br0">4 1 96,'-3'8'8637,"3"-7"-8498,0 0 0,0-1-1,0 1 1,0 0-1,0-1 1,0 1 0,0-1-1,0 1 1,0 0 0,0-1-1,0 1 1,0 0 0,0-1-1,1 1 1,-1-1 0,0 1-1,0 0 1,1-1 0,-1 1-1,0-1 1,1 1-1,-1-1 1,1 1 0,-1-1-1,1 1 1,-1-1 0,1 0-1,-1 1 1,1-1 0,-1 0-1,1 1 1,0-1 0,52 5 327,106-4 0,-70-3-421,-26 2 124,-35 0-6707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5.706"/>
    </inkml:context>
    <inkml:brush xml:id="br0">
      <inkml:brushProperty name="width" value="0.025" units="cm"/>
      <inkml:brushProperty name="height" value="0.025" units="cm"/>
      <inkml:brushProperty name="color" value="#E71224"/>
    </inkml:brush>
  </inkml:definitions>
  <inkml:trace contextRef="#ctx0" brushRef="#br0">1 265 6342,'14'-10'7392,"21"-26"-7526,-16 16 697,34-28-289,2 3 0,87-57 0,-139 99-210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6.294"/>
    </inkml:context>
    <inkml:brush xml:id="br0">
      <inkml:brushProperty name="width" value="0.025" units="cm"/>
      <inkml:brushProperty name="height" value="0.025" units="cm"/>
      <inkml:brushProperty name="color" value="#E71224"/>
    </inkml:brush>
  </inkml:definitions>
  <inkml:trace contextRef="#ctx0" brushRef="#br0">16 63 5605,'2'0'594,"0"0"0,1 0 0,-1-1 1,1 1-1,-1-1 0,0 0 0,0 0 0,1 0 0,-1 0 0,3-2 0,22-17 947,-22 16-1525,1-1 0,-1 1 0,1 0 1,0 1-1,0 0 0,0-1 0,11-3 0,-17 7 9,1 0 0,-1 0 0,1 0 1,-1 0-1,1 0 0,-1 0 0,0 0 0,1 0 0,-1 0 0,1 0 0,-1 0 0,0 0 0,1 1 0,-1-1 0,1 0 0,-1 0 0,0 0 0,1 1 0,-1-1 0,0 0 0,1 0 0,-1 1 0,0-1 0,1 0 0,-1 0 0,0 1 0,1-1 0,-1 0 0,0 2 0,6 16 824,-5 31 261,-2-32-1284,2-7 199,-1 2-71,1 1 1,0-1-1,1 0 1,5 18-1,-62-57 142,46 23 13,0 1-1,0 0 1,0 0 0,0 1-1,0 0 1,0 0-1,-1 1 1,-18 1-1,28 0 4,19 9-2840,0-4 75,5-4-1479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08.075"/>
    </inkml:context>
    <inkml:brush xml:id="br0">
      <inkml:brushProperty name="width" value="0.025" units="cm"/>
      <inkml:brushProperty name="height" value="0.025" units="cm"/>
      <inkml:brushProperty name="color" value="#E71224"/>
    </inkml:brush>
  </inkml:definitions>
  <inkml:trace contextRef="#ctx0" brushRef="#br0">358 4 4805,'0'1'1214,"0"-1"-1041,-1 0 0,1 0 1,0 0-1,0 0 1,0 0-1,0 0 1,0 0-1,0 0 0,0 0 1,-1 0-1,1 0 1,0 0-1,0 0 1,0 0-1,0 0 1,-2-1 3294,2 1-3294,0 0-1,0 0 0,0-1 1,0 1-1,0 0 1,-1 0-1,1 0 1,0 0-1,0 0 1,0 0-1,0-1 0,0 1 1,0 0-1,0 0 1,0 0-1,0 0 1,0 0-1,0 0 0,0 0 1,1-1-1,-1 1 1,0 0-1,0 0 1,0 0-1,0 0 0,0 0 1,-10 12 2339,-8 19-2828,-86 201 1583,-116 385 0,218-588-1017,4-24-5547,14-25 225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6.893"/>
    </inkml:context>
    <inkml:brush xml:id="br0">
      <inkml:brushProperty name="width" value="0.025" units="cm"/>
      <inkml:brushProperty name="height" value="0.025" units="cm"/>
      <inkml:brushProperty name="color" value="#E71224"/>
    </inkml:brush>
  </inkml:definitions>
  <inkml:trace contextRef="#ctx0" brushRef="#br0">17 48 577,'-17'0'5820,"25"0"33,11 0-2203,-1 0-4885,125-10 1476,4 0-237,-29 12 5,155-6-819,-178-8 645,-55 6 309,0 1 0,62 2 0,-74 11-2263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7.916"/>
    </inkml:context>
    <inkml:brush xml:id="br0">
      <inkml:brushProperty name="width" value="0.025" units="cm"/>
      <inkml:brushProperty name="height" value="0.025" units="cm"/>
      <inkml:brushProperty name="color" value="#E71224"/>
    </inkml:brush>
  </inkml:definitions>
  <inkml:trace contextRef="#ctx0" brushRef="#br0">136 1 2146,'-10'0'3263,"7"0"-2340,-1 0 0,0 0 0,1 0 0,-1 0-1,0 1 1,0-1 0,1 1 0,-6 2-1,8-2-845,0-1 0,-1 1 0,1 0 0,0 1 0,0-1 0,0 0 0,0 0-1,0 0 1,0 1 0,1-1 0,-1 0 0,0 1 0,1-1 0,-1 1-1,1-1 1,-1 1 0,1-1 0,-1 1 0,1-1 0,0 1 0,0-1 0,0 1-1,0-1 1,1 4 0,-1-2-58,1 0 0,0 0 0,0 0 0,1 0 0,-1 0 0,1 0 0,-1 0 0,1 0 0,0-1 0,0 1 0,0-1-1,0 1 1,1-1 0,-1 0 0,1 0 0,-1 0 0,1 0 0,0 0 0,0 0 0,5 1 0,-2 1-69,1-1 1,0 1-1,0-2 1,0 1-1,1-1 1,-1 0-1,0-1 1,12 2-1,-19-4 52,1 1 0,-1 0 0,1-1 0,-1 1 0,1 0 0,-1-1-1,0 1 1,1-1 0,-1 1 0,0-1 0,1 1 0,-1-1 0,0 1 0,1-1 0,-1 1 0,0-1 0,0 1 0,0-1-1,1 0 1,-1 1 0,0-1 0,0 1 0,0-1 0,0 0 0,0 1 0,0-1 0,0 1 0,0-1 0,-1 0 0,1 1-1,0-1 1,0 1 0,0-1 0,-1 1 0,1-1 0,0 1 0,0-1 0,-1 0 0,-11-24 73,8 21-86,-1 0 1,1 1-1,-1 0 1,0 0 0,0 0-1,0 0 1,0 1 0,0 0-1,-1 0 1,1 1-1,-1-1 1,-7 0 0,0 0-28,1 2-1,-1-1 1,1 1 0,-21 3 0,31-2 36,1-1 1,-1 0 0,0 1-1,0-1 1,0 1-1,1-1 1,-1 1-1,0 0 1,1 0-1,-1-1 1,1 1-1,-3 2 1,3-2-29,1-1 1,-1 1-1,1-1 0,0 1 1,-1 0-1,1-1 0,0 1 1,-1-1-1,1 1 1,0 0-1,-1-1 0,1 1 1,0 0-1,0 0 0,0-1 1,0 1-1,0 0 0,0-1 1,0 1-1,0 0 1,0 1-1,1 0-180,0 0-1,0 0 1,0 0 0,0 0 0,0 0-1,1-1 1,-1 1 0,0 0 0,1-1-1,-1 1 1,1-1 0,0 1 0,-1-1-1,1 0 1,0 0 0,0 0 0,0 0-1,3 1 1,0 1-813,1-1 0,-1 0 0,1-1-1,0 0 1,6 1 0,7-1-2207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8.597"/>
    </inkml:context>
    <inkml:brush xml:id="br0">
      <inkml:brushProperty name="width" value="0.025" units="cm"/>
      <inkml:brushProperty name="height" value="0.025" units="cm"/>
      <inkml:brushProperty name="color" value="#E71224"/>
    </inkml:brush>
  </inkml:definitions>
  <inkml:trace contextRef="#ctx0" brushRef="#br0">2 237 1922,'-1'89'3726,"0"-71"6251,25-18-9432,3-2-441,1-1 0,0-1 0,30-9 0,-6 1 14,-17 5-119,10-3 11,1 2-1,86-3 0,-132 11-79,-15 7-165,16-14 237,0 1-1,1 0 1,-1 1-1,1-1 1,0 0-1,1 0 0,-1 1 1,1-1-1,5-6 1,33-47 53,-9 20-82,0 2 0,50-43 1,-80 79 515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09.187"/>
    </inkml:context>
    <inkml:brush xml:id="br0">
      <inkml:brushProperty name="width" value="0.025" units="cm"/>
      <inkml:brushProperty name="height" value="0.025" units="cm"/>
      <inkml:brushProperty name="color" value="#E71224"/>
    </inkml:brush>
  </inkml:definitions>
  <inkml:trace contextRef="#ctx0" brushRef="#br0">6 69 6694,'-2'-3'7137,"9"-3"-5442,12-7-3003,-17 12 1936,9-7-606,4-2-3,0 0 1,17-7-1,-31 17 15,1 0 0,-1 0 1,0 0-1,0 1 0,0-1 0,0 0 0,0 1 0,0-1 0,0 1 0,0-1 1,0 1-1,0-1 0,0 1 0,0 0 0,-1-1 0,1 1 0,0 0 0,0 0 1,-1 0-1,1-1 0,0 1 0,-1 0 0,1 0 0,0 2 0,15 24 47,-14-21-5,0 0 0,0 0 0,0 0-1,-1 0 1,0 0 0,-1 0 0,1 1-1,-2 11 1,1-7 129,0-11-125,-14-1-315,3-2 145,1-1 0,-1 0 0,-12-7 0,16 7 168,0 0-1,0 1 1,-1-1 0,0 2-1,1-1 1,-1 1-1,0 0 1,0 1-1,-8-1 1,15 2 66,6 23-6753,5-14 2824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0.139"/>
    </inkml:context>
    <inkml:brush xml:id="br0">
      <inkml:brushProperty name="width" value="0.025" units="cm"/>
      <inkml:brushProperty name="height" value="0.025" units="cm"/>
      <inkml:brushProperty name="color" value="#E71224"/>
    </inkml:brush>
  </inkml:definitions>
  <inkml:trace contextRef="#ctx0" brushRef="#br0">100 2 384,'-11'-1'13301,"-4"8"-9262,-16 16-6610,20-15 3908,7-5-1430,-18 14 848,21-17-751,1 1 0,0-1 0,-1 0 0,1 0 1,0 1-1,-1-1 0,1 0 0,0 0 0,0 1 0,0-1 1,-1 0-1,1 1 0,0-1 0,0 0 0,0 1 1,-1-1-1,1 0 0,0 1 0,0-1 0,0 1 1,0-1-1,0 0 0,0 1 0,0-1 0,0 0 1,0 1-1,0-1 0,0 1 0,0-1 0,0 0 1,0 1-1,1-1 0,-1 0 0,0 1 0,0-1 1,0 0-1,0 1 0,1-1 0,-1 0 0,0 1 0,0-1 1,1 0-1,-1 0 0,0 1 0,1-1 0,-1 0 1,0 0-1,0 1 0,1-1 0,-1 0 0,1 0 1,-1 0-1,0 0 0,1 0 0,-1 0 0,0 1 1,1-1-1,-1 0 0,1 0 0,24 5 110,-1-1-1,1-1 1,1-1-1,38-3 1,-36 1-212,-44-11 541,-37 9-795,348-18 1030,232 0-1038,-444 20 351,-25 3-1624,-58-5-812,0-9-2205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0.884"/>
    </inkml:context>
    <inkml:brush xml:id="br0">
      <inkml:brushProperty name="width" value="0.025" units="cm"/>
      <inkml:brushProperty name="height" value="0.025" units="cm"/>
      <inkml:brushProperty name="color" value="#E71224"/>
    </inkml:brush>
  </inkml:definitions>
  <inkml:trace contextRef="#ctx0" brushRef="#br0">90 14 5605,'-5'0'1155,"0"0"-1,0 0 1,0 1-1,1 0 1,-1-1-1,0 2 0,-6 1 1,9-2-1112,1 0 0,-1-1 0,1 1 0,0 0 0,-1 0 0,1 0 1,0 0-1,0 1 0,0-1 0,-1 0 0,1 0 0,1 1 0,-1-1 0,0 0 0,0 1 0,0-1 1,1 1-1,-1 0 0,1-1 0,-1 1 0,1-1 0,0 1 0,-1 0 0,1-1 0,0 1 0,0 2 0,0-4-144,2-1 152,1 1 1,-1-1-1,0 1 1,0-1-1,0 1 1,1 0-1,-1-1 0,0 1 1,0 0-1,1 1 1,2-1-1,-4 1-14,0-1-1,1 0 0,-1 0 1,1 0-1,-1 0 1,0 0-1,1 0 0,-1 0 1,0-1-1,1 1 0,-1 0 1,0-1-1,2 0 1,-2 0-25,0 0 0,0 0 0,0 0 0,-1 0 1,1 0-1,0 0 0,-1 0 0,1-1 0,-1 1 1,1 0-1,-1 0 0,0-1 0,1 1 0,-1 0 1,0-1-1,0 1 0,0 0 0,0-1 0,0 1 1,-1-2-1,2 2 18,-1 0 0,0 0 0,0 0 0,0 0 0,0 0 0,0 0 0,-1 0 0,1 0 0,0 0 0,0 0 0,-1 0 0,1 0 0,0 1 0,-1-1 0,1 0 0,-1 0 0,1 0 0,-1 0 0,0 1 0,1-1 0,-1 0 0,0 0 0,0 1 0,1-1 0,-1 1 0,0-1 0,-1 0 0,-28-2 1118,16 4-868,13-1-266,0 0 0,0 1 0,0-1 0,0 0 0,0 1 0,0-1 0,0 1 0,0-1 0,0 1 0,0 0 0,0-1-1,1 1 1,-1 0 0,0-1 0,0 1 0,1 0 0,-1 0 0,0 0 0,1 0 0,-1 0 0,1 0 0,-1 0 0,1 0-1,-1 0 1,1 0 0,0 0 0,0 0 0,-1 0 0,1 2 0,-1 0-75,1 1 0,-1 0 0,1-1 1,0 1-1,0 0 0,0-1 0,1 7 0,0-9-51,-1-1 0,1 1-1,-1 0 1,1-1 0,-1 1 0,1 0-1,0-1 1,-1 1 0,1-1 0,0 1-1,-1-1 1,1 0 0,0 1 0,-1-1-1,1 0 1,0 1 0,0-1-1,0 0 1,-1 0 0,1 0 0,0 0-1,0 0 1,0 0 0,0 0 0,0 0-1,23-3-4837,-2-12-4296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1.434"/>
    </inkml:context>
    <inkml:brush xml:id="br0">
      <inkml:brushProperty name="width" value="0.025" units="cm"/>
      <inkml:brushProperty name="height" value="0.025" units="cm"/>
      <inkml:brushProperty name="color" value="#E71224"/>
    </inkml:brush>
  </inkml:definitions>
  <inkml:trace contextRef="#ctx0" brushRef="#br0">89 0 5125,'-5'0'863,"0"0"0,0 0 0,1 1 0,-1-1 1,0 1-1,0 0 0,1 1 0,-1-1 0,1 1 0,-1-1 0,-4 4 1,7-4-714,0 1 0,0 0 0,1-1 0,-1 1 0,0 0 0,1 0 1,-1 0-1,1 1 0,-1-1 0,1 0 0,0 0 0,0 1 0,0-1 1,0 1-1,1-1 0,-1 1 0,1-1 0,-1 1 0,1-1 0,0 1 1,0 5-1,-1 16-86,0-17-63,1 0 1,-1-1-1,1 1 1,1 0-1,-1 0 1,4 12 0,-4-18-21,1 0 1,0 0 0,0 0 0,0 1 0,0-1-1,0 0 1,0 0 0,0-1 0,0 1 0,1 0 0,-1 0-1,0 0 1,0-1 0,1 1 0,-1-1 0,0 1 0,1-1-1,-1 0 1,1 1 0,-1-1 0,3 0 0,32 1-415,-35-2 460,0 0 0,1 0 0,-1 0 0,0 0-1,0 0 1,0-1 0,0 1 0,0 0 0,0-1 0,0 1 0,0 0 0,-1-1 0,1 1 0,0-1 0,-1 1 0,1-1 0,-1 1 0,0-1 0,1 1 0,-1-1 0,0 0 0,0 1 0,0-1 0,-1-2 0,2 2-1,-1 0 0,0 0 0,0 0 0,0 0 0,0 0 0,0 0 0,0 0 0,0 0 0,-1 0 1,1 0-1,-1 0 0,1 0 0,-1 0 0,0 0 0,0 1 0,0-1 0,0 0 0,0 0 0,-3-2 1,3 3-183,-1 1 1,0-1 0,1 1 0,-1-1 0,0 1-1,0 0 1,1-1 0,-1 1 0,0 0 0,0 0 0,1 1-1,-1-1 1,0 0 0,0 0 0,1 1 0,-1-1-1,0 1 1,1 0 0,-1-1 0,0 1 0,1 0 0,-1 0-1,1 0 1,0 0 0,-1 0 0,1 0 0,0 1-1,-2 1 1,-24 26-8226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2.897"/>
    </inkml:context>
    <inkml:brush xml:id="br0">
      <inkml:brushProperty name="width" value="0.025" units="cm"/>
      <inkml:brushProperty name="height" value="0.025" units="cm"/>
      <inkml:brushProperty name="color" value="#E71224"/>
    </inkml:brush>
  </inkml:definitions>
  <inkml:trace contextRef="#ctx0" brushRef="#br0">17 19 5701,'-17'11'4413,"17"-10"-4285,0-1 0,0 0 0,0 0-1,0 1 1,0-1 0,1 0 0,-1 0 0,0 1 0,0-1-1,0 0 1,0 0 0,0 1 0,0-1 0,1 0-1,-1 0 1,0 0 0,0 1 0,0-1 0,1 0 0,-1 0-1,0 0 1,0 0 0,0 0 0,1 0 0,-1 1 0,0-1-1,0 0 1,1 0 0,-1 0 0,0 0 0,0 0 0,1 0-1,-1 0 1,0 0 0,0 0 0,1 0 0,-1 0-1,45 1 5200,-32-1-6695,7 1 1407,311-7 2,-322 6-42,0-1 0,-1-1 0,0 0 0,17-5 0,-25 6 1,0 0 715,0-7-7222,0-1 1654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3.417"/>
    </inkml:context>
    <inkml:brush xml:id="br0">
      <inkml:brushProperty name="width" value="0.025" units="cm"/>
      <inkml:brushProperty name="height" value="0.025" units="cm"/>
      <inkml:brushProperty name="color" value="#E71224"/>
    </inkml:brush>
  </inkml:definitions>
  <inkml:trace contextRef="#ctx0" brushRef="#br0">1 327 4260,'0'0'9769,"5"-10"-9155,29-43-234,1 2 0,3 1 0,2 2 1,66-61-1,-105 108-960,3-3 1303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4.004"/>
    </inkml:context>
    <inkml:brush xml:id="br0">
      <inkml:brushProperty name="width" value="0.025" units="cm"/>
      <inkml:brushProperty name="height" value="0.025" units="cm"/>
      <inkml:brushProperty name="color" value="#E71224"/>
    </inkml:brush>
  </inkml:definitions>
  <inkml:trace contextRef="#ctx0" brushRef="#br0">0 37 1441,'13'-1'7405,"1"0"-4087,-4 0-3279,0 0 1,0-1-1,0-1 1,-1 0 0,14-5-1,-14 4-61,22-8 685,-30 12-620,-1-1 1,1 1-1,0 0 0,-1 0 1,1 0-1,-1 0 0,1 0 1,0 0-1,-1 0 0,1 0 1,0 1-1,-1-1 0,1 0 1,0 0-1,-1 0 0,1 1 1,-1-1-1,1 0 0,-1 1 1,1-1-1,-1 0 0,1 1 1,-1-1-1,1 1 0,-1-1 1,1 0-1,-1 1 0,1 0 1,-1-1-1,0 1 0,1-1 1,-1 1-1,0-1 0,0 1 1,1 0-1,-1-1 0,0 1 1,0-1-1,0 1 0,0 0 1,0 0-1,2 70 965,-2-44-1178,0-27 138,-5 0 71,0-1 58,1 0 0,-1 0 1,0 0-1,1-1 0,-1 1 1,1-1-1,0 0 0,0-1 0,-1 1 1,2-1-1,-8-5 0,7 5 3,0 0 0,0 0 0,0 1 0,0-1-1,0 1 1,-1 0 0,1 0 0,-1 0 0,1 1-1,-1-1 1,0 1 0,-9-1 0,14 3-326,-1 0 1,1-1 0,-1 1-1,1 0 1,-1 0 0,1 0-1,-1-1 1,1 1-1,0 0 1,0 0 0,0 0-1,-1 0 1,1 0 0,0 0-1,0-1 1,0 1-1,0 0 1,0 0 0,0 0-1,1 0 1,-1 2 0,0 1-1362,0 3-2769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3.714"/>
    </inkml:context>
    <inkml:brush xml:id="br0">
      <inkml:brushProperty name="width" value="0.025" units="cm"/>
      <inkml:brushProperty name="height" value="0.025" units="cm"/>
      <inkml:brushProperty name="color" value="#E71224"/>
    </inkml:brush>
  </inkml:definitions>
  <inkml:trace contextRef="#ctx0" brushRef="#br0">58 1 9577,'-1'0'310,"-1"-1"0,1 1 0,-1 0 0,1 0 0,0 0 0,-1 0 0,1 1 0,0-1 0,-1 0 0,1 0 0,0 1 0,0-1 0,-1 1 0,1-1 0,0 1 0,0 0-1,0-1 1,-1 1 0,-1 2 0,0 25 2416,3-18-2955,-13 213 2375,-1-4-2135,14-187-319,0-50-12031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4.838"/>
    </inkml:context>
    <inkml:brush xml:id="br0">
      <inkml:brushProperty name="width" value="0.025" units="cm"/>
      <inkml:brushProperty name="height" value="0.025" units="cm"/>
      <inkml:brushProperty name="color" value="#E71224"/>
    </inkml:brush>
  </inkml:definitions>
  <inkml:trace contextRef="#ctx0" brushRef="#br0">89 120 1153,'0'0'340,"0"-1"0,0 1 0,-1-1 1,1 0-1,0 1 0,0-1 0,0 1 0,-1-1 0,1 1 0,0-1 1,-1 1-1,1-1 0,0 1 0,-1 0 0,1-1 0,0 1 0,-1-1 1,1 1-1,-1 0 0,1-1 0,-1 1 0,1 0 0,-1 0 0,0-1 0,-20-4 3350,-20 5 218,39 1-3908,1-1-1,0 1 1,0-1 0,1 1 0,-1 0 0,0-1 0,0 1 0,0 0 0,0 0 0,1 0 0,-1 0-1,0 0 1,1 0 0,-1 0 0,1 0 0,-1 0 0,1 0 0,-1 0 0,1 0 0,0 0 0,-1 0-1,1 0 1,0 1 0,0 1 0,-2 34-551,3-29 122,-1-8 401,1 1-1,-1 0 1,1 0-1,-1-1 1,1 1-1,-1 0 1,1-1-1,0 1 1,0-1-1,-1 1 1,1 0-1,0-1 1,0 0-1,0 1 0,-1-1 1,1 0-1,0 1 1,0-1-1,0 0 1,0 0-1,0 0 1,0 1-1,0-1 1,-1 0-1,1 0 1,1-1-1,32 2-1504,-30-1 836,-2 0 561,-1 0 1,1 0-1,0 0 0,-1 0 0,1 0 0,-1 0 0,1-1 1,-1 1-1,1-1 0,-1 1 0,0-1 0,1 0 0,-1 1 1,0-1-1,1 0 0,-1 0 0,0 0 0,0 0 0,0 0 1,0 0-1,0 0 0,0-1 0,0 1 0,0 0 0,0-1 1,0 1-1,-1 0 0,1-1 0,0 1 0,-1-1 0,0 1 1,1-1-1,-1 1 0,0-1 0,0 1 0,1-1 0,-1 1 1,0-1-1,-1 1 0,1-1 0,0 1 0,0-1 0,-1 1 1,0-3-1,0 3 327,-1 1 1,1-1 0,0 1-1,-1 0 1,1-1-1,0 1 1,-1 0 0,1 0-1,-1 0 1,1 0-1,0 0 1,-1 0 0,-1 0-1,-3 2 2342,17-1-771,37-1-869,0-2 1,73-13-1,17-12-797,320-52-566,-443 78 243,10 0 671,-15-5-8263,-6 0-669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5.381"/>
    </inkml:context>
    <inkml:brush xml:id="br0">
      <inkml:brushProperty name="width" value="0.025" units="cm"/>
      <inkml:brushProperty name="height" value="0.025" units="cm"/>
      <inkml:brushProperty name="color" value="#E71224"/>
    </inkml:brush>
  </inkml:definitions>
  <inkml:trace contextRef="#ctx0" brushRef="#br0">8 1 12620,'-8'0'3780,"8"1"-5766,2 6 448,9 3-928,-5 3-769,-6 2-3428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5.745"/>
    </inkml:context>
    <inkml:brush xml:id="br0">
      <inkml:brushProperty name="width" value="0.025" units="cm"/>
      <inkml:brushProperty name="height" value="0.025" units="cm"/>
      <inkml:brushProperty name="color" value="#E71224"/>
    </inkml:brush>
  </inkml:definitions>
  <inkml:trace contextRef="#ctx0" brushRef="#br0">34 0 9993,'-7'5'833,"1"4"-288,6 1 352,0 3-1090,0 5-1664,0 1-2275</inkml:trace>
  <inkml:trace contextRef="#ctx0" brushRef="#br0" timeOffset="1">8 341 1537,'-6'25'3684,"4"1"-1378,2 8-1441,0-2-256,0-2-481,0 1-64,0-2-1634,0-4-1697,0-5 513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6.102"/>
    </inkml:context>
    <inkml:brush xml:id="br0">
      <inkml:brushProperty name="width" value="0.025" units="cm"/>
      <inkml:brushProperty name="height" value="0.025" units="cm"/>
      <inkml:brushProperty name="color" value="#E71224"/>
    </inkml:brush>
  </inkml:definitions>
  <inkml:trace contextRef="#ctx0" brushRef="#br0">8 1 14318,'-8'26'1185,"8"3"-385,0-1-447,6-3-545,13-2-385,1-3-3010,-5-1-5702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7.598"/>
    </inkml:context>
    <inkml:brush xml:id="br0">
      <inkml:brushProperty name="width" value="0.025" units="cm"/>
      <inkml:brushProperty name="height" value="0.025" units="cm"/>
      <inkml:brushProperty name="color" value="#E71224"/>
    </inkml:brush>
  </inkml:definitions>
  <inkml:trace contextRef="#ctx0" brushRef="#br0">3 0 4420,'-3'12'11467,"12"-10"-8540,-2 0-4242,82 13 1652,1-5-1,0-3 0,94-5 0,-128-13-1334,-56 8-2723,0-6-1275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9.158"/>
    </inkml:context>
    <inkml:brush xml:id="br0">
      <inkml:brushProperty name="width" value="0.025" units="cm"/>
      <inkml:brushProperty name="height" value="0.025" units="cm"/>
      <inkml:brushProperty name="color" value="#E71224"/>
    </inkml:brush>
  </inkml:definitions>
  <inkml:trace contextRef="#ctx0" brushRef="#br0">2 423 2979,'0'0'13240,"-2"-6"-12179,3-3-909,0 0 0,0 1-1,0-1 1,1 1-1,1-1 1,-1 1 0,2 0-1,5-11 1,41-64 196,-15 27-299,-2-4 9,41-65 60,-68 120-8008,-6 9 4473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19.707"/>
    </inkml:context>
    <inkml:brush xml:id="br0">
      <inkml:brushProperty name="width" value="0.025" units="cm"/>
      <inkml:brushProperty name="height" value="0.025" units="cm"/>
      <inkml:brushProperty name="color" value="#E71224"/>
    </inkml:brush>
  </inkml:definitions>
  <inkml:trace contextRef="#ctx0" brushRef="#br0">1 94 8968,'21'0'5993,"12"0"-5425,-26-2-545,-1-1-1,1 0 0,-1 0 0,0 0 1,0-1-1,0 0 0,0-1 0,-1 1 1,0-1-1,0 0 0,5-7 1,-2 4 19,0 0 1,0 1-1,13-9 1,-21 16-15,0-1-1,0 1 0,1 0 1,-1 0-1,0 0 1,0 0-1,0 0 1,1 0-1,-1 0 1,0-1-1,0 1 0,0 0 1,1 0-1,-1 0 1,0 0-1,0 0 1,1 0-1,-1 0 1,0 0-1,0 0 1,1 0-1,-1 0 0,0 0 1,0 1-1,0-1 1,1 0-1,-1 0 1,0 0-1,0 0 1,1 0-1,-1 0 0,0 0 1,0 1-1,0-1 1,0 0-1,1 0 1,-1 1-1,4 11 466,-4 23-342,-1-27-119,1 115-53,0-123-49,-15-1-122,-24-15 82,31 12 291,1 0 1,-1 1-1,0 0 0,-1 0 0,1 1 1,0 0-1,-15-2 0,23 4-240,5 10-3074,24 26-2499,-12-13-860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20.922"/>
    </inkml:context>
    <inkml:brush xml:id="br0">
      <inkml:brushProperty name="width" value="0.025" units="cm"/>
      <inkml:brushProperty name="height" value="0.025" units="cm"/>
      <inkml:brushProperty name="color" value="#E71224"/>
    </inkml:brush>
  </inkml:definitions>
  <inkml:trace contextRef="#ctx0" brushRef="#br0">79 197 7815,'0'0'1420,"0"-20"1458,1 6-1291,0 10-1106,-1 0 1,1 0 0,-1 0-1,0 0 1,-1 0-1,1 0 1,-2-6 0,-35 9 767,35 1-1256,0 1 0,1-1 0,-1 1 0,0 0 0,0-1 0,1 1-1,-1 0 1,1 0 0,-1 0 0,0 0 0,1 0 0,0 1 0,-1-1 0,1 0 0,0 1 0,0-1 0,0 1 0,0-1 0,0 1 0,0-1 0,0 1 0,0 0 0,0 0 0,1-1 0,-1 1 0,1 0 0,0 0 0,-1 2 0,-1 7-53,0-1 0,1 1 0,-1 16 1,3-26 41,-1-1 0,1 1 0,-1 0 1,1 0-1,0-1 0,-1 1 0,1 0 1,-1-1-1,1 1 0,0-1 0,0 1 1,-1-1-1,1 1 0,0-1 0,0 0 1,0 1-1,0-1 0,-1 0 0,1 0 1,0 1-1,0-1 0,0 0 0,0 0 1,0 0-1,0 0 0,0 0 0,31 1-1434,-30-1 1174,1 0 115,-1 0 1,0 0-1,1 0 1,-1-1-1,1 1 1,-1-1-1,0 1 1,1-1-1,-1 0 0,0 0 1,0 0-1,0 0 1,0 0-1,1-1 1,-2 1-1,1 0 1,0-1-1,0 0 1,0 1-1,-1-1 1,3-4-1,-3 5-221,0-1-1,-1 1 1,1-1-1,-1 0 1,1 1 0,-1-1-1,0 1 1,0-1-1,0 0 1,0 1-1,0-1 1,0 0-1,0 1 1,-1-3-1,0 3 297,0 0-1,0 0 0,0 1 1,0-1-1,0 0 0,0 1 0,0-1 1,0 1-1,0 0 0,-1-1 0,1 1 1,0 0-1,0-1 0,0 1 1,-1 0-1,1 0 0,0 0 0,0 0 1,-1 0-1,1 1 0,-2-1 1,1 0 514,-1 0 1,1 1 0,0-1 0,-1 0 0,1 1 0,0-1 0,-1 1 0,1 0 0,0 0-1,-4 2 1,14-1 7640,34-2-7021,-11-6-820,48-17 0,20-4-107,-6 14-225,1 4 0,127 5-1,-220 4 106,3 0 24,0-1 0,0 1 1,0-1-1,0 0 0,0-1 0,0 1 0,0 0 1,-1-1-1,1 0 0,4-3 0,38-29 118,-6 4-62,-30 26-51,-1 0 1,1 1-1,-1 0 1,1 0-1,0 1 0,0 0 1,0 1-1,1 0 1,-1 1-1,19 1 0,-6-1 717,11 7-446,11 18-400,-62-25-8387,6 0 2674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30.784"/>
    </inkml:context>
    <inkml:brush xml:id="br0">
      <inkml:brushProperty name="width" value="0.025" units="cm"/>
      <inkml:brushProperty name="height" value="0.025" units="cm"/>
      <inkml:brushProperty name="color" value="#E71224"/>
    </inkml:brush>
  </inkml:definitions>
  <inkml:trace contextRef="#ctx0" brushRef="#br0">10 16 4164,'-4'-3'865,"2"-1"-225,2 1-191,-3-2 3234,3 8-6565,2 4 1088,13-2 609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31.162"/>
    </inkml:context>
    <inkml:brush xml:id="br0">
      <inkml:brushProperty name="width" value="0.025" units="cm"/>
      <inkml:brushProperty name="height" value="0.025" units="cm"/>
      <inkml:brushProperty name="color" value="#E71224"/>
    </inkml:brush>
  </inkml:definitions>
  <inkml:trace contextRef="#ctx0" brushRef="#br0">1 0 1602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424"/>
    </inkml:context>
    <inkml:brush xml:id="br0">
      <inkml:brushProperty name="width" value="0.025" units="cm"/>
      <inkml:brushProperty name="height" value="0.025" units="cm"/>
      <inkml:brushProperty name="color" value="#E71224"/>
    </inkml:brush>
  </inkml:definitions>
  <inkml:trace contextRef="#ctx0" brushRef="#br0">1 52 11435,'39'-3'4933,"6"-2"-3396,53-3-896,-8 10 822,-34 0-593,77-7 0,-131 5-846,0 0 0,0 0 0,-1-1 0,1 1 0,0-1 0,0 1 0,0-1 0,0 0 0,-1 0 0,1 1 0,0-1 0,0-1 0,-1 1 0,1 0 0,-1 0 0,2-2 0,6-10-4853,-5 5-392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4.191"/>
    </inkml:context>
    <inkml:brush xml:id="br0">
      <inkml:brushProperty name="width" value="0.025" units="cm"/>
      <inkml:brushProperty name="height" value="0.025" units="cm"/>
      <inkml:brushProperty name="color" value="#E71224"/>
    </inkml:brush>
  </inkml:definitions>
  <inkml:trace contextRef="#ctx0" brushRef="#br0">32 104 3331,'-1'-1'353,"1"0"1,-1 0-1,0 0 0,0 0 1,1 0-1,-1 0 0,1 0 0,-1 0 1,1 0-1,-1 0 0,1-1 1,0 1-1,-1 0 0,1 0 0,0-1 1,0 1-1,0 0 0,0 0 1,0-1-1,0 1 0,0 0 0,1 0 1,-1 0-1,0-1 0,1 1 0,0-2 1,1 0-202,0 0 1,0 0-1,1 0 1,-1 0-1,1 1 1,-1-1-1,1 1 0,0 0 1,5-3-1,3-2-211,0 1 0,1 0 0,-1 1 0,23-6 0,-25 9 183,0 0 1,0 1 0,0 0 0,0 0 0,1 1-1,-1 0 1,0 1 0,0 0 0,1 1-1,-1-1 1,0 2 0,0-1 0,11 6 0,-15-6-79,-1 1 1,1-1 0,-1 1-1,1 0 1,-1 0 0,0 1 0,0 0-1,0-1 1,-1 1 0,1 0-1,-1 1 1,0-1 0,0 0 0,0 1-1,-1 0 1,0 0 0,0 0-1,0 0 1,0 0 0,-1 0 0,0 0-1,0 0 1,0 1 0,0 4-1,-1-3 76,0-1-1,0 0 0,0 0 1,-1 0-1,1 0 0,-2-1 0,1 1 1,-1 0-1,1 0 0,-2 0 0,1-1 1,-6 11-1,3-10-73,0 0 0,0 0 0,-1-1-1,0 0 1,0 0 0,0 0 0,0-1 0,-1 0 0,-12 6 0,-1 0-9,-1-2 0,0 0 0,0-2 1,-1 0-1,1-1 0,-31 2 0,-26-3-5833,85-4-901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2.091"/>
    </inkml:context>
    <inkml:brush xml:id="br0">
      <inkml:brushProperty name="width" value="0.025" units="cm"/>
      <inkml:brushProperty name="height" value="0.025" units="cm"/>
      <inkml:brushProperty name="color" value="#E71224"/>
    </inkml:brush>
  </inkml:definitions>
  <inkml:trace contextRef="#ctx0" brushRef="#br0">16 1249 4420,'0'0'413,"-1"0"1,0-1-1,1 1 0,-1 0 0,1 0 0,-1 0 1,1 0-1,-1 0 0,1-1 0,-1 1 0,1 0 1,-1 0-1,1-1 0,-1 1 0,1 0 0,-1-1 1,1 1-1,0 0 0,-1-1 0,1 1 0,-1-1 1,-4-15 2409,5-24-4697,1 23 2741,4-94-839,29-161 0,2-16 76,-33 200 3,-3 53-40,1 0 0,2 1 0,2 0 1,9-40-1,-13 73-66,-1-1 1,0 0 0,1 1 0,-1-1-1,1 0 1,0 1 0,-1-1 0,1 1-1,0-1 1,0 1 0,0-1 0,0 1-1,0 0 1,0-1 0,1 1 0,-1 0-1,0 0 1,3-2 0,-1 3 6,0-1-1,0 1 1,0 0-1,0 0 1,0 0 0,0 0-1,0 0 1,0 1 0,5 1-1,3 0 12,20 3 26,1-2 1,-1-2-1,1 0 0,37-5 1,126-27 133,15 0-151,233-4 1,-285 26-22,91-22-27,-21 2 45,133 16-57,-345 15 20,1 0 0,-1 1 0,0 1 0,0 1 0,0 0 0,0 1 0,22 12 0,-17-9 103,-8-5-16,0-1 0,1 0 0,-1-1 1,1 0-1,0-1 0,-1-1 0,1 0 0,15-3 1,29 2-54,-27 4-65,0 1 0,48 13-1,-3 0 56,-72-17 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2.941"/>
    </inkml:context>
    <inkml:brush xml:id="br0">
      <inkml:brushProperty name="width" value="0.025" units="cm"/>
      <inkml:brushProperty name="height" value="0.025" units="cm"/>
      <inkml:brushProperty name="color" value="#E71224"/>
    </inkml:brush>
  </inkml:definitions>
  <inkml:trace contextRef="#ctx0" brushRef="#br0">274 145 4965,'-14'5'701,"1"1"1,-1 0-1,1 1 1,1 0-1,-1 1 1,1 1-1,-16 15 1,6-4 441,1 2 1,-31 41 0,45-52-918,-1 1 0,2-1 0,-1 1-1,2 0 1,-1 1 0,2-1 0,0 1 0,-5 26 0,7-30-194,1 0 1,1-1-1,0 1 1,0 0-1,1 0 1,-1-1-1,2 1 1,0 0-1,0-1 0,0 1 1,1-1-1,0 0 1,1 0-1,7 12 1,-4-9-23,0-1 0,1 0 0,0 0 0,1-1 0,0 0 0,1 0 0,0-1 0,0-1 0,0 1 0,1-2 0,0 1 0,1-2 0,16 7 0,-4-5 58,0-1 0,0-1 1,1-1-1,-1-1 0,50 0 0,-59-3-15,156-6 185,-147 3-191,0-1 0,0-1 0,0-1-1,0-2 1,22-9 0,-30 10 89,0-1 0,0 0 0,-1-1 0,0-1 1,0-1-1,-1 0 0,-1 0 0,24-27 0,-29 28-119,0-1-1,-1-1 0,0 1 0,-1-1 0,0-1 0,-1 1 1,0-1-1,-1 1 0,-1-1 0,0-1 0,0 1 1,0-20-1,0 5 68,-2 0 0,-1 1 1,-1-1-1,-5-29 1,4 49-31,0-1 0,0 0 0,-1 1 1,0-1-1,-1 1 0,0 0 1,0 0-1,-1 1 0,0-1 1,0 1-1,-1 0 0,0 0 1,0 1-1,-1 0 0,1 0 1,-13-8-1,-4 0 31,0 1 0,0 1 0,-2 1 0,1 2-1,-1 0 1,-1 2 0,1 0 0,-1 2 0,-27-2 0,-33 0 469,-120 7 1,176 1-378,26-1-174,-1 0 0,0 0 0,1 0 0,-1 1 0,1 0 0,-1 0 1,1 0-1,0 1 0,-1-1 0,1 1 0,0 0 0,0 0 0,-4 4 0,5-4-60,0 1 0,1 0 0,0 0 0,-1 0 1,1 0-1,0 0 0,1 0 0,-1 1 0,1-1 1,-1 1-1,1-1 0,0 1 0,0-1 0,0 1 0,1 0 1,-1 4-1,-2 21-2072,1-1 0,2 1 1,5 55-1,6-50-3663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3.714"/>
    </inkml:context>
    <inkml:brush xml:id="br0">
      <inkml:brushProperty name="width" value="0.025" units="cm"/>
      <inkml:brushProperty name="height" value="0.025" units="cm"/>
      <inkml:brushProperty name="color" value="#E71224"/>
    </inkml:brush>
  </inkml:definitions>
  <inkml:trace contextRef="#ctx0" brushRef="#br0">25 221 1634,'-1'0'412,"0"0"0,0 0 1,1-1-1,-1 1 1,0 0-1,0 0 1,0-1-1,0 1 1,0 0-1,0-1 0,1 1 1,-1-1-1,0 1 1,0-1-1,0 1 1,1-1-1,-1 1 1,0-1-1,1 0 0,-1 0 1,1 1-1,-1-1 1,1 0-1,-1 0 1,1 0-1,-1 1 1,1-2-1,-2-2-183,1 0 0,1 0 0,-1 0 0,0 1 0,1-1 0,0 0 0,0-5 0,1-2-388,0-1 1,1 1-1,1 0 1,4-14-1,-6 20 172,1 0-1,0 0 0,0 1 0,1-1 0,-1 1 0,1-1 1,0 1-1,0 0 0,0 0 0,5-4 0,-5 7-31,-1-1-1,0 1 0,1 0 1,-1-1-1,1 1 0,-1 1 1,1-1-1,0 0 0,-1 1 1,1-1-1,0 1 0,-1 0 1,1 0-1,0 0 0,0 0 1,-1 0-1,1 0 0,0 1 1,-1 0-1,1-1 0,2 2 1,3 2 94,-1-1 1,0 1 0,0 0-1,0 1 1,-1 0 0,0 0-1,0 0 1,0 1 0,0 0-1,-1 0 1,0 0 0,7 11-1,-4-5-59,1-1 0,20 19-1,-25-27-4,-1 0 0,1 0-1,-1-1 1,1 0-1,0 0 1,0 0 0,0 0-1,1 0 1,-1-1 0,0 0-1,0 0 1,1 0 0,6 0-1,3 0 18,-3 0 32,0 0-1,0-1 0,-1-1 0,1 0 0,11-2 1,-19 2-25,-1 1 0,1-1 0,-1 0 0,0 0 0,1 0 0,-1 0 0,0-1 0,0 1 0,0-1 0,0 1 0,0-1 0,0 0 0,0 1 0,0-1 0,-1 0 0,1 0 0,-1-1 0,1 1 0,-1 0 0,0 0 0,0-1 0,0 1 0,0 0 0,0-1 0,-1 1 1,1-5-1,5-64 708,-5 65-550,-1-1 0,-1 1 1,0-1-1,1 1 0,-2-1 0,1 1 0,-1 0 1,-4-11-1,5 16 61,18-1-11575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4.697"/>
    </inkml:context>
    <inkml:brush xml:id="br0">
      <inkml:brushProperty name="width" value="0.025" units="cm"/>
      <inkml:brushProperty name="height" value="0.025" units="cm"/>
      <inkml:brushProperty name="color" value="#E71224"/>
    </inkml:brush>
  </inkml:definitions>
  <inkml:trace contextRef="#ctx0" brushRef="#br0">1 1 7079,'10'0'7152,"43"0"-6713,194-1-82,535 7 877,-492 13-1179,43 2 87,154 2 1123,-75-24 825,-171-6-1484,-96 0 350,-149 9-952,1-1-1,0 1 1,0-1 0,0 1 0,0 0 0,0 0 0,0 0-1,1 1 1,-1-1 0,1 1 0,-1-1 0,1 1-1,0 0 1,-3 5 0,-8 8-34,-4 6-323,-1 0-5161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1:45.290"/>
    </inkml:context>
    <inkml:brush xml:id="br0">
      <inkml:brushProperty name="width" value="0.025" units="cm"/>
      <inkml:brushProperty name="height" value="0.025" units="cm"/>
      <inkml:brushProperty name="color" value="#E71224"/>
    </inkml:brush>
  </inkml:definitions>
  <inkml:trace contextRef="#ctx0" brushRef="#br0">0 0 545,'1'14'10915,"2"5"-4605,2 7-3006,5 20-3775,2 10-1951,-5-21 4041,7 73-1643,2 180 0,-19-109 100,0 70-115,6-218 19,8 47-1,-5-47 31,2 46 0,-7 25-279,-2-38 295,4-1-1,15 102 1,-9-101-226,-3 1-1,-3 0 1,-7 96 0,-10-53 516,5-54-2890,8-50-3229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1.392"/>
    </inkml:context>
    <inkml:brush xml:id="br0">
      <inkml:brushProperty name="width" value="0.025" units="cm"/>
      <inkml:brushProperty name="height" value="0.025" units="cm"/>
      <inkml:brushProperty name="color" value="#E71224"/>
    </inkml:brush>
  </inkml:definitions>
  <inkml:trace contextRef="#ctx0" brushRef="#br0">19 1 9289,'-18'4'2605,"22"-2"-401,34-3 395,-18 1-2635,149 11 1086,11 1-877,358-20-163,-436 6-36,-101 2 28,0 0 0,0 0 0,0 0 0,0 0 0,0 1 0,0-1 0,0 0 0,0 1 0,-1-1 0,1 0 0,0 1 0,0-1 0,0 1 0,0-1 0,-1 1 0,1 0 0,0-1 0,0 1 0,-1 0 0,1-1 0,-1 1 0,1 0 0,0 0 0,-1 0 0,0-1 0,1 1 0,-1 0 0,1 0 0,-1 0 0,0 0 0,0 1 0,1-1-192,-1 0 0,1 0 0,-1 1 0,1-1 1,-1 0-1,1 0 0,-1 0 0,1 0 0,0 0 0,0 0 0,-1 0 0,1-1 0,2 3 0,3-3-4993,-1 0 1659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2.042"/>
    </inkml:context>
    <inkml:brush xml:id="br0">
      <inkml:brushProperty name="width" value="0.025" units="cm"/>
      <inkml:brushProperty name="height" value="0.025" units="cm"/>
      <inkml:brushProperty name="color" value="#E71224"/>
    </inkml:brush>
  </inkml:definitions>
  <inkml:trace contextRef="#ctx0" brushRef="#br0">29 4 8008,'0'0'7938,"-6"11"-6342,-1 24-1795,1-1 1,1 1-1,2 1 1,2 36-1,17-103-1226,-11 14 1214,-2-1 1,0 0 0,-1 0 0,-1 0 0,-1-29-1,0 23 293,0 21 17,-1 1 1,1-1-1,-1 1 1,1 0-1,-1-1 1,0 1-1,0-1 1,0 1-1,-2-4 1,0-2 1153,19 14-1099,121 44-61,-35-14-154,-101-35 61,0-1-1,1 1 1,-1-1-1,1 1 0,-1 0 1,0 0-1,1-1 1,-1 1-1,0 0 1,0 0-1,0 0 1,0 0-1,0 1 0,1 0 1,-1-1 16,-1-1 0,0 1 0,0-1 0,0 1 0,0-1 0,0 1 1,0-1-1,0 1 0,0-1 0,0 1 0,0-1 0,0 1 0,0-1 0,0 1 0,0-1 0,-1 1 0,1-1 0,0 1 0,0-1 1,-1 0-1,1 1 0,0-1 0,0 1 0,-1-1 0,1 0 0,-1 1 0,1 0 0,-6 2 145,1 1 0,0-1 0,-1 0-1,1 0 1,-8 3 0,3-2-148,-20 10 575,0 0 1,1 2-1,1 1 0,-38 30 1,66-47-867,3-1-3085,15-6-636,2-8-4040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016"/>
    </inkml:context>
    <inkml:brush xml:id="br0">
      <inkml:brushProperty name="width" value="0.025" units="cm"/>
      <inkml:brushProperty name="height" value="0.025" units="cm"/>
      <inkml:brushProperty name="color" value="#E71224"/>
    </inkml:brush>
  </inkml:definitions>
  <inkml:trace contextRef="#ctx0" brushRef="#br0">1 1 13100,'0'0'4944,"0"9"-3738,0 28-971,3-1 0,9 55 0,-6-63-258,-3-15-413,0-1 0,-1 1 0,1 17 0,-3-38-7796,0-18 70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390"/>
    </inkml:context>
    <inkml:brush xml:id="br0">
      <inkml:brushProperty name="width" value="0.025" units="cm"/>
      <inkml:brushProperty name="height" value="0.025" units="cm"/>
      <inkml:brushProperty name="color" value="#E71224"/>
    </inkml:brush>
  </inkml:definitions>
  <inkml:trace contextRef="#ctx0" brushRef="#br0">1 0 4580,'14'1'11570,"10"1"-7322,72 4-4990,-53-6 691,51 0-2583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3.737"/>
    </inkml:context>
    <inkml:brush xml:id="br0">
      <inkml:brushProperty name="width" value="0.025" units="cm"/>
      <inkml:brushProperty name="height" value="0.025" units="cm"/>
      <inkml:brushProperty name="color" value="#E71224"/>
    </inkml:brush>
  </inkml:definitions>
  <inkml:trace contextRef="#ctx0" brushRef="#br0">1 47 12396,'0'4'1345,"1"4"-768,20-3 1633,9 0-961,8-5-737,9 0-448,1-13 321,1-4-449,-4 0 288,-7 5-384,-8 6 320,-6 2-224,-7 4-32,-2 0-1025,-4 0-2210,-5 0-3652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5.480"/>
    </inkml:context>
    <inkml:brush xml:id="br0">
      <inkml:brushProperty name="width" value="0.025" units="cm"/>
      <inkml:brushProperty name="height" value="0.025" units="cm"/>
      <inkml:brushProperty name="color" value="#E71224"/>
    </inkml:brush>
  </inkml:definitions>
  <inkml:trace contextRef="#ctx0" brushRef="#br0">93 1 8872,'0'2'6434,"-2"19"-5986,-3 84 1500,-36 195 0,-3 40-1814,43-315-572,1-23-170,16-5-12,-8-4 509,0 0-1,0-1 0,-1 0 0,0 0 0,-1-1 0,0 0 0,0 0 0,-1-1 1,9-19-1,2-2-120,-1 4 124,3-6 79,32-45 0,-50 78 46,1-1-1,-1 0 0,1 0 0,-1 0 0,1 0 1,0 0-1,-1 0 0,1 1 0,0-1 1,0 0-1,0 1 0,-1-1 0,1 0 0,0 1 1,0-1-1,0 1 0,0 0 0,0-1 1,0 1-1,0 0 0,0-1 0,0 1 0,0 0 1,0 0-1,0 0 0,0 0 0,0 0 1,2 0-1,-2 1 33,0 0 0,0 0 0,0 0 0,1 0-1,-1 0 1,0 0 0,0 1 0,-1-1 0,1 0 0,0 1 0,0-1 0,-1 0 0,1 1 0,0-1 0,-1 1 0,1 1 0,9 62 848,-8-26-695,6 65-21,-6-93-174,0 0 0,1-1 0,0 1-1,0 0 1,1-1 0,1 0 0,5 11 0,-9-19-27,0 0 0,0 0 0,0 0 0,0 0 0,0-1 0,1 1 0,-1 0 0,0 0 0,1-1 1,0 1-1,-1-1 0,1 1 0,0-1 0,-1 0 0,1 0 0,0 1 0,0-1 0,0-1 0,0 1 1,0 0-1,1 0 0,-1-1 0,0 1 0,0-1 0,0 0 0,0 0 0,1 0 0,-1 0 0,0 0 1,0 0-1,0 0 0,1-1 0,-1 1 0,0-1 0,0 1 0,0-1 0,0 0 0,0 0 0,0 0 1,0 0-1,0 0 0,0-1 0,2-1 0,4-5-136,0 0 1,0 0 0,-1-1-1,0 1 1,0-2-1,-1 1 1,5-12-1,8-18 40,-2-1 0,-2-1 0,9-45 0,-23 85 2134,-2 17-1854,-1-1 1,0 1 0,-7 24-1,4-24-77,2-1-1,0 1 0,-1 27 0,4-37-94,0 0 1,0 0-1,0 1 0,1-1 0,0 0 0,0 0 0,0 0 0,5 10 1,-4-13 5,-1-1 1,1 0-1,0 1 1,0-1-1,0 0 1,1 0-1,-1 0 1,0-1-1,1 1 1,-1 0-1,1-1 1,0 0 0,-1 1-1,1-1 1,0 0-1,0-1 1,0 1-1,0 0 1,-1-1-1,7 1 1,-5 0 13,0-1 1,-1 1 0,1-1-1,0 0 1,0 0-1,0 0 1,0 0-1,0-1 1,0 0-1,0 1 1,0-1-1,0-1 1,-1 1 0,1-1-1,0 1 1,-1-1-1,1 0 1,-1 0-1,0-1 1,0 1-1,1-1 1,3-4 0,-3 1-21,0 0 1,-1 0 0,1-1 0,-1 0 0,0 0 0,-1 0-1,0 0 1,0 0 0,0 0 0,-1-1 0,0-10 0,1 6-75,-1 0 1,-1 0 0,0 0-1,-1 0 1,0 0 0,-1 0-1,0 1 1,-1-1 0,-8-22-1,9 30 64,0-1-1,-1 1 1,0-1 0,0 1-1,0 0 1,0 0-1,0 1 1,-1-1 0,0 1-1,0-1 1,0 1-1,0 0 1,0 1 0,-1-1-1,1 1 1,-1 0-1,1 0 1,-1 0 0,0 0-1,0 1 1,0 0-1,0 0 1,0 1 0,0-1-1,-10 1 1,13 0 49,0-1 0,0 1-1,-1 0 1,1 0 0,0 0 0,0 0 0,0 1 0,0-1 0,0 0 0,-1 1 0,1 0-1,0-1 1,0 1 0,0 0 0,0 0 0,1 0 0,-1 0 0,0 0 0,0 1 0,1-1-1,-1 1 1,0-1 0,1 1 0,-1-1 0,1 1 0,0 0 0,0 0 0,0 0 0,0-1-1,0 1 1,0 0 0,0 0 0,0 1 0,1-1 0,-1 0 0,1 0 0,0 0-1,-1 0 1,1 0 0,0 0 0,1 4 0,-2 0-17,0 0 1,1 0-1,0 0 0,0 0 0,0 0 1,1 0-1,0-1 0,0 1 0,0 0 1,1 0-1,0-1 0,0 1 0,0-1 1,1 0-1,0 0 0,6 9 0,-4-9-13,0 1-1,1-1 0,0 0 0,0-1 1,0 0-1,1 1 0,-1-2 0,1 1 1,0-1-1,0 0 0,0-1 0,13 4 1,-12-4-219,0 0 1,0-1 0,1 1 0,-1-2 0,0 1-1,1-1 1,-1 0 0,0-1 0,1 0 0,-1 0 0,0-1-1,11-4 1,-12 4-625,0-2-1,0 1 1,-1-1 0,1 0-1,-1 0 1,0-1 0,-1 0-1,9-9 1,24-29-8783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2:45.508"/>
    </inkml:context>
    <inkml:brush xml:id="br0">
      <inkml:brushProperty name="width" value="0.025" units="cm"/>
      <inkml:brushProperty name="height" value="0.025" units="cm"/>
      <inkml:brushProperty name="color" value="#E71224"/>
    </inkml:brush>
  </inkml:definitions>
  <inkml:trace contextRef="#ctx0" brushRef="#br0">727 0 2434,'-106'5'4764,"84"-6"-3850,1 1 1,0 1 0,0 1-1,0 1 1,0 1 0,0 0-1,-25 10 1,7 4-646,2 1-1,0 1 0,1 2 1,1 2-1,1 1 1,-48 46-1,69-56-208,0 0-1,1 0 0,1 2 1,0-1-1,1 1 0,1 1 1,0 0-1,2 0 0,0 1 1,1-1-1,1 2 0,1-1 1,0 0-1,1 1 0,2 0 1,0 24-1,1-7-33,2 1 1,1 0-1,15 64 1,-13-84-22,0 0 1,2 0-1,0 0 0,1-1 1,1 0-1,0 0 1,1-1-1,1-1 1,17 20-1,137 132 330,-132-138-304,2 0 0,1-3 0,48 28 0,-54-39 5,1-1 0,0-2 0,1-1 0,0-1 0,1-2-1,60 8 1,204-5 45,-243-11-55,-26-1-29,0-1 0,0-1 0,-1-2 1,0-1-1,0 0 0,31-14 0,-7-1 81,-1-2 0,53-34 0,-86 47 35,0-1 0,0-1 0,-1 0 0,-1-1 0,0-1 0,-1 0 0,-1-1 0,0-1 0,-1 0 0,-1-1 0,0 0 1,-1 0-1,-1-1 0,-1-1 0,0 1 0,-2-1 0,0-1 0,-1 1 0,-1-1 0,0 0 0,0-21 0,-4 24-18,0 0 0,-1 0 0,0 0 0,-2 0 0,0 0 0,-1 1 0,0-1 0,-2 1 0,-12-27 1,3 10-14,-2 2 1,-1 0-1,-1 1 1,-1 1-1,-2 1 1,-1 1-1,-1 1 1,-1 1-1,-2 1 1,0 1-1,-1 2 1,-49-29 0,-44-12 477,-192-71 1,276 120-542,0 2 0,-47-8 1,63 15-1016,0 2 1,0 0-1,0 2 1,0 0-1,-39 6 1,16 7-3415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38.170"/>
    </inkml:context>
    <inkml:brush xml:id="br0">
      <inkml:brushProperty name="width" value="0.025" units="cm"/>
      <inkml:brushProperty name="height" value="0.025" units="cm"/>
      <inkml:brushProperty name="color" value="#E71224"/>
    </inkml:brush>
  </inkml:definitions>
  <inkml:trace contextRef="#ctx0" brushRef="#br0">86 21 8552,'-1'0'70,"-1"1"0,0 0 1,1 0-1,-1-1 0,0 1 0,0-1 0,0 0 0,1 0 1,-1 1-1,0-1 0,0 0 0,0-1 0,0 1 0,-2-1 0,-4 1 346,8-1-536,-1-1 0,1 1 0,0-1 0,0 1 0,0-1-1,0 1 1,0-1 0,1 1 0,-1-1 0,0 1 0,1 0 0,-1-1 0,1 1-1,0-2 3474,-10 26-2811,1 0 0,1 0 0,1 1 0,1 0 0,-2 31 0,0 125 161,6-141-521,0 66 22,2 285 313,6-344-453,-4-44-77,0-1 0,0 1-1,1-1 1,-1 1 0,0-1 0,0 0-1,7 1 1,-1 0-36,62 21 79,2-3-1,78 10 0,154 9-5,-192-26-29,157 16 13,346 49 48,-259-33-109,-274-44-3172,-53-2 6012,47-3-2456,-68 3-308,0 0 0,0-1 0,-1 0 0,1-1 0,-1 0-1,12-6 1,11-3 9,-9 7-46,1 0 0,-1 2 0,1 0 1,0 2-1,36 1 0,38-2 60,-29-11 1642,-51 8-1669,1 1 0,22-2 0,121 3-515,-161 3 507,1 26-65,15 112 205,-1-14-168,-9 331 349,-8-263-7850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39.750"/>
    </inkml:context>
    <inkml:brush xml:id="br0">
      <inkml:brushProperty name="width" value="0.025" units="cm"/>
      <inkml:brushProperty name="height" value="0.025" units="cm"/>
      <inkml:brushProperty name="color" value="#E71224"/>
    </inkml:brush>
  </inkml:definitions>
  <inkml:trace contextRef="#ctx0" brushRef="#br0">455 32 5285,'-3'-4'5259,"-8"-12"15,4 13-4971,0 1 0,-1 0 1,1 1-1,0-1 0,-1 2 1,1-1-1,-1 1 0,1 0 1,-1 0-1,-8 3 0,-13-2 402,18-1-628,1 0-1,-1 1 1,0 0 0,1 1 0,-1 0 0,1 1-1,0 0 1,0 0 0,0 1 0,0 0 0,1 1 0,0 0-1,0 1 1,0 0 0,0 0 0,1 1 0,-11 11-1,3-2-41,1 1 0,1 0-1,0 1 1,-21 39 0,29-44-27,0-1 0,0 1 1,1 1-1,1-1 0,0 1 0,1 0 1,1 0-1,0 0 0,0 15 1,1 19-70,0-20 73,5 55-1,-3-77-5,1 0-1,0-1 1,0 1-1,1 0 1,-1-1-1,1 0 1,0 0-1,1 1 1,-1-2-1,1 1 1,0 0-1,0-1 1,1 0-1,-1 0 1,1 0-1,0 0 1,0-1-1,10 5 1,3 1 7,0 0 0,1-1 1,0-1-1,25 5 0,-15-5 7,2-1-1,-1-2 1,0-1-1,1-2 1,55-4 0,-80 2-21,-1 0 1,0-1 0,1 0 0,-1 0-1,0 0 1,0 0 0,0-1-1,-1 0 1,1 0 0,-1 0 0,1-1-1,-1 1 1,0-1 0,-1 0 0,1-1-1,4-5 1,1-3-2,0-1-1,-1 1 1,0-2 0,7-19 0,-12 25 36,-1 0 0,0 0 1,0 0-1,-1 0 0,0-1 0,0-16 1,-2 24-27,0 0 1,1 1 0,-1-1-1,0 1 1,0-1-1,0 1 1,0 0 0,-1-1-1,1 1 1,0 0-1,0 0 1,-1-1 0,1 1-1,-1 0 1,1 1 0,-1-1-1,1 0 1,-1 0-1,0 1 1,1-1 0,-1 1-1,0-1 1,-2 0-1,-43-9-49,23 7 42,0 1 1,0 0-1,0 2 0,-1 1 0,1 1 0,0 1 1,1 1-1,-44 13 0,63-15-6,0 0 0,-1 0 0,1 0 0,0 1 1,0 0-1,0 0 0,1 0 0,-1 0 0,1 0 0,0 1 0,0 0 1,0-1-1,-4 7 0,-1 5 5,1 0 0,-9 25 0,1-3-66,15-37 61,-1 1-1,0 0 1,1 0-1,-1 0 1,1 0-1,-1 0 1,1 0-1,0 0 0,-1 0 1,1 0-1,0 1 1,0-1-1,0 0 1,0 0-1,0 0 1,0 0-1,0 0 0,0 0 1,0 0-1,0 0 1,1 0-1,-1 0 1,0 0-1,1 1 1,-1-1-1,1-1 0,-1 1 1,1 0-1,0 0 1,-1 0-1,1 0 1,0 0-1,0 0 1,-1-1-1,1 1 0,0 0 1,0-1-1,0 1 1,0-1-1,0 1 1,2 0-1,3 1 9,0-1 1,0 0-1,0 0 1,0 0-1,12-1 1,-17 0 6,-1 0 11,16 12-6384,-16-21 832,0-3-3993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0.527"/>
    </inkml:context>
    <inkml:brush xml:id="br0">
      <inkml:brushProperty name="width" value="0.025" units="cm"/>
      <inkml:brushProperty name="height" value="0.025" units="cm"/>
      <inkml:brushProperty name="color" value="#E71224"/>
    </inkml:brush>
  </inkml:definitions>
  <inkml:trace contextRef="#ctx0" brushRef="#br0">61 3 9065,'-2'0'288,"1"-1"1,-1 1 0,1-1-1,-1 1 1,0 0 0,1-1-1,-1 1 1,0 0 0,1 0-1,-1 1 1,0-1 0,1 0-1,-1 0 1,0 1 0,1-1-1,-1 1 1,1-1 0,-1 1-1,1 0 1,-1 0 0,-1 1-1,1 0-96,0 0-1,1 0 1,-1 0-1,0 0 0,1 0 1,0 1-1,-1-1 0,1 0 1,0 1-1,0-1 0,0 1 1,0 3-1,-2 9-79,1 1 1,1-1-1,1 29 0,1-27 348,-1-6-370,1-1 0,0 1-1,1-1 1,0 0-1,0 0 1,1 0 0,1 0-1,-1 0 1,2 0-1,-1-1 1,1 0 0,1 0-1,10 14 1,-11-17-51,0 0-1,1-1 1,0 1 0,0-1 0,0 0 0,1-1-1,-1 1 1,1-1 0,0-1 0,0 1-1,0-1 1,1-1 0,-1 1 0,1-1 0,0 0-1,-1-1 1,1 0 0,11 1 0,-14-3-27,-1 1 1,1 0-1,-1-1 0,1 0 1,-1 0-1,1 0 1,5-3-1,-9 4 3,0-1 0,1 0-1,-1 1 1,0-1-1,1 0 1,-1 0 0,0 0-1,0 0 1,0 0 0,0 0-1,0 0 1,0 0 0,0 0-1,0 0 1,0-1 0,0 1-1,-1 0 1,1-1 0,0 1-1,-1-1 1,1 1 0,-1-1-1,0 1 1,0-1-1,1-1 1,-2 11 24,0 0-1,-1 1 1,1-1-1,-5 11 1,-6 25-56,4 39 108,4 161 1,5-139-50,21 182 136,-14-215-271,-8-69-214,2 10 335,2-9-4666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1.588"/>
    </inkml:context>
    <inkml:brush xml:id="br0">
      <inkml:brushProperty name="width" value="0.025" units="cm"/>
      <inkml:brushProperty name="height" value="0.025" units="cm"/>
      <inkml:brushProperty name="color" value="#E71224"/>
    </inkml:brush>
  </inkml:definitions>
  <inkml:trace contextRef="#ctx0" brushRef="#br0">529 117 5669,'-11'-2'775,"0"0"-1,0 1 1,-1 0-1,1 1 1,0 0-1,-1 0 1,1 2-1,0-1 1,-1 2-1,1-1 1,-19 8-1,14-3-279,0 1 0,1 0 0,0 2 1,0-1-1,1 2 0,-25 23 0,10-3-214,1 2 0,2 0 0,1 2 0,2 1 0,-29 59 0,42-72-224,0 1 0,1 0 0,1 1 0,2 0 0,-7 46 0,9-15 49,3 90 1,3-126-125,0 1 0,2-1 0,1 0 0,0 0 1,2-1-1,0 0 0,1 0 0,17 29 0,11 11-91,50 64 0,-57-85 79,1-2 0,2-1 0,1-1 0,2-2 0,73 52 0,-83-67 31,1-2-1,0-1 0,1-1 1,1-1-1,0-1 0,1-2 1,0-1-1,0-1 0,0-2 1,43 3-1,-44-6-12,0-2 1,38-4-1,-54 2 10,0-1 0,0 0-1,0 0 1,-1-1 0,1 0-1,-1-1 1,20-12 0,-13 4 12,-1 0 0,-1-1 0,0-1 0,0 0 1,-2-1-1,0-1 0,-1 0 0,13-22 0,12-27 71,29-71-1,-12 23-23,-44 93 19,-1 0 0,0-1 0,-2 0-1,0-1 1,-2 0 0,0 0 0,-2-1 0,0 1 0,0-41-1,-3 49-26,-1 0-1,0 0 1,-1 0-1,-1 0 1,0 0 0,-1 0-1,-1 1 1,0-1-1,-1 1 1,-10-21-1,-2 7-15,-2 1 0,0 1 0,-44-44 0,-82-62 78,87 81-98,-181-167 132,224 203-92,-1 1-1,-1 1 1,0 1 0,-1 0 0,0 1 0,-21-9 0,29 16-86,1 1-1,-1-1 0,0 1 1,0 1-1,0 0 1,0 0-1,0 1 0,0 0 1,-1 1-1,1 0 1,0 1-1,0 0 0,0 1 1,-17 4-1,18-3-274,2 1 0,-1-1 0,0 2 1,1-1-1,0 1 0,0 0 0,0 1 0,0-1 0,-6 9 0,3-2-1195,0 0-1,0 0 0,2 1 1,-11 18-1,-2 19-6017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3.664"/>
    </inkml:context>
    <inkml:brush xml:id="br0">
      <inkml:brushProperty name="width" value="0.025" units="cm"/>
      <inkml:brushProperty name="height" value="0.025" units="cm"/>
      <inkml:brushProperty name="color" value="#E71224"/>
    </inkml:brush>
  </inkml:definitions>
  <inkml:trace contextRef="#ctx0" brushRef="#br0">3221 6 7783,'-2'-1'11642,"-13"-3"-11299,-1015 24 1675,783-5-1903,-97 1 85,298-16-201,-666 20-41,203-7 159,383-14-84,125 1-42,0 0 1,0-1-1,-1 1 1,1 0-1,0-1 1,0 1-1,0-1 1,0 1-1,0-1 1,0 0-1,0 0 0,0 1 1,0-1-1,0 0 1,-1-1-1,-4-2 51,3 15 127,2 91-103,-1-10-19,11 93 1,-8-174-56,0-2-15,0 0 0,0 0 0,1-1 0,5 16 0,-4-15-165,-2-6-92,-1-9 299,0 5-12,-1 0-1,0 0 1,1 0-1,-1 0 1,0 0-1,1 0 1,-1 0-1,0 0 0,0 0 1,0 0-1,0 0 1,0 1-1,0-1 1,0 0-1,0 1 1,0-1-1,0 1 0,0-1 1,0 1-1,-1 0 1,1-1-1,0 1 1,0 0-1,0 0 1,-1 0-1,1 0 0,0 0 1,0 0-1,-1 0 1,1 0-1,-1 1 1,-2-2-4,1 1 0,-1 1 1,1-1-1,0 0 0,-1 1 0,1 0 1,0 0-1,-1 0 0,1 0 0,0 0 1,-4 3-1,3 0-5,0 1-1,0 0 1,0 0-1,1 0 1,0 0 0,0 1-1,0 0 1,0-1 0,1 1-1,0 0 1,1 0 0,-1 0-1,0 7 1,0 1-27,0 1 1,2 0-1,0-1 0,2 22 1,-1-33 17,0-1 0,0 1 1,0-1-1,0 1 0,0-1 1,1 0-1,-1 0 0,1 0 1,0 0-1,-1 0 0,1 0 1,0 0-1,0 0 0,1-1 1,-1 1-1,0-1 0,0 1 1,1-1-1,-1 0 0,1 0 1,-1 0-1,1 0 0,-1-1 1,1 1-1,-1-1 0,1 1 0,0-1 1,-1 0-1,1 0 0,0 0 1,-1 0-1,1-1 0,0 1 1,-1-1-1,1 1 0,-1-1 1,1 0-1,-1 0 0,1 0 1,2-2-1,-1-1 19,1-1 0,-1 1 1,0-1-1,0 0 0,-1 0 0,1 0 0,-1 0 1,-1-1-1,1 0 0,-1 1 0,1-1 0,-2 0 0,1 0 1,-1 0-1,2-10 0,0-13 84,0-55 0,-3 79-87,1-1 19,-1 1-1,-1-1 1,1 1-1,-1-1 1,0 0 0,0 1-1,-1-1 1,-2-7-1,2 10-19,1 1 0,-1 0 0,1 0 0,-1 0 0,0 0 0,0 0-1,0 0 1,0 1 0,0-1 0,0 0 0,0 1 0,-1 0 0,1-1 0,0 1 0,-1 0-1,1 0 1,-1 1 0,1-1 0,-1 0 0,-3 1 0,1-1-177,-1 0-1,1 0 1,0 1 0,-1 0-1,1 0 1,0 1 0,-1-1 0,1 1-1,0 0 1,0 1 0,0-1-1,0 1 1,0 0 0,-6 3 0,4-1-945,1 1 0,0-1 1,0 1-1,0 0 1,-8 10-1,-12 16-9772</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3:44.493"/>
    </inkml:context>
    <inkml:brush xml:id="br0">
      <inkml:brushProperty name="width" value="0.025" units="cm"/>
      <inkml:brushProperty name="height" value="0.025" units="cm"/>
      <inkml:brushProperty name="color" value="#E71224"/>
    </inkml:brush>
  </inkml:definitions>
  <inkml:trace contextRef="#ctx0" brushRef="#br0">69 1 641,'-2'74'15540,"1"-76"-15456,1 0 0,-1 1 0,1-1 0,-1 1 1,0-1-1,0 1 0,1-1 0,-1 1 0,0-1 1,0 1-1,-1 0 0,1 0 0,0-1 0,0 1 1,-1 0-1,1 0 0,0 0 0,-1 1 0,1-1 0,-1 0 1,-1 0-1,-19-6-644,3 9-4197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8.250"/>
    </inkml:context>
    <inkml:brush xml:id="br0">
      <inkml:brushProperty name="width" value="0.025" units="cm"/>
      <inkml:brushProperty name="height" value="0.025" units="cm"/>
      <inkml:brushProperty name="color" value="#E71224"/>
    </inkml:brush>
  </inkml:definitions>
  <inkml:trace contextRef="#ctx0" brushRef="#br0">0 186 10506,'3'58'3927,"7"27"-2863,-5-44-895,-2 0-1,-4 50 0,0-29 101,1-61-210,0-13 379,-11-334-524,11 345 86,-2-16 1,1 0-1,0 0 1,2 0-1,3-29 1,-3 42 1,0-1 1,1 0-1,-1 1 0,1-1 1,0 1-1,0 0 0,1 0 1,-1 0-1,1 0 0,0 0 0,0 0 1,0 0-1,0 1 0,1 0 1,-1 0-1,1 0 0,0 0 1,0 0-1,0 1 0,0 0 1,7-3-1,-6 3-15,0 0 1,0 1 0,0-1-1,1 1 1,-1 0 0,0 1-1,1-1 1,-1 1 0,1 0-1,-1 1 1,1-1-1,-1 1 1,0 0 0,1 1-1,-1-1 1,0 1 0,0 0-1,0 0 1,0 0 0,0 1-1,6 4 1,-7-4 38,-1 0 1,1 0-1,-1 0 1,0 0-1,1 1 1,-2 0-1,1-1 1,0 1-1,-1 0 1,1 0-1,-1 1 1,-1-1-1,1 0 1,0 1-1,-1-1 0,0 1 1,0-1-1,0 1 1,-1-1-1,1 1 1,-1 0-1,0-1 1,-1 1-1,1 0 1,-2 6-1,0-8-9,1-1 0,0 0 0,-1 1 0,1-1 0,-1 0 0,1 0 0,-1 0 0,0 0 0,0 0 0,0 0-1,0-1 1,0 1 0,0-1 0,-1 1 0,1-1 0,-3 1 0,-47 20 151,41-18-133,-1 0-21,-21 9 227,-57 30 1,90-43-270,0 0 0,0 0 0,0 0-1,0 1 1,0-1 0,0 0 0,1 0 0,-1 0 0,0 1 0,0-1 0,0 0 0,0 0 0,0 0 0,0 0 0,1 1 0,-1-1-1,0 0 1,0 0 0,0 0 0,0 0 0,1 0 0,-1 0 0,0 1 0,0-1 0,0 0 0,1 0 0,-1 0 0,0 0-1,0 0 1,1 0 0,-1 0 0,0 0 0,0 0 0,0 0 0,1 0 0,-1 0 0,0 0 0,0 0 0,0 0 0,1 0-1,-1 0 1,0 0 0,0-1 0,0 1 0,1 0 0,-1 0 0,0 0 0,17 0-3130,8 0-803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8.899"/>
    </inkml:context>
    <inkml:brush xml:id="br0">
      <inkml:brushProperty name="width" value="0.025" units="cm"/>
      <inkml:brushProperty name="height" value="0.025" units="cm"/>
      <inkml:brushProperty name="color" value="#E71224"/>
    </inkml:brush>
  </inkml:definitions>
  <inkml:trace contextRef="#ctx0" brushRef="#br0">43 38 10154,'2'91'5096,"-1"-31"-4756,-1 1 1,-12 76-1,8-106-278,2-15-29,-1 0 1,0 0 0,-1 0-1,-8 22 1,9-36-200,1-10 53,1-13-3,5-16-125,1 0 0,19-65 0,-8 33 83,23-130 420,-31 263 1505,-6-14-1741,10 88 73,-10-123-91,1 0 0,1 0 0,0 0 0,1-1 0,0 0 0,15 26 0,-20-39-6,1 1-1,0-1 0,-1 1 1,1-1-1,0 1 0,0-1 1,0 0-1,0 1 0,0-1 1,1 0-1,-1 0 0,0 0 1,1 0-1,-1 0 0,0 0 1,1 0-1,-1 0 0,1 0 1,0-1-1,-1 1 0,1-1 1,0 1-1,-1-1 0,1 0 1,0 1-1,-1-1 0,1 0 1,0 0-1,-1 0 0,1 0 1,0-1-1,0 1 0,2-1 1,0-1 5,0-1 0,-1 1 0,1-1 0,-1 1 0,0-1 1,0 0-1,0 0 0,0-1 0,0 1 0,-1-1 1,1 1-1,1-6 0,15-28 2,-2-1 1,-2-1-1,-2 0 0,-1-1 1,-2-1-1,-2 1 0,5-72 1,-14 90 92,1 22-111,0 0 1,0 0-1,0 1 0,0-1 0,0 0 0,0 0 1,0 0-1,0 0 0,0 0 0,0 0 1,0 0-1,0 0 0,0 0 0,0 0 1,0 0-1,0 0 0,0 1 0,0-1 1,-1 0-1,1 0 0,0 0 0,0 0 0,0 0 1,0 0-1,0 0 0,0 0 0,0 0 1,0 0-1,0 0 0,0 0 0,-1 0 1,1 0-1,0 0 0,0 0 0,0 0 1,0 0-1,0 0 0,0 0 0,0 0 0,0 0 1,0 0-1,0 0 0,-1 0 0,1 0 1,0-1-1,0 1 0,0 0 0,0 0 1,0 0-1,0 0 0,0 0 0,0 0 1,0 0-1,0 0 0,0 0 0,0 0 0,0 0 1,0 0-1,0 0 0,0-1 0,0 1 1,-1 0-1,1 0 0,0 0 0,0 0 1,-11 34-3638,5-5-592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5:59.467"/>
    </inkml:context>
    <inkml:brush xml:id="br0">
      <inkml:brushProperty name="width" value="0.025" units="cm"/>
      <inkml:brushProperty name="height" value="0.025" units="cm"/>
      <inkml:brushProperty name="color" value="#E71224"/>
    </inkml:brush>
  </inkml:definitions>
  <inkml:trace contextRef="#ctx0" brushRef="#br0">181 39 7527,'0'507'9139,"-1"-586"-8572,4-123-584,-1 177-30,2 1-1,0 0 1,1 0 0,1 1 0,2 0 0,11-27-1,-16 44 50,0 0-1,1 0 1,0 0-1,0 1 1,0 0-1,1-1 0,-1 1 1,1 1-1,8-7 1,-11 10-18,0 0 0,0-1 0,0 1 1,0 0-1,0 0 0,0 0 0,0 0 0,1 1 1,-1-1-1,0 1 0,0-1 0,1 1 0,-1 0 1,0 0-1,1 0 0,-1 0 0,0 0 0,1 0 1,-1 1-1,0-1 0,0 1 0,1-1 0,-1 1 1,0 0-1,0 0 0,0 0 0,0 0 0,0 0 1,0 1-1,0-1 0,2 3 0,2 2 20,-1 1-1,1 1 1,-1-1-1,-1 1 1,1 0-1,-1 0 0,-1 0 1,1 1-1,-1-1 1,-1 1-1,0-1 1,0 1-1,0 0 1,-1 0-1,-1 0 1,0 0-1,0 0 1,0 0-1,-4 17 1,2-21 64,0 0 1,0 0 0,-1-1 0,0 1 0,1 0 0,-2-1-1,1 0 1,0 0 0,-1 0 0,0 0 0,0-1-1,0 1 1,0-1 0,-6 3 0,-5 3 141,0 0 1,0-2-1,-19 8 0,3-6 83,0-2 0,0 0 0,-1-3 0,0 0 0,0-2-1,-40-3 1,72 1-354,-1 0 0,1 0 0,0 1-1,0-1 1,0 0 0,0 0 0,0 0-1,-1 0 1,1 0 0,0 0 0,0 0 0,0 0-1,0 0 1,0 0 0,-1 0 0,1 0-1,0 0 1,0 0 0,0 0 0,0 0-1,-1 0 1,1 0 0,0 0 0,0 0 0,0 0-1,0 0 1,0-1 0,0 1 0,-1 0-1,1 0 1,0 0 0,0 0 0,0 0 0,0 0-1,0 0 1,0-1 0,0 1 0,-1 0-1,1 0 1,0 0 0,0 0 0,0 0-1,0-1 1,0 1 0,0 0 0,0 0 0,0 0-1,0 0 1,0 0 0,0-1 0,0 1-1,0 0 1,0 0 0,0 0 0,0-1 0,0 1 19,0-6-6273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5.871"/>
    </inkml:context>
    <inkml:brush xml:id="br0">
      <inkml:brushProperty name="width" value="0.025" units="cm"/>
      <inkml:brushProperty name="height" value="0.025" units="cm"/>
      <inkml:brushProperty name="color" value="#E71224"/>
    </inkml:brush>
  </inkml:definitions>
  <inkml:trace contextRef="#ctx0" brushRef="#br0">44 1 11851,'-2'0'196,"0"1"-1,1-1 1,-1 1 0,0 0-1,1 0 1,-1 0-1,1 0 1,-1 0 0,1 0-1,-1 0 1,1 1 0,0-1-1,0 0 1,-1 1-1,1-1 1,0 1 0,0-1-1,0 1 1,1 0-1,-1-1 1,0 1 0,1 0-1,-1 0 1,1 0-1,-1-1 1,1 1 0,0 0-1,0 0 1,0 2-1,-4 64 1221,4-65-1199,-7 703 1357,7-706-1602,0 1 0,-1-1-1,1 1 1,0-1-1,0 1 1,0-1-1,0 1 1,-1 0-1,1-1 1,0 1-1,0-1 1,0 1-1,1-1 1,-1 1-1,0 0 1,0-1 0,0 1-1,0-1 1,0 1-1,1-1 1,-1 1-1,0-1 1,0 1-1,1-1 1,-1 1-1,0-1 1,1 1-1,-1-1 1,1 1-1,-1-1 1,0 0-1,1 1 1,-1-1 0,1 0-1,-1 1 1,1-1-1,-1 0 1,1 0-1,-1 0 1,1 1-1,0-1 1,-1 0-1,1 0 1,-1 0-1,1 0 1,-1 0-1,1 0 1,0 0 0,-1 0-1,1 0 1,-1 0-1,1 0 1,-1 0-1,1-1 1,-1 1-1,1 0 1,0 0-1,-1-1 1,1 1-1,-1 0 1,0 0-1,1-1 1,-1 1 0,1-1-1,0 0 1,2-1-212,0 0 0,0-1 1,0 0-1,0 0 1,-1 0-1,1 0 0,3-7 1,1-5-1832,-1-1-1,0 0 1,5-26 0,-5 15-2163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36:00.110"/>
    </inkml:context>
    <inkml:brush xml:id="br0">
      <inkml:brushProperty name="width" value="0.025" units="cm"/>
      <inkml:brushProperty name="height" value="0.025" units="cm"/>
      <inkml:brushProperty name="color" value="#E71224"/>
    </inkml:brush>
  </inkml:definitions>
  <inkml:trace contextRef="#ctx0" brushRef="#br0">81 23 3587,'-1'-1'422,"1"1"0,0 0 0,0-1-1,0 1 1,-1 0 0,1-1-1,0 1 1,0 0 0,-1-1 0,1 1-1,0 0 1,-1 0 0,1-1-1,0 1 1,-1 0 0,1 0-1,-1 0 1,1-1 0,0 1 0,-1 0-1,1 0 1,-1 0 0,1 0-1,0 0 1,-1 0 0,0 0 0,-20-2 2255,-19 5-2348,30 1-311,17 0-122,17-1-29,-9-2 62,1-1 0,-1-1 1,0-1-1,0 0 0,1-1 0,-1 0 1,22-9-1,-27 5 122,-29 9-23,-30 10-1543,29-3-1939,2 2-2573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5.432"/>
    </inkml:context>
    <inkml:brush xml:id="br0">
      <inkml:brushProperty name="width" value="0.025" units="cm"/>
      <inkml:brushProperty name="height" value="0.025" units="cm"/>
      <inkml:brushProperty name="color" value="#E71224"/>
    </inkml:brush>
  </inkml:definitions>
  <inkml:trace contextRef="#ctx0" brushRef="#br0">293 91 9449,'-9'-91'10746,"18"514"-9329,-1-125-1393,-8-224-8,6 100-37,-8-161 0,-7-16 153,-11-4-211,4 4 97,0 2 0,0 0 0,0 1 0,0 0 0,0 1 0,0 1 0,0 1 0,0 0 0,1 1 0,0 1 0,-1 0 0,2 1 0,-1 1 0,1 0 0,-17 11 0,30-17-18,0-1 0,0 1 0,1-1 0,-1 1 0,0-1 0,1 1-1,-1-1 1,1 1 0,-1-1 0,1 1 0,-1 0 0,1-1-1,-1 1 1,1 0 0,-1 0 0,1-1 0,0 1 0,0 0 0,-1 0-1,1-1 1,0 2 0,0-1-3,0-1 0,0 1 0,1 0-1,-1-1 1,0 1 0,1-1 0,-1 1 0,0-1-1,1 1 1,-1-1 0,1 1 0,-1-1 0,1 1 0,-1-1-1,1 0 1,-1 1 0,1-1 0,-1 0 0,1 1 0,1-1-1,39 11-149,-33-10 142,204 30 12,-19-3-8,-160-23-14,-20-4 7,0 1 0,-1 1-1,1 0 1,-1 0 0,20 9-1,-33-12 17,1 0-1,0 0 0,0 0 1,0 1-1,0-1 0,0 0 0,-1 0 1,1 0-1,0 0 0,0 0 0,0 0 1,0 0-1,0 0 0,0 0 0,0 0 1,-1 1-1,1-1 0,0 0 0,0 0 1,0 0-1,0 0 0,0 0 1,0 0-1,0 1 0,0-1 0,0 0 1,0 0-1,0 0 0,0 0 0,0 1 1,0-1-1,0 0 0,0 0 0,0 0 1,0 0-1,0 0 0,0 1 1,0-1-1,0 0 0,0 0 0,0 0 1,0 0-1,0 0 0,0 0 0,0 1 1,0-1-1,1 0 0,-1 0 0,0 0 1,0 0-1,0 0 0,0 0 1,0 0-1,0 0 0,0 1 0,1-1 1,-1 0-1,0 0 0,0 0 0,0 0 1,0 0-1,0 0 0,1 0 0,-1 0 1,0 0-1,0 0 0,-13 3 97,11-3-94,-10 2-13,-221 39-52,187-30 199,0 2-1,-86 37 0,114-40 50,17-10-166,2 1-46,-1-1 0,0 1-1,0-1 1,0 1 0,1-1-1,-1 1 1,0-1 0,0 0-1,1 1 1,-1-1 0,0 0-1,1 1 1,-1-1 0,0 0 0,1 1-1,-1-1 1,1 0 0,-1 1-1,1-1 1,-1 0 0,0 0-1,1 0 1,-1 0 0,1 1-1,-1-1 1,1 0 0,43 11-53,0-1 0,85 7 0,4 0 8,5 11-502,-138-28 565,1 0 0,0 1 0,-1-1 0,1 0 0,0 0 0,-1 0 0,1 0 0,0 0 0,-1 1-1,1-1 1,0 0 0,-1 1 0,1-1 0,-1 0 0,1 1 0,0-1 0,-1 1 0,1-1 0,-1 1 0,0-1 0,1 1-1,-1-1 1,1 1 0,-1 0 0,0-1 0,1 1 0,-1 0 0,1 1 0,-2-1 7,1 0 0,0 0 0,-1 0 1,1 0-1,-1 0 0,1 0 0,-1 0 0,1 0 0,-1 0 0,0 0 1,1-1-1,-1 1 0,0 0 0,0 0 0,-1 1 0,-38 22-5,12-13-3,-2-1-1,1-2 1,-2 0-1,-56 5 1,-8 2 221,66-10-27,19-4-96,0 1-1,1 0 1,0 0 0,-12 5 0,21-7-101,0 0 0,0 0 1,0 1-1,-1-1 0,1 0 0,0 0 0,0 0 0,0 1 0,-1-1 0,1 0 0,0 0 0,0 1 1,0-1-1,0 0 0,0 1 0,0-1 0,0 0 0,0 1 0,0-1 0,0 0 0,0 0 0,0 1 1,0-1-1,0 0 0,0 1 0,0-1 0,0 0 0,0 0 0,0 1 0,0-1 0,0 0 0,0 1 1,1-1-1,-1 0 0,0 0 0,0 1 0,0-1 0,0 0 0,1 0 0,-1 0 0,0 1 0,0-1 1,1 0-1,-1 0 0,0 0 0,0 0 0,1 1 0,-1-1 0,0 0 0,0 0 0,1 0 0,-1 0 1,0 0-1,1 0 0,-1 0 0,1 0 0,19 11-14,-19-10-1,33 13 39,0-2 1,0-2-1,2-1 0,56 8 1,-41-9-187,62 20 1,-112-28 172,0 0 0,0 0 1,-1 0-1,1 0 0,0 0 0,0 0 1,-1 1-1,1-1 0,0 0 0,-1 1 1,1-1-1,0 1 0,-1-1 0,1 0 0,0 1 1,-1 0-1,1-1 0,-1 1 0,1-1 1,-1 1-1,1-1 0,-1 1 0,0 0 0,1-1 1,-1 1-1,1 1 0,-2-1 6,1 0-1,0 0 1,-1-1-1,1 1 1,-1 0-1,1 0 1,-1-1-1,0 1 1,1 0-1,-1 0 1,0-1-1,1 1 1,-1-1-1,0 1 1,0-1-1,1 1 1,-1-1-1,-1 1 1,-50 20 142,44-19-188,-214 56 92,-2 1 825,224-59-885,0 0 1,0 0 0,-1 0-1,1 0 1,0 0-1,0 0 1,-1 0 0,1 0-1,0 0 1,0 0 0,0 1-1,-1-1 1,1 0-1,0 0 1,0 0 0,0 0-1,0 0 1,-1 0 0,1 1-1,0-1 1,0 0-1,0 0 1,0 0 0,0 1-1,0-1 1,-1 0 0,1 0-1,0 0 1,0 1-1,0-1 1,0 0 0,0 0-1,0 0 1,0 1 0,0-1-1,0 0 1,0 0-1,0 1 1,0-1 0,0 0-1,0 0 1,0 1 0,10 7-136,12 2 10,29 4 81,0-2-1,1-3 1,98 5 0,-7-1-694,-138-13 598,28 6-198,-32-6 326,0 0 1,0 1 0,0-1 0,-1 0-1,1 0 1,0 1 0,0-1 0,0 1-1,0-1 1,0 0 0,-1 1-1,1 0 1,0-1 0,0 1 0,-1-1-1,1 1 1,0 0 0,-1 0 0,1-1-1,-1 1 1,1 0 0,-1 0-1,1 0 1,-1 0 0,0-1 0,1 3-1,-2-1 24,-1-1 0,1 1-1,-1-1 1,0 0 0,0 1-1,1-1 1,-1 0 0,0 0-1,0 0 1,0-1-1,0 1 1,0 0 0,0-1-1,0 1 1,0-1 0,-4 1-1,-2 1 10,-65 15 140,-125 15-1,106-20-35,62-8 537,-39 1 0,69-5-569,1 0-213,0 1 102,0 0-1,0 0 1,0-1-1,0 1 1,0-1-1,0 1 1,0-1-1,0 1 1,0-1-1,0 1 1,0-1-1,0 0 1,0 0-1,1 1 1,-1-1-1,0 0 0,0 0 1,1 0-1,3 0-14,253 30 85,-85-12-88,-161-18 36,14 3-85,-26-3 94,1 0 0,0 0 1,-1 1-1,1-1 0,0 0 0,-1 0 0,1 0 1,-1 1-1,1-1 0,-1 0 0,1 1 0,-1-1 1,1 1-1,-1-1 0,1 1 0,-1-1 0,1 1 1,-1-1-1,0 1 0,1-1 0,-1 1 1,0-1-1,1 1 0,-1 0 0,0-1 0,0 1 1,0-1-1,1 1 0,-1 0 0,0 0 0,-2 1 19,0-1-1,0 0 1,1 0-1,-1 0 0,0 0 1,0 0-1,-1 0 1,1 0-1,0-1 1,0 1-1,0-1 0,-3 1 1,-1 1-38,-220 44-948,153-34 1353,-91 26 0,163-35-840,11 1 211,29 7 180,51 7 120,148 18-779,-219-36 225,-37-3-475,-21-4 671,23 1 316,7 3 62,1 0-1,-1 0 1,0 1 0,0 0 0,0 1 0,-11-1 0,19 2 429,0 226 753,3 243-59,14-277-1119,-2-53-79,-14-133 20,0-2 6,0 0-1,0 0 1,0 0-1,1 0 1,-1 0-1,1-1 1,2 7-1,-2-10-287,0 1 1,-1-1-1,1 0 1,0 0-1,0 0 0,-1 0 1,1-1-1,0 1 1,0 0-1,-1 0 0,1 0 1,0 0-1,0-1 0,-1 1 1,1 0-1,0-1 1,-1 1-1,1-1 0,0 1 1,-1-1-1,1 1 1,-1-1-1,1 1 0,-1-1 1,1 1-1,0-2 0,10-19-6440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6.394"/>
    </inkml:context>
    <inkml:brush xml:id="br0">
      <inkml:brushProperty name="width" value="0.025" units="cm"/>
      <inkml:brushProperty name="height" value="0.025" units="cm"/>
      <inkml:brushProperty name="color" value="#E71224"/>
    </inkml:brush>
  </inkml:definitions>
  <inkml:trace contextRef="#ctx0" brushRef="#br0">16 14 11755,'-10'-7'1240,"4"2"2381,17 3-2482,73 4-210,85 13 0,-69-7-792,119-5 1,-126-4-18,-93 1-40,-21 0-5274,5 0 918,1 0-1762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7.593"/>
    </inkml:context>
    <inkml:brush xml:id="br0">
      <inkml:brushProperty name="width" value="0.025" units="cm"/>
      <inkml:brushProperty name="height" value="0.025" units="cm"/>
      <inkml:brushProperty name="color" value="#E71224"/>
    </inkml:brush>
  </inkml:definitions>
  <inkml:trace contextRef="#ctx0" brushRef="#br0">288 110 5285,'-5'0'1940,"-28"1"6465,28-1-8273,1 0 0,-1 1 1,1 0-1,0 0 0,0 0 0,0 1 0,-1-1 0,1 1 0,0 0 0,1 0 0,-1 0 0,0 1 0,1-1 0,-6 5 0,-8 9 73,0-2-1,-2 0 0,1-1 0,-2 0 0,0-2 0,0 0 1,-26 8-1,40-17 165,6-2-351,0 0 0,0 0 1,0 0-1,0 0 0,0 0 1,0 0-1,0 0 0,0 0 0,0 1 1,0-1-1,0 0 0,0 0 0,0 0 1,0 0-1,0 0 0,0 0 0,0 0 1,0 0-1,0 0 0,0 0 0,0 0 1,0 0-1,0 0 0,0 0 0,0 0 1,0 1-1,0-1 0,0 0 0,0 0 1,-1 0-1,9 2-126,56 23 35,-1 3 0,-2 3-1,92 60 1,-153-91 73,0 0 1,1 0 0,-1 0-1,0 0 1,0 0 0,0 0-1,0 0 1,0 0 0,0 0-1,1 0 1,-1 0 0,0 0-1,0 1 1,0-1 0,0 0-1,0 0 1,0-1 0,1 1-1,-1 0 1,0 0 0,0 0-1,0 0 1,0 0 0,0 0-1,1 0 1,-1 0 0,0 0-1,0 0 1,0 0 0,0 0-1,0 0 1,0 0 0,0 0-1,1-1 1,-1 1 0,0 0-1,0 0 1,0 0 0,0 0-1,0 0 1,0 0 0,0 0-1,0-1 1,0 1 0,0 0-1,0 0 1,0 0 0,3-13 58,-3-18 6,0 25-93,0-23 101,-2-1 0,0 1 0,-3 0 0,0 0 0,-1 0 0,-2 1 0,-1 0-1,-16-33 1,-10-25 1700,35 87-1788,0-1-1,0 0 1,0 0 0,0 0 0,0 0 0,0 0 0,0 0-1,0 0 1,0 0 0,0 0 0,0 0 0,0 0 0,0 0-1,0 0 1,0 0 0,0 1 0,0-1 0,-1 0 0,1 0-1,0 0 1,0 0 0,0 0 0,0 0 0,0 0 0,0 0-1,0 0 1,0 0 0,0 0 0,0 0 0,0 0 0,0 0 0,0 0-1,-1 0 1,1 0 0,0 0 0,0 0 0,0 0 0,0 0-1,0 0 1,0 0 0,0 0 0,0 0 0,0 0 0,0 0-1,0 0 1,0 0 0,0 0 0,-1 0 0,1 0 0,0 0-1,0 0 1,0 0 0,0 0 0,0 0 0,0-1 0,0 1-1,0 0 1,0 0 0,0 0 0,0 0 0,0 0 0,0 0-1,0 0 1,0 0 0,0 0 0,0 0 0,0 0 0,-2 10-1506,2 13-1335,9 1-1890,7 1-4105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48.494"/>
    </inkml:context>
    <inkml:brush xml:id="br0">
      <inkml:brushProperty name="width" value="0.025" units="cm"/>
      <inkml:brushProperty name="height" value="0.025" units="cm"/>
      <inkml:brushProperty name="color" value="#E71224"/>
    </inkml:brush>
  </inkml:definitions>
  <inkml:trace contextRef="#ctx0" brushRef="#br0">4 13 705,'0'0'288,"0"0"1,-2-2 2888,2 2-2888,-1 0-1,1 0 1,0 0 0,0-1 0,0 1 0,0 0-1,0 0 1,0 0 0,0-1 0,0 1-1,0 0 1,0 0 0,0-1 0,0 1 0,0 0-1,0 0 1,0 0 0,0-1 0,0 1 0,0 0-1,0 0 1,0 0 0,0-1 0,0 1-1,0 0 1,0 0 0,0 0 0,0-1 0,1 1-1,11-4 3175,23 4-5140,-29 0 2902,382 20-793,-287-12 412,-58-8-3823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0.102"/>
    </inkml:context>
    <inkml:brush xml:id="br0">
      <inkml:brushProperty name="width" value="0.025" units="cm"/>
      <inkml:brushProperty name="height" value="0.025" units="cm"/>
      <inkml:brushProperty name="color" value="#E71224"/>
    </inkml:brush>
  </inkml:definitions>
  <inkml:trace contextRef="#ctx0" brushRef="#br0">0 1 128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2.106"/>
    </inkml:context>
    <inkml:brush xml:id="br0">
      <inkml:brushProperty name="width" value="0.025" units="cm"/>
      <inkml:brushProperty name="height" value="0.025" units="cm"/>
      <inkml:brushProperty name="color" value="#E71224"/>
    </inkml:brush>
  </inkml:definitions>
  <inkml:trace contextRef="#ctx0" brushRef="#br0">1823 1 1313,'-37'3'13346,"9"2"-9675,1 2-3387,8-2-586,0-1 0,-30 3-1,-370-5 606,216-4-77,-351 24 1493,497-16-1487,-1 2 24,1-3-1,-98-4 0,127-9 66,24 6-330,1 1 0,-1 0 1,0 0-1,0 0 0,0 0 0,0 0 1,-5 0-1,9 29-178,9 83 262,-1 5-16,-8-94-38,1 26 16,-2-1 1,-14 84-1,-4-40-10,-1-9 142,5 1 0,-10 167 0,25 88 269,2-312-380,1 0 1,10 45 0,0 1 58,-4-12-287,-9-60 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2.906"/>
    </inkml:context>
    <inkml:brush xml:id="br0">
      <inkml:brushProperty name="width" value="0.025" units="cm"/>
      <inkml:brushProperty name="height" value="0.025" units="cm"/>
      <inkml:brushProperty name="color" value="#E71224"/>
    </inkml:brush>
  </inkml:definitions>
  <inkml:trace contextRef="#ctx0" brushRef="#br0">0 39 6758,'7'-2'6087,"23"-1"-5148,202 3 2296,-93 3-2931,102-2 495,409-7-349,-643 6-456,1 0-1,-1-1 1,1 0-1,-1 0 1,1 0-1,-1-1 1,0 0-1,0 0 1,0-1-1,0 0 1,0 0-1,-1-1 1,8-5-1,-14 9-398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3.445"/>
    </inkml:context>
    <inkml:brush xml:id="br0">
      <inkml:brushProperty name="width" value="0.025" units="cm"/>
      <inkml:brushProperty name="height" value="0.025" units="cm"/>
      <inkml:brushProperty name="color" value="#E71224"/>
    </inkml:brush>
  </inkml:definitions>
  <inkml:trace contextRef="#ctx0" brushRef="#br0">0 0 8040,'0'0'1628,"18"0"1687,177 7 1374,-1 0-3559,26-16-436,-231 8-10506,4 1 256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4.913"/>
    </inkml:context>
    <inkml:brush xml:id="br0">
      <inkml:brushProperty name="width" value="0.025" units="cm"/>
      <inkml:brushProperty name="height" value="0.025" units="cm"/>
      <inkml:brushProperty name="color" value="#E71224"/>
    </inkml:brush>
  </inkml:definitions>
  <inkml:trace contextRef="#ctx0" brushRef="#br0">0 1 8680,'0'22'2104,"13"227"5017,36 122-6678,-12-108-96,-5-62-251,-29-186-153,-3-11 56,0 0-1,1 1 1,-1-1-1,1 0 0,0 0 1,0-1-1,0 1 1,1 0-1,-1 0 1,1 0-1,0-1 1,0 1-1,0-1 1,4 4-1,-4-6 53,0 0 0,1 0 1,-1-1-1,0 1 0,1-1 0,-1 1 0,1-1 0,-1 0 1,1 0-1,-1 0 0,1 0 0,-1 0 0,4-1 1,38-11 115,-15 4-127,18 2 0,1 2 0,0 2 1,48 4-1,-10 0-9,25 0 16,-38 0 44,111-10 0,-67-2 159,125 6 0,-158 5-200,22 7 124,-1 1 15,-84-9-120,0 2 0,0 0 0,-1 2-1,1 0 1,-1 1 0,0 1 0,0 1 0,37 19-1,-49-23-177,0 0-1,0-1 0,1 0 0,-1 0 0,1-1 0,-1 0 0,1-1 0,14 0 0,-14 0-2157,-16 0-2228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6.236"/>
    </inkml:context>
    <inkml:brush xml:id="br0">
      <inkml:brushProperty name="width" value="0.025" units="cm"/>
      <inkml:brushProperty name="height" value="0.025" units="cm"/>
      <inkml:brushProperty name="color" value="#E71224"/>
    </inkml:brush>
  </inkml:definitions>
  <inkml:trace contextRef="#ctx0" brushRef="#br0">23 69 833,'-11'-6'12267,"0"-2"-6853,11 4-5158,11 2 96,22-6 545,4 1-641,10-1 161,-1 0-514,1 2 258,-6 0-225,-7 2-353,-6 2-1024,-8 2-2050,2 0-6791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6.548"/>
    </inkml:context>
    <inkml:brush xml:id="br0">
      <inkml:brushProperty name="width" value="0.025" units="cm"/>
      <inkml:brushProperty name="height" value="0.025" units="cm"/>
      <inkml:brushProperty name="color" value="#E71224"/>
    </inkml:brush>
  </inkml:definitions>
  <inkml:trace contextRef="#ctx0" brushRef="#br0">55 0 8648,'-2'1'376,"0"1"0,0-1-1,0 1 1,0 0 0,0 0-1,0-1 1,1 1 0,-1 0-1,1 1 1,-1-1 0,1 0 0,0 0-1,0 0 1,0 1 0,0-1-1,0 1 1,0 3 0,-9 53 198,8-36 17,-5 22-138,-1 76 1,8-120-452,0-1 1,0 1-1,1-1 0,-1 1 0,0-1 1,1 1-1,-1-1 0,0 1 1,1-1-1,-1 0 0,0 1 0,1-1 1,-1 0-1,1 1 0,-1-1 0,1 0 1,-1 1-1,1-1 0,-1 0 0,1 0 1,-1 0-1,1 0 0,0 1 0,-1-1 1,1 0-1,-1 0 0,1 0 0,0 0 1,22 0 173,-20 0-172,39-1 130,-15 0-185,37 4 0,-62-3 52,1 1 1,-1-1-1,1 1 0,-1 0 1,0 0-1,1 0 1,-1 0-1,0 0 1,0 1-1,0-1 0,0 1 1,0-1-1,0 1 1,0 0-1,-1 0 1,1 0-1,0 0 0,-1 0 1,0 0-1,1 0 1,-1 0-1,0 1 0,0-1 1,0 0-1,-1 1 1,1-1-1,-1 1 1,1 3-1,2 9 112,-2 1 1,0-1-1,-2 26 1,0-18 133,0-17-173,0 0 0,-1 0 0,0-1 1,1 1-1,-2-1 0,1 0 0,-1 1 0,0-1 1,0 0-1,0-1 0,-1 1 0,0 0 0,1-1 1,-2 0-1,1 0 0,0 0 0,-1-1 0,0 1 1,-8 4-1,4-6-61,0 0 0,0-1 0,-1 0 0,1 0 0,0-1 0,0 0 0,0 0 0,-15-4 0,22 4-142,0-1 0,0 1 0,1-1 0,-1 0-1,0 0 1,1 0 0,-1 0 0,1 0-1,-1 0 1,1 0 0,-1 0 0,1-1 0,0 1-1,0 0 1,-1-1 0,1 1 0,0-1 0,-1-2-1,-4-21-6148,6 9 801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6.905"/>
    </inkml:context>
    <inkml:brush xml:id="br0">
      <inkml:brushProperty name="width" value="0.025" units="cm"/>
      <inkml:brushProperty name="height" value="0.025" units="cm"/>
      <inkml:brushProperty name="color" value="#E71224"/>
    </inkml:brush>
  </inkml:definitions>
  <inkml:trace contextRef="#ctx0" brushRef="#br0">0 89 11018,'1'-1'251,"-1"0"-1,0 0 1,1 0-1,-1 0 1,0 0-1,1 0 1,-1 0-1,1 0 1,0 1-1,-1-1 1,1 0-1,0 0 1,-1 1-1,1-1 1,0 0-1,0 1 1,0-1-1,-1 1 1,1-1-1,0 1 1,0 0-1,0-1 1,0 1-1,0 0 1,2-1-1,33-7 160,-20 5 248,154-49 746,-157 48-1388,-13 3-132,0 1-1,1 0 1,-1 0 0,0-1 0,1 1 0,-1 0-1,0 0 1,1 0 0,-1 0 0,0-1-1,1 1 1,-1 0 0,0 0 0,1 0-1,-1 0 1,0 0 0,1 0 0,-1 0 0,1 0-1,-1 0 1,0 0 0,1 0 0,-1 0-1,0 0 1,1 0 0,-1 0 0,1 0-1,-1 1 1,0-1 0,1 0 0,-1 0 0,0 0-1,0 1 1,1-1 0,-1 0 0,0 0-1,1 1 1,-1-1 0,0 0 0,0 0-1,0 1 1,1-1 0,-1 0 0,0 1 0,0-1-1,0 0 1,0 1 0,1-1 0,-1 0-1,0 1 1,0-1 0,0 1 0,0-1-1,0 0 1,0 1 0,0-1 0,0 0 0,0 1-1,0-1 1,0 1 0,0-1 0,-1 0-1,1 1 1,0-1 0,0 1 0,0 18-6338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5:57.415"/>
    </inkml:context>
    <inkml:brush xml:id="br0">
      <inkml:brushProperty name="width" value="0.025" units="cm"/>
      <inkml:brushProperty name="height" value="0.025" units="cm"/>
      <inkml:brushProperty name="color" value="#E71224"/>
    </inkml:brush>
  </inkml:definitions>
  <inkml:trace contextRef="#ctx0" brushRef="#br0">4 0 12620,'-4'5'4547,"4"15"-4973,1-17 795,0 11-278,1 0 1,1 0 0,7 20-1,3 20 98,2 53 339,-10-65-402,1 0 1,21 73-1,-27-114-135,0 1-1,1-1 0,-1 0 1,1 1-1,0-1 1,-1 0-1,1 1 0,0-1 1,0 0-1,-1 0 0,1 0 1,0 0-1,0 0 1,2 1-1,-3-1 4,1-1 0,-1 0 0,0 0 0,1 0 0,-1 0 0,1 0 0,-1 0 0,0 0 0,1 0 0,-1 0 0,1 0 0,-1 0 0,0 0 0,1 0 0,-1 0 0,1-1 0,-1 1 0,0 0 0,1 0 0,-1 0 0,1 0 0,-1-1 0,0 1 0,1 0 0,-1 0 0,0-1 0,0 1 0,1 0 0,-1-1 0,3-3 30,-1 1 0,0 0-1,0-1 1,-1 0 0,1 1 0,-1-1 0,2-6 0,25-122 327,30-108 734,-58 240-1091,1 0 0,-1 0 0,0 0 0,0 0 0,0 0 0,0 0 0,0 0 0,0 0 0,0 0 0,0 0 0,0 0 0,0 0 0,0 0 0,0 1 0,1-1 0,-1 0 0,0 0 0,0 0 0,0 0 0,0-1 0,0 1 0,0 0 0,0 0 0,0 0 0,0 0 0,0 0 0,0 0 0,0 0 0,1 0 0,-1 0 0,0 0 0,0 0 0,0 0 0,0 0 0,0 0 0,0 0 0,0 0 0,0 0 0,0 0 0,0 0 0,0 0 0,1 15-1274,2 8-2906,2-10-2252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0.231"/>
    </inkml:context>
    <inkml:brush xml:id="br0">
      <inkml:brushProperty name="width" value="0.025" units="cm"/>
      <inkml:brushProperty name="height" value="0.025" units="cm"/>
      <inkml:brushProperty name="color" value="#E71224"/>
    </inkml:brush>
  </inkml:definitions>
  <inkml:trace contextRef="#ctx0" brushRef="#br0">90 71 5189,'5'-7'8856,"-1"-10"-6871,-4-21-1621,0 37-327,-1 1-1,0-1 0,1 0 1,-1 1-1,0-1 0,1 1 1,-1-1-1,0 1 1,0-1-1,0 1 0,0-1 1,1 1-1,-1 0 0,0 0 1,0-1-1,0 1 1,0 0-1,0 0 0,0 0 1,0 0-1,0 0 0,-1 0 1,-29 1 77,23-1-29,6 0-72,1 0 1,-1 1-1,1-1 0,-1 0 1,1 0-1,0 1 1,-1-1-1,1 1 0,-1 0 1,1-1-1,0 1 1,-1 0-1,1 0 0,0 0 1,0 0-1,0 0 0,0 0 1,0 0-1,0 0 1,0 0-1,0 0 0,0 1 1,0-1-1,0 0 1,1 1-1,-1-1 0,0 3 1,-1 1-25,1 0 0,0 1 0,0-1 0,0 0 1,0 1-1,1 6 0,0-12-28,0 1 0,1 0 1,-1-1-1,0 1 0,0-1 0,0 1 1,1-1-1,-1 1 0,0-1 1,1 1-1,-1-1 0,1 1 0,-1-1 1,0 1-1,1-1 0,-1 1 1,1-1-1,-1 0 0,1 1 0,-1-1 1,1 0-1,-1 1 0,1-1 0,0 0 1,-1 0-1,1 0 0,-1 1 1,1-1-1,0 0 0,-1 0 0,1 0 1,0 0-1,-1 0 0,1 0 1,-1 0-1,1 0 0,0-1 0,0 1 1,0 0-45,0 0 0,0 0 0,1 0 1,-1-1-1,0 1 0,0 0 0,0-1 0,0 1 1,0-1-1,0 1 0,0-1 0,0 1 1,0-1-1,-1 0 0,1 1 0,0-1 1,0 0-1,0 0 0,-1 0 0,1 0 0,0 1 1,-1-1-1,1-2 0,6-34-1252,-4 16 4345,-1 43-1215,-2 22-1122,3-1-1,9 48 1,-3-14-510,0 140 0,-9-137-43,17 130 0,-16-198-110,-1-9-2,0 0-1,0 0 1,1-1-1,-1 1 1,1 0-1,0 0 1,-1-1-1,1 1 1,2 4-1,0-17-9568,-2 0 160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0.745"/>
    </inkml:context>
    <inkml:brush xml:id="br0">
      <inkml:brushProperty name="width" value="0.025" units="cm"/>
      <inkml:brushProperty name="height" value="0.025" units="cm"/>
      <inkml:brushProperty name="color" value="#E71224"/>
    </inkml:brush>
  </inkml:definitions>
  <inkml:trace contextRef="#ctx0" brushRef="#br0">1 84 9097,'9'-4'7141,"23"2"-6971,-22 1 713,21-1-47,581-56 2978,-612 58-3816,0 0 0,0 0 0,0 0 1,0 0-1,-1 0 0,1 0 0,0-1 0,0 1 1,0 0-1,0 0 0,0 0 0,0 0 0,0 0 1,0-1-1,0 1 0,0 0 0,-1 0 0,1 0 1,0 0-1,0-1 0,0 1 0,0 0 0,0 0 1,0 0-1,0 0 0,0-1 0,0 1 0,0 0 1,1 0-1,-1 0 0,0 0 0,0 0 0,0-1 1,0 1-1,0 0 0,0 0 0,0 0 0,0 0 1,0 0-1,0-1 0,1 1 0,-1 0 0,0 0 1,0 0-1,0 0 0,0 0 0,0 0 0,0 0 1,1 0-1,-1 0 0,0-1 0,0 1 0,0 0 1,0 0-1,1 0 0,-17-6-682,-30 2-4628,22 4 70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1.141"/>
    </inkml:context>
    <inkml:brush xml:id="br0">
      <inkml:brushProperty name="width" value="0.025" units="cm"/>
      <inkml:brushProperty name="height" value="0.025" units="cm"/>
      <inkml:brushProperty name="color" value="#E71224"/>
    </inkml:brush>
  </inkml:definitions>
  <inkml:trace contextRef="#ctx0" brushRef="#br0">0 29 14221,'0'0'1559,"7"1"-470,34-1-226,-1-1 0,1-3-1,0-1 1,48-13 0,-71 17-669,-10 1-8033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1.479"/>
    </inkml:context>
    <inkml:brush xml:id="br0">
      <inkml:brushProperty name="width" value="0.025" units="cm"/>
      <inkml:brushProperty name="height" value="0.025" units="cm"/>
      <inkml:brushProperty name="color" value="#E71224"/>
    </inkml:brush>
  </inkml:definitions>
  <inkml:trace contextRef="#ctx0" brushRef="#br0">1 24 20692,'0'2'1953,"0"1"-95,6-3-1666,5 0-320,2 0 256,2 0-672,2-7-2115,-10-15-4419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5.152"/>
    </inkml:context>
    <inkml:brush xml:id="br0">
      <inkml:brushProperty name="width" value="0.025" units="cm"/>
      <inkml:brushProperty name="height" value="0.025" units="cm"/>
      <inkml:brushProperty name="color" value="#E71224"/>
    </inkml:brush>
  </inkml:definitions>
  <inkml:trace contextRef="#ctx0" brushRef="#br0">81 17 11018,'-1'-11'6713,"-2"11"-2868,-7 20-2043,-7 38-2753,14-31 910,1 47 1,2-54 35,1-16-5,-1 0 1,1 0-1,-1 0 0,1 0 1,1 0-1,-1 0 0,0 0 1,1 0-1,0-1 0,0 1 1,0-1-1,0 1 0,0-1 1,1 0-1,-1 0 0,1 0 1,0 0-1,0 0 0,0-1 1,7 5-1,-6-4-26,1-1 1,-1 1 0,1-1-1,0 0 1,0 0-1,0-1 1,0 0-1,0 1 1,0-2-1,0 1 1,0 0-1,0-1 1,0 0-1,0 0 1,0-1 0,8-1-1,-10 1 35,1-1 0,-1 0 1,0 1-1,0-1 0,0 0 0,0-1 0,-1 1 0,1 0 1,0-1-1,-1 0 0,0 1 0,0-1 0,0 0 1,0 0-1,0 0 0,0 0 0,-1-1 0,2-5 0,2-3-32,-1 0-1,-1 0 1,4-24 0,-5 22 33,0 0 0,-1 0 0,-1 0 0,0 0 0,-4-23 0,4 34 13,-1 0 1,0 0-1,1 0 0,-2 0 1,1 0-1,0 0 0,-1 0 1,1 0-1,-1 0 0,0 0 1,0 1-1,0-1 0,0 1 1,0-1-1,-1 1 0,1 0 1,-1 0-1,1 0 0,-1 0 1,0 1-1,0-1 0,0 1 1,0-1-1,0 1 0,0 0 1,0 0-1,0 0 0,0 1 1,-6-1-1,1 0 11,0 0-1,-1 1 1,1 0 0,-1 0 0,1 1-1,0 0 1,-1 1 0,1 0 0,0 0-1,0 1 1,0 0 0,0 0 0,-9 6-1,12-6-230,1 0 0,0 1 0,0-1 0,0 1 0,0 0 0,1 0 0,0 0 0,-1 1 0,2-1 0,-1 1 0,0 0 0,1 0 0,0 0 0,0 0 0,0 0 0,1 0 0,0 0-1,0 0 1,0 1 0,1-1 0,-1 11 0,5 2-3247,13-2-2551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5.532"/>
    </inkml:context>
    <inkml:brush xml:id="br0">
      <inkml:brushProperty name="width" value="0.025" units="cm"/>
      <inkml:brushProperty name="height" value="0.025" units="cm"/>
      <inkml:brushProperty name="color" value="#E71224"/>
    </inkml:brush>
  </inkml:definitions>
  <inkml:trace contextRef="#ctx0" brushRef="#br0">1 4 16143,'0'0'3337,"2"0"-3054,187 13 576,-157-11-843,34-2 556,-62 0-458,0 0 1,0-1-1,0 1 0,0-1 0,0 0 0,0 0 0,0-1 0,-1 1 0,1-1 0,0 0 0,-1 0 0,5-3 0,-6 4 634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040"/>
    </inkml:context>
    <inkml:brush xml:id="br0">
      <inkml:brushProperty name="width" value="0.025" units="cm"/>
      <inkml:brushProperty name="height" value="0.025" units="cm"/>
      <inkml:brushProperty name="color" value="#E71224"/>
    </inkml:brush>
  </inkml:definitions>
  <inkml:trace contextRef="#ctx0" brushRef="#br0">66 0 15022,'-2'0'248,"0"0"0,0 0 0,0 1 1,0-1-1,0 0 0,0 1 0,1 0 0,-1-1 0,0 1 0,0 0 0,1 0 0,-1 0 0,0 0 0,1 0 0,-1 0 0,-1 2 1,1 0-139,-1 0 0,1 0 0,0 0 0,0 0 0,0 0 0,0 0 0,-2 8 0,1-2-144,0 0-1,1 1 0,0 0 1,1-1-1,-1 19 0,2-26 24,1-1-1,0 0 0,-1 0 1,1 0-1,0 0 0,0 0 1,-1 0-1,1 0 0,0 0 1,0 0-1,0 0 0,0 0 1,0 0-1,0-1 0,1 1 1,-1 0-1,0-1 0,0 1 0,0-1 1,1 0-1,-1 1 0,0-1 1,1 0-1,0 1 0,40 7-305,-36-8 238,25 4-89,-20-3 138,-1 0 1,1 1-1,-1 0 0,1 0 1,14 6-1,-22-6 44,-1-1 0,1 0 0,-1 1 0,1 0 0,-1 0 0,0-1 0,0 1 0,0 1 1,0-1-1,0 0 0,0 0 0,0 1 0,-1-1 0,1 1 0,-1 0 0,0-1 0,1 1 0,-1 0 0,-1 0 0,1-1 0,0 1 0,-1 0 0,1 0 0,-1 5 0,0 2 107,0 0 1,-1 1-1,-1-1 0,0 0 0,0 0 1,0 0-1,-2 0 0,1 0 1,-1-1-1,-9 16 0,9-17-32,-1 0-1,0-1 1,0 0-1,0 0 1,-1-1-1,0 1 1,0-1-1,-1 0 1,0-1-1,0 0 1,0 0-1,-1 0 1,-8 4-1,10-8-272,1 1 0,-1-1 0,0 0 1,1 0-1,-1 0 0,0-1 0,-7 0 0,9-1-391,1 1 0,0 0 0,0-1-1,0 0 1,1 1 0,-1-1 0,0 0 0,0-1-1,-3 0 1,-6-9-5836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17.234"/>
    </inkml:context>
    <inkml:brush xml:id="br0">
      <inkml:brushProperty name="width" value="0.025" units="cm"/>
      <inkml:brushProperty name="height" value="0.025" units="cm"/>
      <inkml:brushProperty name="color" value="#E71224"/>
    </inkml:brush>
  </inkml:definitions>
  <inkml:trace contextRef="#ctx0" brushRef="#br0">57 26 7495,'0'0'229,"0"-1"-1,0 1 1,0-1-1,0 1 1,0 0-1,1-1 0,-1 1 1,0-1-1,0 1 1,0-1-1,-1 1 1,1-1-1,0 1 1,0 0-1,0-1 1,0 1-1,0-1 1,0 1-1,-1-1 1,1 1-1,0 0 1,0-1-1,0 1 1,-1 0-1,1-1 1,0 1-1,-1 0 1,1-1-1,0 1 1,-1 0-1,1-1 1,0 1-1,-1 0 1,-11 9 2825,-8 25-2245,15-16-645,0 1 0,2 0 0,0 0 0,1 0-1,0 0 1,3 32 0,0-21-109,-1-27-40,0 0 1,0 0-1,1 0 1,-1 1-1,1-1 1,0 0-1,0 0 1,0 0-1,0 0 1,1 0-1,-1 0 1,1 0-1,0-1 1,0 1-1,0 0 1,0-1-1,0 1 1,0-1-1,1 0 1,-1 0-1,1 0 1,-1 0-1,1 0 1,0-1-1,0 1 1,0-1-1,0 0 1,0 0-1,0 0 1,7 1-1,1 0 49,1 0 0,-1-1 0,1 0 0,0-1 0,-1 0 0,1-1 0,19-4 1,-26 4-63,-1 0 0,1-1 0,0 0 0,-1 0 0,1-1 0,-1 1 0,0-1 0,0 0 0,0 0 1,0 0-1,0 0 0,-1-1 0,1 0 0,-1 1 0,0-1 0,0-1 0,-1 1 0,1 0 1,-1-1-1,0 1 0,0-1 0,3-9 0,-2 3-105,0-1 1,-1-1-1,0 1 0,0 0 1,-2 0-1,1-1 0,-2 1 1,-1-16-1,1 24 99,-1-1 0,1 1 0,-1 0 0,0 0 0,0 0-1,0 0 1,0 0 0,-1 0 0,0 0 0,0 1 0,0 0 0,0-1 0,0 1 0,-1 0 0,1 1-1,-1-1 1,0 0 0,1 1 0,-1 0 0,-8-3 0,1 0 69,1 2 0,-1-1-1,0 1 1,0 1 0,0 0 0,0 0 0,-16 0-1,26 3-68,0-1-1,1 0 0,-1 1 1,0-1-1,0 1 0,1-1 0,-1 1 1,0 0-1,1-1 0,-1 1 1,0 0-1,1-1 0,-1 1 0,1 0 1,-1 0-1,1 0 0,0-1 1,-1 1-1,1 0 0,0 0 0,-1 0 1,1 0-1,0 0 0,0 0 1,0-1-1,0 1 0,0 0 0,0 1 1,-2 35 0,2-27-42,0 81-88,1-89 131,-1-1 1,1 1-1,-1-1 0,1 0 0,0 1 1,0-1-1,0 0 0,0 1 1,0-1-1,0 0 0,0 0 0,0 0 1,0 0-1,0 0 0,1 0 0,-1 0 1,0 0-1,1-1 0,-1 1 1,1-1-1,-1 1 0,1-1 0,-1 1 1,1-1-1,-1 0 0,1 1 0,-1-1 1,1 0-1,-1 0 0,1 0 1,0 0-1,-1-1 0,1 1 0,1-1 1,2 1 13,1 0 0,-1-1 0,0 0 0,1 0 1,-1-1-1,0 1 0,0-1 0,9-5 0,8-10 8,-1-2-1,25-28 0,13-13 2,-58 59-14,0 0-1,0 0 0,0 0 1,0 0-1,0 0 0,0 0 1,1 1-1,-1-1 0,0 0 1,0 0-1,1 1 0,-1-1 1,0 1-1,1-1 1,-1 1-1,1 0 0,-1-1 1,1 1-1,-1 0 0,0 0 1,1 0-1,-1 0 0,1 0 1,2 1-1,-3 0 33,1 0-1,-1 0 0,1 1 1,-1-1-1,0 0 1,0 1-1,0-1 1,0 0-1,0 1 1,0-1-1,0 1 1,0 0-1,-1-1 1,1 1-1,0 0 0,0 3 1,1 10 157,1-1 0,-2 1 0,0 23 0,-1-34-256,0 156 109,0-159-176,20-34-43,33-76-127,-39 76 152,1 1-1,33-49 1,-48 80 160,1-1-1,0 1 1,0 0-1,0 0 1,0 0-1,0-1 1,1 1-1,-1 0 1,0 0-1,0 0 1,1 1-1,-1-1 1,0 0 0,1 0-1,-1 1 1,1-1-1,-1 1 1,1-1-1,-1 1 1,1 0-1,0-1 1,-1 1-1,4 0 1,-3 1 42,1 0 0,-1-1-1,1 1 1,-1 0 0,1 1 0,-1-1 0,0 0-1,1 1 1,-1-1 0,0 1 0,0 0 0,3 3-1,4 5 176,0 1 0,-1 0 0,-1 1 0,8 13 0,-6-8-422,-1 0 543,2-1 0,18 26 1,3-13-1602,-27-26 665,0-1 0,0 0 0,-1 0 0,1-1 0,0 1 0,1-1-1,7 2 1,8-1-5373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400"/>
    </inkml:context>
    <inkml:brush xml:id="br0">
      <inkml:brushProperty name="width" value="0.025" units="cm"/>
      <inkml:brushProperty name="height" value="0.025" units="cm"/>
      <inkml:brushProperty name="color" value="#E71224"/>
    </inkml:brush>
  </inkml:definitions>
  <inkml:trace contextRef="#ctx0" brushRef="#br0">0 4 4388,'2'-3'10922,"0"3"-9096,3 0-865,1 0-224,5 0-321,4 0 641,6 0-352,5 1 32,-1 1-609,1 1 0,-2-3-128,-3 0 0,-2 0-128,-2 0-769,-2 0-897,-4 0-2146,0 0-3042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46:06.825"/>
    </inkml:context>
    <inkml:brush xml:id="br0">
      <inkml:brushProperty name="width" value="0.025" units="cm"/>
      <inkml:brushProperty name="height" value="0.025" units="cm"/>
      <inkml:brushProperty name="color" value="#E71224"/>
    </inkml:brush>
  </inkml:definitions>
  <inkml:trace contextRef="#ctx0" brushRef="#br0">0 1 11947,'2'1'5353,"9"10"-4198,-1 9-673,-1 0 0,-2 1 0,0 1 0,-1-1 0,-1 1 0,4 42 0,0-2-328,-6-45-147,13 55 58,-14-66-72,0-1 0,0 0 0,0 1 0,0-1 0,1 0 0,0 0 0,0-1 0,0 1 0,1-1 0,3 5 0,-6-8-9,0-1 0,-1 1-1,1 0 1,0-1 0,-1 1-1,1-1 1,0 1 0,0-1 0,-1 0-1,1 1 1,0-1 0,0 0-1,0 1 1,0-1 0,0 0-1,-1 0 1,1 0 0,0 0 0,0 0-1,0 0 1,0 0 0,0 0-1,0 0 1,0 0 0,-1 0 0,1-1-1,0 1 1,0 0 0,0 0-1,0-1 1,-1 1 0,1-1 0,0 1-1,0-1 1,-1 1 0,1-1-1,0 0 1,-1 1 0,1-1 0,-1 0-1,1 1 1,-1-1 0,1 0-1,-1 0 1,1 1 0,-1-2 0,4-5-22,0 0 1,-1-1-1,-1 1 1,3-10-1,-3 10 20,33-119-59,15-46 1947,-50 172-1854,0-1-1,1 1 1,-1-1 0,0 0-1,0 1 1,0-1-1,1 0 1,-1 1 0,0-1-1,0 1 1,0-1-1,0 0 1,0 1 0,0-1-1,0 0 1,0 1 0,0-1-1,0 0 1,-1 1-1,1-1 1,-1-1 0,-14-5-4215,11 5 2828,-13-3-7138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7.952"/>
    </inkml:context>
    <inkml:brush xml:id="br0">
      <inkml:brushProperty name="width" value="0.025" units="cm"/>
      <inkml:brushProperty name="height" value="0.025" units="cm"/>
      <inkml:brushProperty name="color" value="#E71224"/>
    </inkml:brush>
  </inkml:definitions>
  <inkml:trace contextRef="#ctx0" brushRef="#br0">10 120 929,'4'-8'10894,"13"-7"-8521,-1 0-2348,-14 12 3,0 1 0,0-1 0,-1 0-1,1 1 1,-1-1 0,1 0 0,-1 0 0,0 0-1,0 0 1,-1 0 0,1 0 0,0 0-1,-1-1 1,0-4 1100,-24 8 1471,22 0-2655,-25 2 540,26-2-481,1 0-1,-1 0 1,1 0-1,0 0 1,-1 0-1,1 0 1,-1 0-1,1 0 1,0 1-1,-1-1 1,1 0 0,0 0-1,-1 0 1,1 0-1,0 1 1,-1-1-1,1 0 1,0 0-1,0 1 1,-1-1-1,1 0 1,0 0-1,0 1 1,-1-1-1,1 0 1,0 1 0,0-1-1,0 0 1,-1 1-1,1-1 1,0 0-1,0 1 1,0-1-1,0 1 1,0-1-1,0 0 1,0 1-1,0-1 1,0 0-1,0 1 1,0-1-1,0 1 1,0-1 0,0 0-1,0 1 1,1-1-1,-1 0 1,0 1-1,0-1 1,0 0-1,0 1 1,1-1-1,-1 0 1,0 1-1,0-1 1,1 0-1,-1 0 1,0 1 0,1-1-1,-1 0 1,0 0-1,1 1 1,2 2 4,1 0 0,0-1 0,-1 1 0,1-1 0,0 0 0,0 0 0,0 0 0,0 0 0,1-1 0,7 2 0,0 0-17,0-2 0,0 0 0,12 0 0,-23-3 29,0 0 1,-1-1-1,1 1 1,0-1-1,-1 1 1,0-1-1,1 1 1,-1 0-1,0-1 1,0 1-1,-1-6 0,1 3-1,0 4-11,-1-1 0,1 0 0,0 0 0,0 1 0,-1-1 0,1 0 0,-1 1 0,1-1 0,-1 0 0,0 1 0,0-1 0,0 1 0,0-1 0,0 1 0,0 0 0,0-1 0,0 1 0,-1 0 0,1 0 0,0 0 0,-1 0 0,1 0 0,-1 0 0,1 0 0,-1 0 0,1 0 0,-3 0 0,-1 0 101,1-1 0,-1 1 0,1 0 0,-1 1 0,1-1 0,-1 1 0,1 0 0,-1 0 0,-8 2 0,12-1-108,1-1 1,-1 1-1,0 0 1,0 0 0,1 0-1,-1 0 1,0 0-1,1 0 1,-1 0 0,1 0-1,0 0 1,-1 1-1,1-1 1,0 0-1,0 0 1,-1 0 0,1 0-1,0 0 1,0 1-1,0-1 1,1 2-1,-2-1-27,1 0-1,0 0 0,0 1 1,1-1-1,-1 0 0,0 0 1,1 0-1,-1 0 0,1 0 1,0 0-1,0 0 0,1 2 1,28 11-571,-29-15 324,0 1 1,1-1-1,-1 0 0,0 1 0,1-1 0,-1 0 1,1 0-1,-1 0 0,0 0 0,1 0 0,-1 0 0,1-1 1,1 1-1,-3-1 283,0 1-1,1 0 1,-1 0 0,0-1 0,0 1-1,0 0 1,1 0 0,-1-1 0,0 1-1,0 0 1,0 0 0,0-1 0,0 1-1,0 0 1,0-1 0,1 1 0,-1 0-1,0-1 1,0 1 0,0 0 0,0-1 0,0 1-1,0 0 1,0 0 0,-1-1 0,1 1-1,0 0 1,0-1 0,0 1 0,0 0-1,0-1 1,0 1 0,-1 0 0,1 0-1,0-1 1,0 1 0,0 0 0,-1 0-1,1-1 1,-10-8 1002,10 9-887,-1-1 0,0 1 0,1 0 0,-1-1 0,0 1 0,0 0 0,1 0 0,-1 0 0,0 0 0,0-1 0,1 1 0,-1 0-1,0 0 1,0 0 0,1 1 0,-1-1 0,0 0 0,0 0 0,1 0 0,-1 1 0,0-1 0,0 0 0,0 1 0,-1 17 1783,2-7-2470,0 86 680,4 0 1,20 112-1,-19-188-145,3 18 8,-8-38 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8.474"/>
    </inkml:context>
    <inkml:brush xml:id="br0">
      <inkml:brushProperty name="width" value="0.025" units="cm"/>
      <inkml:brushProperty name="height" value="0.025" units="cm"/>
      <inkml:brushProperty name="color" value="#E71224"/>
    </inkml:brush>
  </inkml:definitions>
  <inkml:trace contextRef="#ctx0" brushRef="#br0">3 61 10410,'0'0'144,"-1"0"-1,1 0 1,0 0 0,0-1-1,0 1 1,0 0 0,0 0-1,0 0 1,0 0 0,-1 0-1,1 0 1,0-1 0,0 1 0,0 0-1,0 0 1,0 0 0,0 0-1,0 0 1,0-1 0,0 1-1,0 0 1,0 0 0,0 0-1,0 0 1,0 0 0,0-1 0,0 1-1,0 0 1,0 0 0,0 0-1,0 0 1,0 0 0,0-1-1,0 1 1,0 0 0,0 0-1,0 0 1,1 0 0,-1 0-1,0-1 1,0 1 0,0 0 0,0 0-1,0 0 1,10-5 1000,12 1-1110,206-15 1861,-129 13-1505,9 2-125,31-2 79,-113 0-271,-27 3-1138,-15 2-1483,-6 1-3116,-3 0-5183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8.807"/>
    </inkml:context>
    <inkml:brush xml:id="br0">
      <inkml:brushProperty name="width" value="0.025" units="cm"/>
      <inkml:brushProperty name="height" value="0.025" units="cm"/>
      <inkml:brushProperty name="color" value="#E71224"/>
    </inkml:brush>
  </inkml:definitions>
  <inkml:trace contextRef="#ctx0" brushRef="#br0">1 34 13357,'41'-3'4921,"24"-7"-3657,26-3-1791,-89 12 355,13-1-1661,-7-2-3854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5:59.217"/>
    </inkml:context>
    <inkml:brush xml:id="br0">
      <inkml:brushProperty name="width" value="0.025" units="cm"/>
      <inkml:brushProperty name="height" value="0.025" units="cm"/>
      <inkml:brushProperty name="color" value="#E71224"/>
    </inkml:brush>
  </inkml:definitions>
  <inkml:trace contextRef="#ctx0" brushRef="#br0">1 34 17264,'0'0'2371,"2"0"-1154,2 0-417,3 0-864,8 0 225,6-3-322,5-6 161,4-1-2626,-4-1-2915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8.248"/>
    </inkml:context>
    <inkml:brush xml:id="br0">
      <inkml:brushProperty name="width" value="0.025" units="cm"/>
      <inkml:brushProperty name="height" value="0.025" units="cm"/>
      <inkml:brushProperty name="color" value="#E71224"/>
    </inkml:brush>
  </inkml:definitions>
  <inkml:trace contextRef="#ctx0" brushRef="#br0">86 1 8328,'-1'0'191,"-1"0"0,0 0 1,1 1-1,-1-1 0,0 0 1,1 1-1,-1 0 0,1-1 1,-1 1-1,0 0 0,1-1 1,-1 1-1,1 0 0,0 0 0,-1 0 1,1 1-1,0-1 0,0 0 1,0 0-1,0 1 0,0-1 1,0 0-1,0 1 0,0-1 1,0 1-1,1 0 0,-1-1 0,0 1 1,1-1-1,0 1 0,-1 0 1,1 2-1,-4 12-167,2 0 1,-2 26-1,2-24 690,2-15-722,0 4-20,0-1-1,0 0 1,-1 1-1,0-1 1,0 0-1,-1 0 0,0 1 1,0-1-1,0-1 1,-1 1-1,0 0 1,0 0-1,0-1 1,-1 0-1,-5 6 0,11-10-84,0 0 0,0 0-1,-1 0 1,1-1-1,0 1 1,0 0-1,0-1 1,0 0 0,0 1-1,-1-1 1,5 0-1,16 1 221,2 1-27,0-2-1,47-4 1,-66 4-116,0-1 0,0 0 0,0 0 0,0-1 0,0 1 0,0-1 0,-1 0 0,1 0 0,-1-1 0,1 1 0,-1-1 0,0 0 0,0 0 0,0 0 0,0-1 0,0 0 1,-1 1-1,0-1 0,6-8 0,-9 10 133,1 0 0,0 0 0,0 0 1,-1 0-1,0 0 0,1 0 1,-1 0-1,0 0 0,0 0 1,0 0-1,0-2 0,0-3 3097,-10 19-1560,4 5-1563,0 0 1,0 1 0,2 0-1,0 0 1,-1 27 0,2 95 215,4-84-268,-1-51-539,1 16 1360,3-14-2931,4-4-4914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8.597"/>
    </inkml:context>
    <inkml:brush xml:id="br0">
      <inkml:brushProperty name="width" value="0.025" units="cm"/>
      <inkml:brushProperty name="height" value="0.025" units="cm"/>
      <inkml:brushProperty name="color" value="#E71224"/>
    </inkml:brush>
  </inkml:definitions>
  <inkml:trace contextRef="#ctx0" brushRef="#br0">0 1 13164,'0'0'3257,"11"0"-684,261 7-278,-271-7-1803,-1 8-9044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9.604"/>
    </inkml:context>
    <inkml:brush xml:id="br0">
      <inkml:brushProperty name="width" value="0.025" units="cm"/>
      <inkml:brushProperty name="height" value="0.025" units="cm"/>
      <inkml:brushProperty name="color" value="#E71224"/>
    </inkml:brush>
  </inkml:definitions>
  <inkml:trace contextRef="#ctx0" brushRef="#br0">1 17 9193,'3'-2'241,"-1"0"1,1 0 0,0 1 0,0-1 0,0 1 0,1 0-1,-1 0 1,0 0 0,0 0 0,1 0 0,5 0-1,40 0 46,-33 1-208,-13 0-92,-1 0 0,1 0 1,-1 0-1,1 0 0,-1 1 0,1-1 1,-1 1-1,0-1 0,1 1 1,-1 0-1,0 0 0,1 0 0,-1 0 1,0 0-1,0 1 0,0-1 0,0 0 1,2 3-1,-2-1 50,0-1 0,-1 1-1,1 0 1,-1 0 0,0 0 0,0 0-1,0 0 1,0 0 0,-1 0 0,1 0-1,-1 1 1,0-1 0,0 0 0,0 3-1,0 4 130,0-1-1,-1 0 1,1 1-1,-2-1 1,0 0-1,0 0 1,0 0-1,-1 0 1,0-1-1,-1 1 1,-8 14-1,-47 84 3118,59-107-3275,0 1-1,0 0 1,0 0-1,0 0 1,0-1-1,0 1 0,0 0 1,1 0-1,-1 0 1,0-1-1,0 1 1,1 0-1,-1 0 0,0-1 1,1 1-1,-1 0 1,0-1-1,1 1 1,-1 0-1,1-1 0,0 1 1,-1-1-1,1 1 1,-1-1-1,1 1 1,0-1-1,-1 1 0,1-1 1,0 1-1,0-1 1,-1 0-1,1 0 1,0 1-1,0-1 0,1 0 1,28 11 135,-17-8-441,-1-1-1,1 0 0,0 0 0,14-1 0,-23-1-50,0 0 0,0-1 1,0 1-1,0-1 0,-1 0 0,1 0 0,0 0 1,-1-1-1,1 1 0,0-1 0,-1 0 1,0 1-1,1-2 0,-1 1 0,0 0 0,0-1 1,4-4-1,1-4-557,-1 1 0,0-1 0,-1 0 0,0 0 0,6-18 0,8-30 4064,-16 46-1259,-14 52 7389,7-25-9238,1 1 1,0 0-1,1 0 0,0-1 1,1 1-1,3 21 1,-2-34-49,0 0 1,0 0-1,0 0 0,0 0 1,0-1-1,1 1 1,-1 0-1,1-1 0,0 1 1,-1 0-1,1-1 0,0 0 1,0 1-1,0-1 1,0 0-1,0 0 0,0 0 1,0 0-1,0-1 0,0 1 1,0 0-1,1-1 1,-1 0-1,0 1 0,0-1 1,1 0-1,-1 0 0,0 0 1,3-1-1,0 1-31,0 0 0,1 0 0,-1-1 0,0 0 0,0 0 0,0 0 0,0-1 0,0 1 0,0-1-1,0 0 1,8-5 0,-9 3-1,0 0 0,0-1 0,0 1 0,-1-1 0,0 1 0,1-1 0,-2 0 0,1 0 0,-1 0 0,1-1 0,-1 1 0,-1-1 0,3-8 0,-2 1 119,-1 1 0,0-1-1,-1 0 1,0 0 0,-2-14-1,1 24-12,0 1 0,0-1 0,0 1 0,0 0 0,0-1 0,-1 1 0,1 0 0,-1 0 0,1 0 0,-1 0 0,0 0 0,0 0 0,0 0 0,0 1 0,0-1 0,0 1 0,0-1 0,0 1 0,-1 0 0,1 0 0,-1 0 0,1 0 0,-5-1 0,1 0 106,0 0 1,0 1-1,-1 0 0,1 0 1,-1 0-1,1 1 0,-1 0 1,-11 1-1,15 0-210,1 0 1,-1 0-1,1 1 0,-1-1 1,1 1-1,-1-1 1,1 1-1,0 0 0,0 0 1,0 0-1,0 0 0,0 0 1,0 1-1,1-1 1,-1 0-1,1 1 0,-1-1 1,1 1-1,-2 4 0,0 3-206,-1 0 0,2 0-1,-1 0 1,-1 11 0,1 26-2482,5-16-2042,3-14-2107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0.402"/>
    </inkml:context>
    <inkml:brush xml:id="br0">
      <inkml:brushProperty name="width" value="0.025" units="cm"/>
      <inkml:brushProperty name="height" value="0.025" units="cm"/>
      <inkml:brushProperty name="color" value="#E71224"/>
    </inkml:brush>
  </inkml:definitions>
  <inkml:trace contextRef="#ctx0" brushRef="#br0">4 147 15791,'-4'-6'4189,"5"-9"-3583,5-15-1451,-2 21 707,3-10 31,0 1 0,16-28 0,-23 46 112,0 0-1,0-1 0,1 1 1,-1 0-1,0 0 1,0-1-1,1 1 1,-1 0-1,0 0 0,0 0 1,1-1-1,-1 1 1,0 0-1,0 0 0,1 0 1,-1 0-1,0 0 1,1-1-1,-1 1 1,0 0-1,1 0 0,-1 0 1,0 0-1,1 0 1,-1 0-1,0 0 0,1 0 1,-1 0-1,0 1 1,1-1-1,-1 0 1,0 0-1,1 0 0,-1 0 1,0 0-1,0 0 1,1 1-1,-1-1 0,0 0 1,1 0-1,-1 0 1,0 1-1,0-1 1,0 0-1,1 0 0,-1 1 1,0-1-1,0 0 1,0 1-1,0-1 0,1 0 1,-1 1-1,0-1 1,0 0-1,0 0 1,0 1-1,0-1 0,0 0 1,0 1-1,0-1 1,0 0-1,0 1 0,6 21 402,-4 100-64,-2-88-1144,13-39-1797,47-93 2588,-55 91 54,-4 5-17,0 0 0,1 1 0,-1-1 0,0 0 1,0 1-1,1-1 0,-1 1 0,1-1 0,0 1 0,-1 0 1,1 0-1,0-1 0,0 1 0,0 1 0,0-1 0,0 0 0,0 0 1,0 1-1,2-1 0,-3 2 103,-1 1 0,1-1 1,0 1-1,-1-1 0,1 1 1,-1-1-1,0 1 0,1 0 0,-1-1 1,0 1-1,0 0 0,0 2 1,0-3-98,0 167 508,0-168-588,0 1 0,0-1 0,0 0 0,0 0 0,0 1-1,1-1 1,-1 0 0,0 0 0,0 1 0,0-1 0,0 0 0,0 0 0,0 1 0,0-1 0,1 0 0,-1 0 0,0 0 0,0 1 0,0-1 0,1 0 0,-1 0 0,0 0 0,0 0 0,0 1 0,1-1 0,-1 0 0,0 0 0,0 0 0,1 0 0,-1 0 0,0 0 0,0 0 0,1 0 0,-1 0 0,0 0 0,0 0 0,1 0 0,-1 0 0,0 0 0,0 0 0,1 0 0,-1 0 0,0 0 0,1 0-1,-1 0 1,0 0 0,0 0 0,0-1 0,1 1 0,-1 0 0,0 0 0,0 0 0,0 0 0,1-1 0,-1 1 0,0 0 0,0 0 0,14-12-1053,0-15 1030,12-38 0,-16 39 556,1 1 0,15-27 1,-26 51-437,1 1 1,-1 0 0,0-1 0,0 1 0,0 0 0,0-1-1,1 1 1,-1-1 0,0 1 0,0 0 0,1-1 0,-1 1-1,0 0 1,0 0 0,1-1 0,-1 1 0,0 0 0,1 0 0,-1-1-1,0 1 1,1 0 0,-1 0 0,1 0 0,-1 0 0,0 0-1,1 0 1,-1-1 0,1 1 0,-1 0 0,0 0 0,1 0-1,-1 0 1,1 0 0,-1 0 0,0 1 0,1-1 0,-1 0 0,1 0-1,-1 0 1,0 0 0,1 0 0,-1 1 0,1-1 0,-1 0-1,0 0 1,1 0 0,-1 1 0,0-1 0,0 0 0,1 1-1,-1-1 1,0 0 0,0 1 0,1-1 0,-1 0 0,0 1 0,0-1-1,0 0 1,0 1 0,1-1 0,-1 1 0,0-1 0,0 0-1,0 1 1,0-1 0,0 1 0,0-1 0,0 1 0,9 35 103,-8-31 82,2 13-327,-1-7 147,0 0 0,1 1 0,1-1 0,5 12 0,-8-19-486,1-1 0,0 0 0,1 0-1,-1 1 1,0-1 0,6 4-1,-5-4-437,-1-1-1,1 0 1,1 0 0,-1 0-1,0-1 1,0 1-1,1-1 1,4 2-1,6 0-5851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0.216"/>
    </inkml:context>
    <inkml:brush xml:id="br0">
      <inkml:brushProperty name="width" value="0.025" units="cm"/>
      <inkml:brushProperty name="height" value="0.025" units="cm"/>
      <inkml:brushProperty name="color" value="#E71224"/>
    </inkml:brush>
  </inkml:definitions>
  <inkml:trace contextRef="#ctx0" brushRef="#br0">7 180 2947,'-2'-21'1017,"0"-5"1590,0 1 1,2-1 0,0 0 0,6-29 0,-6 55-2563,0 0 0,0 1 0,0-1 0,0 0 0,1 0 0,-1 0 1,0 0-1,0 0 0,0 0 0,0 0 0,1 0 0,-1 1 0,0-1 0,0 0 1,0 0-1,0 0 0,1 0 0,-1 0 0,0 0 0,0 0 0,0 0 0,1 0 1,-1 0-1,0 0 0,0 0 0,0 0 0,0 0 0,1-1 0,-1 1 0,0 0 1,0 0-1,0 0 0,0 0 0,1 0 0,-1 0 0,0 0 0,0 0 0,0-1 0,0 1 1,0 0-1,1 0 0,-1 0 0,0 0 0,0 0 0,0-1 0,4 21 485,7 127 65,-9 169-1,-4-148-486,0-102-110,0 44 107,2-98-124,1 0 1,1-1-1,0 1 1,0-1-1,1 1 1,7 16-1,-9-26 15,-1 0 0,1 0 0,0 0 0,0-1 0,0 1-1,0 0 1,0 0 0,0-1 0,0 1 0,0-1 0,1 1-1,-1-1 1,1 1 0,-1-1 0,1 0 0,-1 0-1,1 0 1,0 0 0,-1 0 0,1 0 0,0 0 0,0-1-1,0 1 1,0 0 0,0-1 0,0 0 0,0 1 0,0-1-1,0 0 1,0 0 0,0 0 0,0-1 0,0 1 0,0 0-1,0-1 1,0 1 0,-1-1 0,1 1 0,2-2-1,2-1 29,0-1 0,0 0-1,0 0 1,-1 0 0,0-1-1,0 0 1,0 0 0,0 0-1,7-12 1,18-32-13,-2-1 1,-2-2 0,26-74-1,42-171-87,-84 265 74,-3 8-26,-4 15-30,0 0 0,0-1 1,-1 1-1,0-1 1,0-15-1,-2 29-6451,0 9 4928,0-10 313,0 17-4054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0.812"/>
    </inkml:context>
    <inkml:brush xml:id="br0">
      <inkml:brushProperty name="width" value="0.025" units="cm"/>
      <inkml:brushProperty name="height" value="0.025" units="cm"/>
      <inkml:brushProperty name="color" value="#E71224"/>
    </inkml:brush>
  </inkml:definitions>
  <inkml:trace contextRef="#ctx0" brushRef="#br0">1 287 3427,'5'-5'14183,"-2"-9"-9764,0-19-6898,-3 23 3893,2-14-1373,2 0 1,0 1-1,2-1 0,0 1 1,2 0-1,0 1 0,21-39 1,-28 60-15,14 24 693,-4 8-590,-2 1 0,-1 0 0,-1 0 0,4 66 0,-6-60-203,-5-36 121,0 2-4326,-6-8 329,-8-8-3637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11.191"/>
    </inkml:context>
    <inkml:brush xml:id="br0">
      <inkml:brushProperty name="width" value="0.025" units="cm"/>
      <inkml:brushProperty name="height" value="0.025" units="cm"/>
      <inkml:brushProperty name="color" value="#E71224"/>
    </inkml:brush>
  </inkml:definitions>
  <inkml:trace contextRef="#ctx0" brushRef="#br0">1 0 9897,'0'0'7944,"7"3"-6727,16 9 353,10 1-257,5 1-256,3-3-801,1-6 96,-3-5-480,2 0-1121,-7-20-4837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4.828"/>
    </inkml:context>
    <inkml:brush xml:id="br0">
      <inkml:brushProperty name="width" value="0.025" units="cm"/>
      <inkml:brushProperty name="height" value="0.025" units="cm"/>
      <inkml:brushProperty name="color" value="#E71224"/>
    </inkml:brush>
  </inkml:definitions>
  <inkml:trace contextRef="#ctx0" brushRef="#br0">145 35 1826,'0'2'331,"-1"-1"1,1 1 0,-1-1 0,0 1-1,0-1 1,1 1 0,-1-1-1,0 0 1,0 1 0,0-1 0,0 0-1,0 0 1,-1 0 0,1 0 0,0 0-1,-1 0 1,1 0 0,0 0-1,-1 0 1,1-1 0,-1 1 0,1 0-1,-1-1 1,1 1 0,-1-1-1,0 0 1,1 0 0,-1 0 0,-2 1-1,-59 2 6155,56-3-5707,6 0-315,3-2-492,-1 0-1,1 0 1,0 1-1,0-1 0,0 0 1,0 1-1,0 0 0,1-1 1,-1 1-1,0 0 0,5-2 1,-2 1 115,6-4-97,1-1 0,-1 2 0,2 0-1,-1 0 1,0 1 0,1 0 0,0 1 0,0 1-1,0 0 1,18 0 0,-30 2 0,0 0-1,0 1 1,0-1 0,0 0-1,0 1 1,0-1 0,0 0 0,0 1-1,0-1 1,0 1 0,0 0-1,0-1 1,0 1 0,0 0-1,-1-1 1,1 1 0,0 0-1,0 0 1,-1 0 0,1 0-1,-1 0 1,1 0 0,-1 0-1,1 0 1,-1 0 0,1 0-1,-1 0 1,0 0 0,1 0-1,-1 0 1,0 0 0,0 2-1,1 42-231,-1-37 222,-2 9-108,-1 0 0,0 0 0,-1-1 1,-1 1-1,-1-1 0,0 0 0,-16 29 0,-2-4-740,-47 62-1,63-92 807,-1 0 1,-18 16-1,24-24 58,0-1 0,0 1 0,-1-1 0,1 0 0,0 0 0,-1 0 0,1 0 0,-1 0 0,0-1 0,0 0 1,1 0-1,-1 0 0,-7 1 0,9-2 228,2-2-459,2-3 264,-1-1 0,1 1 0,0 0 0,0 0 0,1 0 0,-1 1 0,1-1 0,0 1 0,0-1 0,1 1 0,-1 0 1,1 0-1,0 0 0,0 1 0,0-1 0,1 1 0,-1 0 0,1 1 0,0-1 0,-1 1 0,1-1 0,0 1 0,1 1 0,8-3 0,-12 9 271,-2-3-301,1 0 0,0 0 0,0 0 0,0 0 0,0 0-1,1 0 1,-1 0 0,0 0 0,1 0 0,-1-1 0,1 1-1,0 0 1,-1-1 0,4 3 0,0-3-517,-1 0 1,0 0-1,0-1 1,1 1-1,-1-1 1,0 0-1,1 0 1,-1-1-1,0 1 0,1-1 1,-1 0-1,0 0 1,0 0-1,0-1 1,0 1-1,0-1 1,0 0-1,0 0 0,4-4 1,18-21-5217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5.363"/>
    </inkml:context>
    <inkml:brush xml:id="br0">
      <inkml:brushProperty name="width" value="0.025" units="cm"/>
      <inkml:brushProperty name="height" value="0.025" units="cm"/>
      <inkml:brushProperty name="color" value="#E71224"/>
    </inkml:brush>
  </inkml:definitions>
  <inkml:trace contextRef="#ctx0" brushRef="#br0">38 0 6342,'0'0'7730,"-4"5"-5765,-1 3-1886,1 1 0,0-1 0,1 1 0,0 0 0,0 0 0,1 0 1,0 0-1,-1 15 0,-1 78-1932,4-101 1798,0-1-143,12-15-101,0 7 460,4-1-82,-1-1 0,0-1 0,0-1 0,-1 0 0,12-14 1,-26 25-45,0 1 0,0 0 0,1 0 1,-1 0-1,0-1 0,0 1 1,0 0-1,0 0 0,0-1 1,1 1-1,-1 0 0,0 0 1,0 0-1,0 0 0,1 0 1,-1-1-1,0 1 0,0 0 1,1 0-1,-1 0 0,0 0 1,0 0-1,1 0 0,-1 0 1,0 0-1,0 0 0,1 0 1,-1 0-1,0 0 0,0 0 1,1 0-1,-1 0 0,0 0 1,0 0-1,1 0 0,3 11 308,-4 24-451,0-26 438,-2 253 572,2-261-1037,0 0-1,0 0 1,0 0 0,0 0-1,1-1 1,-1 1 0,0 0-1,0 0 1,1-1 0,-1 1-1,1 0 1,-1 0 0,0-1-1,1 1 1,0 0 0,-1-1-1,1 1 1,-1-1 0,1 1-1,0 0 1,-1-1 0,1 0-1,0 1 1,-1-1 0,1 1-1,0-1 1,0 0-1,0 1 1,-1-1 0,1 0-1,0 0 1,0 0 0,0 0-1,0 0 1,-1 0 0,1 0-1,0 0 1,0 0 0,0 0-1,0 0 1,-1 0 0,1-1-1,0 1 1,0 0 0,-1-1-1,1 1 1,0 0 0,0-1-1,-1 1 1,2-2 0,16-12-4403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5.966"/>
    </inkml:context>
    <inkml:brush xml:id="br0">
      <inkml:brushProperty name="width" value="0.025" units="cm"/>
      <inkml:brushProperty name="height" value="0.025" units="cm"/>
      <inkml:brushProperty name="color" value="#E71224"/>
    </inkml:brush>
  </inkml:definitions>
  <inkml:trace contextRef="#ctx0" brushRef="#br0">0 1 9449,'0'0'3027,"4"8"-2723,4 25 55,-2 0 0,0 1 0,-3 0-1,0 45 1,6 56-194,-9-133-142,0-1 0,0 0 0,0 1 0,1-1-1,-1 0 1,0 1 0,0-1 0,1 0 0,-1 1 0,1-1-1,-1 0 1,1 0 0,0 0 0,-1 1 0,1-1-1,0 0 1,0 0 0,0 0 0,0 0 0,0 0 0,0 0-1,0-1 1,0 1 0,0 0 0,0 0 0,2 0 0,-1-1 34,-1 0 1,1-1 0,0 1 0,-1 0 0,1-1 0,-1 0 0,1 1 0,-1-1 0,1 0-1,-1 0 1,0 1 0,1-1 0,-1 0 0,0-1 0,0 1 0,1 0 0,-1 0 0,0 0-1,0-1 1,0 1 0,1-3 0,25-41 508,-1-2 0,-3 0 0,31-90 0,-60 159-4757,-21 19-4617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9.839"/>
    </inkml:context>
    <inkml:brush xml:id="br0">
      <inkml:brushProperty name="width" value="0.025" units="cm"/>
      <inkml:brushProperty name="height" value="0.025" units="cm"/>
      <inkml:brushProperty name="color" value="#E71224"/>
    </inkml:brush>
  </inkml:definitions>
  <inkml:trace contextRef="#ctx0" brushRef="#br0">0 4 12204,'3'-3'10533,"0"3"-9808,-1 27-776,0 1-1,-4 36 1,0-2 136,1 52-210,3 148-604,-2-245 696,1 0 0,1-1 1,1 1-1,0-1 0,7 21 1,-9-34 21,0 0 1,0 0 0,0 1 0,1-1-1,0 0 1,-1-1 0,1 1 0,0 0 0,0 0-1,0-1 1,1 1 0,-1-1 0,1 0-1,-1 0 1,1 0 0,0 0 0,-1 0-1,1 0 1,0-1 0,1 1 0,-1-1-1,0 0 1,0 0 0,0 0 0,1 0 0,-1-1-1,0 1 1,1-1 0,-1 0 0,0 0-1,1 0 1,5-1 0,-3-1-18,0 0 0,0-1 1,0 1-1,-1-1 0,1 0 0,-1-1 1,0 1-1,1-1 0,-2 0 0,1 0 1,0-1-1,-1 1 0,0-1 0,0 0 1,5-8-1,6-10 74,-1-1 1,14-31 0,-1-9-14,-2-2 1,-3-1-1,-3 0 1,-3-1-1,-3-1 1,4-72-1,-16 118-1937,-2 54-6020,1 8-1140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232"/>
    </inkml:context>
    <inkml:brush xml:id="br0">
      <inkml:brushProperty name="width" value="0.025" units="cm"/>
      <inkml:brushProperty name="height" value="0.025" units="cm"/>
      <inkml:brushProperty name="color" value="#E71224"/>
    </inkml:brush>
  </inkml:definitions>
  <inkml:trace contextRef="#ctx0" brushRef="#br0">4 183 13901,'-1'-3'310,"1"1"1,-1-1-1,0 0 0,1 0 0,0 0 0,0 0 1,-1 1-1,2-1 0,-1 0 0,1-5 1,0-2 34,-2-7-301,3-47 35,-1 60-81,-1-1 1,1 0 0,0 1-1,0-1 1,1 1-1,-1 0 1,1-1-1,0 1 1,0 0 0,5-7-1,-6 11 55,0 0 0,-1 1-1,1-1 1,0 1 0,-1-1-1,1 1 1,-1-1 0,1 1-1,-1-1 1,1 1 0,-1-1 0,0 1-1,1 0 1,-1-1 0,1 1-1,-1 0 1,0-1 0,0 1 0,0 0-1,1 0 1,-1-1 0,0 1-1,0 0 1,0 0 0,0-1-1,0 2 1,6 27 8,-2 6 6,2 19-136,5-25-2972,-6-25-2244,1-3-3811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604"/>
    </inkml:context>
    <inkml:brush xml:id="br0">
      <inkml:brushProperty name="width" value="0.025" units="cm"/>
      <inkml:brushProperty name="height" value="0.025" units="cm"/>
      <inkml:brushProperty name="color" value="#E71224"/>
    </inkml:brush>
  </inkml:definitions>
  <inkml:trace contextRef="#ctx0" brushRef="#br0">2 4 9737,'0'-4'8136,"-2"4"-5061,2 17-4677,0 6 257,0 11-2146,2 11-4677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0.954"/>
    </inkml:context>
    <inkml:brush xml:id="br0">
      <inkml:brushProperty name="width" value="0.025" units="cm"/>
      <inkml:brushProperty name="height" value="0.025" units="cm"/>
      <inkml:brushProperty name="color" value="#E71224"/>
    </inkml:brush>
  </inkml:definitions>
  <inkml:trace contextRef="#ctx0" brushRef="#br0">1 214 7911,'0'1'3395,"4"-6"-2343,44-165 464,-47 167-1590,12-28 1966,-5 26-712,-7 5-1170,0 1 0,-1-1 1,1 1-1,-1-1 0,1 1 0,-1 0 1,1-1-1,-1 1 0,1 0 0,-1-1 1,1 1-1,-1 0 0,0 0 0,0-1 1,1 1-1,-1 0 0,0 0 1,0 1-1,4 22 62,0 1 1,-2 0-1,-1 0 1,-3 30-1,1-4-87,1-50-76,1-2-17,1 1 0,-1-1 0,1 0 0,-1 0 0,0 0 0,0 0 1,1 0-1,-1 0 0,0 0 0,0 0 0,0 0 0,0-1 0,0 1 0,-1 0 0,1-1 0,0 1 0,-1-1 0,1 1 0,-1-1 0,1-1 0,4-7-91,29-63-182,-25 51 403,1 1 0,23-39 0,-33 60 70,1-1 1,-1 1 0,0 0-1,0-1 1,0 1-1,0 0 1,1 0-1,-1-1 1,0 1 0,0 0-1,0 0 1,1-1-1,-1 1 1,0 0 0,1 0-1,-1 0 1,0-1-1,0 1 1,1 0 0,-1 0-1,0 0 1,1 0-1,-1 0 1,0 0 0,1 0-1,-1 0 1,0-1-1,1 1 1,-1 0-1,0 1 1,1-1 0,-1 0-1,0 0 1,1 0-1,6 12 1109,0 30-1090,-6-31 414,3 18-234,-2-16-309,-1 0 0,2-1 0,-1 1 0,2-1 0,0 1 0,7 14 0,-11-26-168,0 0 0,1 0 0,-1 0 0,1-1 0,0 1 0,-1 0 0,1 0 0,-1-1 0,1 1 0,0 0 0,0-1 0,-1 1 0,1-1 0,0 1 0,0-1 0,0 1 0,-1-1 0,1 0 0,0 1 0,0-1 0,0 0 0,0 0 0,0 0 0,0 0 0,1 0-1,7 0-4863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1.316"/>
    </inkml:context>
    <inkml:brush xml:id="br0">
      <inkml:brushProperty name="width" value="0.025" units="cm"/>
      <inkml:brushProperty name="height" value="0.025" units="cm"/>
      <inkml:brushProperty name="color" value="#E71224"/>
    </inkml:brush>
  </inkml:definitions>
  <inkml:trace contextRef="#ctx0" brushRef="#br0">0 0 15887,'4'0'3748,"0"0"-2467,3 0-1185,5 0-32,5 2 64,1 1 0,-3-1-192,2-2 192,-7 2-768,-3-2-449,-3 3-769,0 2-2146,-4 7-4388</inkml:trace>
  <inkml:trace contextRef="#ctx0" brushRef="#br0" timeOffset="1">19 254 10346,'0'0'9289,"4"0"-8553,11 0-512,6-2 321,1-4-385,-1 1-192,1 0-961,-3 0-1665,-6 5-5318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1.491"/>
    </inkml:context>
    <inkml:brush xml:id="br0">
      <inkml:brushProperty name="width" value="0.025" units="cm"/>
      <inkml:brushProperty name="height" value="0.025" units="cm"/>
      <inkml:brushProperty name="color" value="#E71224"/>
    </inkml:brush>
  </inkml:definitions>
  <inkml:trace contextRef="#ctx0" brushRef="#br0">2 71 4228,'0'-55'12641,"0"54"-12506,-1 1 0,1-1-1,0 1 1,0-1 0,0 1-1,0-1 1,0 1 0,0-1-1,0 0 1,0 1 0,0-1-1,0 1 1,0-1 0,0 1-1,1-1 1,-1 1 0,0-1-1,0 1 1,0-1 0,1 1-1,-1-1 1,0 1 0,1 0-1,-1-1 1,0 1 0,1-1-1,-1 1 1,1 0-1,-1-1 1,0 1 0,1 0-1,0-1 1,14 12 1109,23 43-2107,-28-38 1435,93 156-242,13 20-231,-99-168-94,1-2 0,1 0 0,0-1 0,2-1 0,39 31 1,-53-47-6,0 0 0,0-1 0,1 1 0,-1-1 0,1 0 0,-1-1 0,1 0 0,0 0 0,0-1 0,0 0 0,0 0 0,0-1 0,14-1-1,-19-5-790,-9 2-3708,-9 4-1405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1.846"/>
    </inkml:context>
    <inkml:brush xml:id="br0">
      <inkml:brushProperty name="width" value="0.025" units="cm"/>
      <inkml:brushProperty name="height" value="0.025" units="cm"/>
      <inkml:brushProperty name="color" value="#E71224"/>
    </inkml:brush>
  </inkml:definitions>
  <inkml:trace contextRef="#ctx0" brushRef="#br0">11 18 3267,'-1'-17'10462,"-1"25"-6922,-2 28-3235,0 255-145,40 345 0,-35-623-154,0 0 33,1-1-1,0 1 1,5 19-1,-5-31 59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4.727"/>
    </inkml:context>
    <inkml:brush xml:id="br0">
      <inkml:brushProperty name="width" value="0.025" units="cm"/>
      <inkml:brushProperty name="height" value="0.025" units="cm"/>
      <inkml:brushProperty name="color" value="#E71224"/>
    </inkml:brush>
  </inkml:definitions>
  <inkml:trace contextRef="#ctx0" brushRef="#br0">652 72 4004,'-11'-6'2245,"-1"0"1,0 2 0,-20-7-1,14 8-1410,0 0 0,-1 1-1,-32 0 1,36 3-564,0 0-1,1 1 1,-1 1 0,1 0 0,-1 1 0,1 1 0,0 0 0,1 1 0,-1 0-1,1 1 1,1 1 0,-19 13 0,13-7-99,0 1-1,2 1 1,0 0 0,1 1 0,0 0 0,1 2-1,-16 29 1,8-8-46,2 1-1,2 1 0,2 0 1,1 2-1,3 0 1,1 0-1,2 1 1,3 0-1,-2 79 1,7-108-105,2-1 0,0 0 1,0 0-1,2 0 0,0 0 1,1 0-1,0-1 0,1 1 1,0-1-1,2 0 0,14 24 1,-4-11 7,2 0 0,0-2 0,2 0 0,1-2 0,41 35 0,-49-47-73,1 0 0,0-1-1,0-1 1,1-1 0,1 0-1,-1-1 1,1-1 0,0 0-1,1-1 1,-1-1 0,30 3-1,8-3-362,0-2-1,86-8 1,-120 2 351,1 0 0,-1-2 1,-1 0-1,1-1 0,-1-2 1,0 0-1,-1-1 0,0 0 1,-1-2-1,26-21 0,-26 19 73,-1-2-1,-1 1 1,0-2-1,-2 0 0,0-1 1,0-1-1,-2 0 0,0 0 1,17-43-1,-21 39 92,-2 0 0,0-1 0,-2 0-1,3-42 1,-5 14 101,-7-61-1,-1 71 12,-2-1-1,-1 1 1,-3 0 0,-1 1 0,-34-72-1,40 100-121,0 1 0,0 0-1,-1 1 1,-1 0-1,0 0 1,0 0-1,-1 2 1,0-1 0,-1 1-1,0 0 1,-1 1-1,-15-9 1,2 5 20,0 1-1,-1 0 1,0 2 0,0 1 0,-35-5 0,19 3-41,-42-17 0,-27-6-765,104 31 439,-1 1 0,1 0 0,-1 0 0,0 0 0,1 1 1,-13 1-1,17 0 56,0-1 0,-1 1 0,1 0 0,0 0 0,0 1 0,0-1 0,0 1 0,0-1 0,1 1 0,-1 0 0,0 0 0,1 0 0,-1 1 0,1-1 0,0 0 0,0 1 0,-3 4 0,-24 44-4494,6 10-5216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07.061"/>
    </inkml:context>
    <inkml:brush xml:id="br0">
      <inkml:brushProperty name="width" value="0.025" units="cm"/>
      <inkml:brushProperty name="height" value="0.025" units="cm"/>
      <inkml:brushProperty name="color" value="#E71224"/>
    </inkml:brush>
  </inkml:definitions>
  <inkml:trace contextRef="#ctx0" brushRef="#br0">49 3 3812,'0'-3'17894,"-18"166"-17544,3 192-1,8-69-480,-1 127 416,11-135-6615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0.520"/>
    </inkml:context>
    <inkml:brush xml:id="br0">
      <inkml:brushProperty name="width" value="0.025" units="cm"/>
      <inkml:brushProperty name="height" value="0.025" units="cm"/>
      <inkml:brushProperty name="color" value="#E71224"/>
    </inkml:brush>
  </inkml:definitions>
  <inkml:trace contextRef="#ctx0" brushRef="#br0">45 149 2178,'0'-1'347,"0"-1"-1,-1 1 1,1-1-1,-1 1 1,1 0-1,-1 0 1,0-1-1,1 1 1,-1 0-1,0 0 0,0 0 1,0 0-1,0 0 1,0 0-1,0 0 1,0 0-1,0 0 1,0 0-1,-1 0 1,1 1-1,0-1 1,0 1-1,-1-1 1,1 1-1,0-1 1,-1 1-1,1 0 1,-1-1-1,1 1 1,0 0-1,-2 0 1,1-2-361,1 0 0,-1-1 0,1 1 0,0-1 0,0 1-1,0-1 1,0 0 0,1 1 0,-1-1 0,0-4 0,1-83 4322,0 100-4174,0 532 1617,4-501-2616,-2-40 244,-2-11-14795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1.265"/>
    </inkml:context>
    <inkml:brush xml:id="br0">
      <inkml:brushProperty name="width" value="0.025" units="cm"/>
      <inkml:brushProperty name="height" value="0.025" units="cm"/>
      <inkml:brushProperty name="color" value="#E71224"/>
    </inkml:brush>
  </inkml:definitions>
  <inkml:trace contextRef="#ctx0" brushRef="#br0">1 54 6470,'0'0'4137,"1"3"-105,7 17-3062,-2-1-509,-4-10-364,1 0 0,0-1-1,1 1 1,6 10 0,-9-17-96,1 0 0,-1 0 0,1 0 0,-1 0-1,1-1 1,0 1 0,-1 0 0,1-1 0,0 0 0,0 1 0,0-1 0,0 0 0,1 0 0,-1 0 0,0 0 0,0 0 0,0-1 0,1 1 0,-1-1 0,0 1 0,1-1 0,2 0 0,0 0 6,0 0 0,0 0 0,0 0 1,1-1-1,-1 0 0,0 0 1,0 0-1,0 0 0,0-1 0,0 0 1,-1 0-1,1 0 0,0-1 0,-1 0 1,0 0-1,0 0 0,0 0 0,0-1 1,0 1-1,0-1 0,-1 0 0,0 0 1,0 0-1,5-9 0,33-68-300,-41 81 318,0 0 1,0-1 0,1 1 0,-1 0 0,0 0 0,0-1-1,0 1 1,0 0 0,0 0 0,0 0 0,0-1 0,0 1-1,0 0 1,0 0 0,0-1 0,0 1 0,0 0-1,0 0 1,0-1 0,0 1 0,0 0 0,0 0 0,0 0-1,0-1 1,0 1 0,-1 0 0,1 0 0,0 0 0,0-1-1,0 1 1,0 0 0,0 0 0,-1 0 0,1 0 0,0-1-1,0 1 1,0 0 0,-1 0 0,-13-4 396,-23 4-294,28 0 2,-170 0 1519,186-20-18214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3.003"/>
    </inkml:context>
    <inkml:brush xml:id="br0">
      <inkml:brushProperty name="width" value="0.025" units="cm"/>
      <inkml:brushProperty name="height" value="0.025" units="cm"/>
      <inkml:brushProperty name="color" value="#E71224"/>
    </inkml:brush>
  </inkml:definitions>
  <inkml:trace contextRef="#ctx0" brushRef="#br0">1 67 288,'0'-1'439,"0"0"0,0 1 0,0-1-1,0 0 1,1 0 0,-1 0 0,0 1-1,1-1 1,-1 0 0,1 0 0,-1 1-1,1-1 1,-1 0 0,1 1 0,-1-1-1,1 1 1,-1-1 0,2 0 0,19-11 2915,29-3-2265,-38 12 150,26-5-968,-1 2 1,2 1-1,-1 2 1,0 2-1,49 5 1,-36-2-161,48 8-77,6 1 18,70-11 136,161 8-115,-35-4 68,-161-6-95,86 4-32,238-4 25,-364-6 40,24-1 45,-112 9 42,5 0-190,-8 1-4570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9.918"/>
    </inkml:context>
    <inkml:brush xml:id="br0">
      <inkml:brushProperty name="width" value="0.025" units="cm"/>
      <inkml:brushProperty name="height" value="0.025" units="cm"/>
      <inkml:brushProperty name="color" value="#E71224"/>
    </inkml:brush>
  </inkml:definitions>
  <inkml:trace contextRef="#ctx0" brushRef="#br0">1 1 6022,'0'0'6128,"4"23"-2850,5 5-1930,1-1-922,-1 0 1,-1 0-1,4 36 0,-4 47-280,-6-67-59,14 86 1,-16-126-86,0-1 0,1 1 0,-1-1 0,1 0 0,0 0 0,0 1 0,0-1 0,0 0 0,0 0 0,0 0 0,1 0 0,-1 0-1,1 0 1,-1 0 0,1 0 0,0-1 0,0 1 0,-1-1 0,1 1 0,0-1 0,0 0 0,1 1 0,-1-1 0,0 0 0,0 0 0,4 0 0,-3-1 2,0 0 0,0 0 0,0 0 0,0-1 1,0 1-1,0-1 0,0 0 0,0 0 0,-1 0 0,1 0 0,0 0 0,0 0 0,-1-1 0,1 0 0,-1 1 0,1-1 0,-1 0 0,0 0 0,0 0 1,4-5-1,3-4 29,-1-1 1,-1 0 0,0 0 0,0 0 0,-1-1 0,0 0 0,-2 0-1,7-26 1,-1-12 57,5-54-1,-12 73-31,-3 21 11,0 10-75,0 0-1,0 0 0,0 0 1,0 0-1,0 0 0,0-1 1,0 1-1,0 0 0,0 0 0,0 0 1,1 0-1,-1 0 0,0 0 1,1 0-1,-1 0 0,2-2 0,-1 3-261,17-5-8776,-10 0 3860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0.355"/>
    </inkml:context>
    <inkml:brush xml:id="br0">
      <inkml:brushProperty name="width" value="0.025" units="cm"/>
      <inkml:brushProperty name="height" value="0.025" units="cm"/>
      <inkml:brushProperty name="color" value="#E71224"/>
    </inkml:brush>
  </inkml:definitions>
  <inkml:trace contextRef="#ctx0" brushRef="#br0">0 176 7719,'2'0'3038,"9"-1"-1474,-8-1-1425,-1 0-1,0 0 1,0 0 0,0 0 0,0 0-1,0-1 1,0 1 0,-1-1 0,1 1-1,-1-1 1,1 1 0,0-5 0,13-40 55,-10 30 7,-2 6 275,-1 1-1,0-1 0,-1 0 0,0 0 0,0-11 1906,4 56-1618,-2-3-394,-1-9-373,1-1 1,6 27-1,-9-48-109,0 1 0,0-1 0,0 0 1,0 0-1,0 1 0,0-1 0,0 0 0,0 0 1,0 0-1,0 1 0,0-1 0,0 0 0,0 0 0,0 0 1,0 1-1,0-1 0,1 0 0,-1 0 0,0 0 1,0 1-1,0-1 0,0 0 0,1 0 0,-1 0 0,0 0 1,0 0-1,0 0 0,0 1 0,1-1 0,-1 0 0,0 0 1,0 0-1,1 0 0,-1 0 0,0 0 0,0 0 1,0 0-1,1 0 0,-1 0 0,0 0 0,0 0 0,1 0 1,-1 0-1,0 0 0,0 0 0,0 0 0,1 0 0,-1 0 1,0 0-1,0-1 0,0 1 0,1 0 0,-1 0 1,0 0-1,0 0 0,0 0 0,0 0 0,1-1 0,-1 1 1,0 0-1,0 0 0,0 0 0,0-1 0,0 1 0,0 0 1,1-1-1,4-15-6224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0.752"/>
    </inkml:context>
    <inkml:brush xml:id="br0">
      <inkml:brushProperty name="width" value="0.025" units="cm"/>
      <inkml:brushProperty name="height" value="0.025" units="cm"/>
      <inkml:brushProperty name="color" value="#E71224"/>
    </inkml:brush>
  </inkml:definitions>
  <inkml:trace contextRef="#ctx0" brushRef="#br0">1 0 15535,'0'0'3747,"0"17"-5316,6 3-577,1 5-3428,-1-4-4099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1.132"/>
    </inkml:context>
    <inkml:brush xml:id="br0">
      <inkml:brushProperty name="width" value="0.025" units="cm"/>
      <inkml:brushProperty name="height" value="0.025" units="cm"/>
      <inkml:brushProperty name="color" value="#E71224"/>
    </inkml:brush>
  </inkml:definitions>
  <inkml:trace contextRef="#ctx0" brushRef="#br0">0 277 6951,'5'-30'756,"2"1"1,1 1 0,15-38 0,-10 28 929,-12 38-1589,-1-1-1,0 0 0,0 1 1,0-1-1,1 0 0,-1 1 1,0-1-1,1 1 0,-1-1 1,1 1-1,-1-1 0,0 1 1,1-1-1,-1 1 0,1-1 1,0 1-1,-1-1 0,1 1 1,-1 0-1,1-1 0,-1 1 1,1 0-1,0-1 0,-1 1 1,1 0-1,0 0 0,-1 0 1,1 0-1,0 0 0,-1 0 1,1 0-1,0 0 0,-1 0 1,1 0-1,0 0 0,-1 0 1,2 1-1,-1-1-9,1 0 0,-1 1-1,0 0 1,0-1 0,1 1 0,-1 0-1,0 0 1,0 0 0,0-1 0,0 1-1,0 0 1,0 0 0,0 1 0,-1-1-1,1 0 1,1 2 0,4 11 72,-1 0-1,0 1 1,-1 0-1,-1 0 1,0 0 0,1 29-1,-4-44-169,0-1 0,0 1 0,0 0 0,0 0 0,0 0 0,0 0 0,0 0 0,0 0 1,0 0-1,0 0 0,0 0 0,1 0 0,-1 0 0,0 0 0,0-1 0,0 1 0,0 0 0,0 0 0,0 0 0,0 0 0,0 0 0,0 0 0,0 0 0,1 0 0,-1 0 0,0 0 0,0 0 0,0 0 0,0 0 0,0 0 0,0 0 0,0 0 0,0 0 0,0 0 0,0 0 0,1 0 0,-1 0 0,0 0 0,0 0 0,0 0 0,0 0 0,0 0 0,0 1 0,0-1 0,0 0 0,0 0 0,0 0 1,0 0-1,1 0 0,-1 0 0,0 0 0,0 0 0,0 0 0,0 0 0,0 0 0,0 1 0,9-16-403,8-22 247,-10 16-20,1-4 155,1 0 0,1 0 0,23-40 0,-33 64 47,0 1 0,1-1 0,-1 1 0,0-1 0,0 1 1,0 0-1,0-1 0,1 1 0,-1-1 0,0 1 0,1-1 0,-1 1 0,0 0 1,1-1-1,-1 1 0,0 0 0,1-1 0,-1 1 0,1 0 0,-1-1 1,0 1-1,1 0 0,-1 0 0,1 0 0,-1-1 0,1 1 0,-1 0 0,1 0 1,-1 0-1,1 0 0,-1 0 0,1 0 0,-1 0 0,1 0 0,-1 0 0,1 0 1,-1 0-1,1 0 0,-1 1 0,1-1 0,-1 0 0,1 0 0,-1 0 0,1 1 1,-1-1-1,0 0 0,1 1 0,-1-1 0,1 0 0,-1 1 0,0-1 0,1 0 1,-1 1-1,0-1 0,0 1 0,1-1 0,-1 0 0,0 1 0,1 0 0,10 32 1262,-10-29-1214,60 175 3422,-50-151-3201,-1-11-872,-9-17 471,-1 0 0,0 0 0,1 0 1,-1 0-1,1 0 0,-1 0 1,0 0-1,1 0 0,-1 0 1,1 0-1,-1 0 0,1 0 0,-1-1 1,0 1-1,1 0 0,-1 0 1,0 0-1,1 0 0,-1-1 1,1 1-1,-1 0 0,0 0 0,0-1 1,1 1-1,-1 0 0,0 0 1,1-1-1,-1 1 0,0 0 1,0-1-1,0 1 0,1-1 0,-1 1 1,0 0-1,0-1 0,0 1 1,0-1-1,0 1 0,0 0 1,1-1-1,-1 1 0,0-1 0,0 1 1,-1-1-1,6-20-5301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1.854"/>
    </inkml:context>
    <inkml:brush xml:id="br0">
      <inkml:brushProperty name="width" value="0.025" units="cm"/>
      <inkml:brushProperty name="height" value="0.025" units="cm"/>
      <inkml:brushProperty name="color" value="#E71224"/>
    </inkml:brush>
  </inkml:definitions>
  <inkml:trace contextRef="#ctx0" brushRef="#br0">0 698 12620,'1'-9'438,"0"-1"0,0 1 0,1 0 0,0 0 0,0 0 0,1 0 0,1 0 0,-1 0 0,7-9 0,50-75 647,-25 43-608,211-363 2950,-235 384-3249,-5 16-641,-4 35-971,-2 38-3579,0-27-699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2.864"/>
    </inkml:context>
    <inkml:brush xml:id="br0">
      <inkml:brushProperty name="width" value="0.025" units="cm"/>
      <inkml:brushProperty name="height" value="0.025" units="cm"/>
      <inkml:brushProperty name="color" value="#E71224"/>
    </inkml:brush>
  </inkml:definitions>
  <inkml:trace contextRef="#ctx0" brushRef="#br0">1 0 1185,'7'0'1089,"1"0"1474,-4 0 576,-1 0-1666,-1 0 929,-2 2 481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5.595"/>
    </inkml:context>
    <inkml:brush xml:id="br0">
      <inkml:brushProperty name="width" value="0.025" units="cm"/>
      <inkml:brushProperty name="height" value="0.025" units="cm"/>
      <inkml:brushProperty name="color" value="#E71224"/>
    </inkml:brush>
  </inkml:definitions>
  <inkml:trace contextRef="#ctx0" brushRef="#br0">124 0 12332,'-1'0'241,"0"1"0,1-1 0,-1 0 1,0 1-1,0-1 0,1 0 1,-1 1-1,0-1 0,1 1 0,-1 0 1,0-1-1,1 1 0,-1-1 0,1 1 1,-1 0-1,1-1 0,-1 1 1,1 0-1,-1 0 0,1-1 0,0 1 1,0 0-1,-1 0 0,1 1 0,-8 28-867,6-19 1061,-16 55-318,-29 69 1,34-86-145,11-39 42,-1-1 0,1 1 0,-2-1 0,-5 14 0,8-22-111,0-1-54,3-10-426,3 7 593,0-1 0,0 1 0,1 0 1,-1 0-1,1 1 0,-1 0 0,8-3 1,14-5-55,25-10 37,-42 17 2,-1 0 0,1 0 0,-1-1 0,0 0 0,0-1 0,0 0 0,14-12 0,-16 9-118,0 0 0,-1 0 0,0-1 0,-1 0 0,0 0-1,0-1 1,3-10 0,-7-7-7907,-1 14 3805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5.995"/>
    </inkml:context>
    <inkml:brush xml:id="br0">
      <inkml:brushProperty name="width" value="0.025" units="cm"/>
      <inkml:brushProperty name="height" value="0.025" units="cm"/>
      <inkml:brushProperty name="color" value="#E71224"/>
    </inkml:brush>
  </inkml:definitions>
  <inkml:trace contextRef="#ctx0" brushRef="#br0">49 1 5830,'0'0'8728,"0"13"-5883,-2 24-2069,-2 1 0,-10 47 0,-6 47 158,12 43-625,7-100-7072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6.324"/>
    </inkml:context>
    <inkml:brush xml:id="br0">
      <inkml:brushProperty name="width" value="0.025" units="cm"/>
      <inkml:brushProperty name="height" value="0.025" units="cm"/>
      <inkml:brushProperty name="color" value="#E71224"/>
    </inkml:brush>
  </inkml:definitions>
  <inkml:trace contextRef="#ctx0" brushRef="#br0">2 1 7335,'0'5'7143,"-2"-5"-5093,2 1-705,0 1-416,4 0-961,13-1 224,2 1 0,5 0 32,-2-1-64,-3 1-256,0-2 225,-4 0-578,2 0-544,-2 0-1281,-2 0-3684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7.050"/>
    </inkml:context>
    <inkml:brush xml:id="br0">
      <inkml:brushProperty name="width" value="0.025" units="cm"/>
      <inkml:brushProperty name="height" value="0.025" units="cm"/>
      <inkml:brushProperty name="color" value="#E71224"/>
    </inkml:brush>
  </inkml:definitions>
  <inkml:trace contextRef="#ctx0" brushRef="#br0">1 13 8360,'5'-6'8209,"9"3"-6044,17 1-3739,-26 1 2404,-3 1-802,-1 0 0,1 0 1,-1-1-1,0 1 0,1 0 0,-1 0 0,1 1 0,-1-1 0,1 0 0,-1 0 0,1 1 0,-1-1 0,0 0 0,1 1 0,-1 0 0,1-1 1,-1 1-1,0 0 0,0 0 0,0 0 0,1-1 0,-1 1 0,2 2 0,-2 0-12,0 1 0,0-1 0,0 0 0,-1 0 0,1 1-1,-1-1 1,1 0 0,-1 1 0,-1 5 0,1 4 11,0 0 0,-1 1-1,-1-1 1,0 0 0,-1 0-1,-1 0 1,0 0 0,0 0-1,-1-1 1,-1 0 0,-10 17-1,4-7 27,9-14-29,-2 0 1,1 0-1,-1-1 0,0 1 0,-7 7 0,11-15-104,18 0-1539,-1 0 378,0-2 1,0 0 0,0 0-1,22-8 1,-30 7 1112,0 0 0,-1 0 0,1-1 0,-1 0-1,0-1 1,0 1 0,0-1 0,-1 0 0,1-1 0,-1 0 0,-1 0 0,9-11 0,-13 15 752,1 0 1,-1-1-1,0 1 1,0-1 0,0 1-1,0-1 1,-1 1-1,1-1 1,-1 0-1,0 1 1,1-5 0,-2 44 3392,0-17-4070,0 0 0,2 0 1,3 25-1,-3-44 28,-1 0 0,0 0 0,1 0 0,-1 0 1,0 0-1,1 0 0,-1 0 0,1 0 0,-1 0 0,1 0 0,0 0 0,-1-1 0,1 1 1,0 0-1,0 0 0,0-1 0,-1 1 0,1 0 0,0-1 0,0 1 0,0-1 0,0 1 1,0-1-1,0 0 0,0 1 0,0-1 0,0 0 0,0 0 0,0 1 0,1-1 0,-1 0 1,0 0-1,0 0 0,0 0 0,0-1 0,0 1 0,1 0 0,1-1-20,-1 1 0,1-1 0,-1 0 0,1 0 1,-1 0-1,0 0 0,0 0 0,1 0 0,-1-1 0,0 1 0,0-1 0,0 1 0,3-4 0,0-2 36,0-1 0,0 1-1,0-1 1,-1 0 0,0 0 0,-1 0-1,0-1 1,0 1 0,-1-1 0,0 0-1,0 0 1,-1 0 0,0 0 0,-1-13-1,0 21 46,0-1 0,-1 1 0,1-1-1,-1 1 1,0-1 0,1 1 0,-1-1-1,0 1 1,0 0 0,0-1 0,0 1-1,0 0 1,0 0 0,0 0-1,0 0 1,0 0 0,-1 0 0,1 0-1,0 0 1,-1 0 0,1 0 0,-1 1-1,1-1 1,-1 0 0,1 1 0,-1 0-1,1-1 1,-1 1 0,1 0 0,-1 0-1,0 0 1,-2 0 0,-5-1-36,1 1 0,0 0 0,-1 1 0,1-1 0,-10 4 0,11-2-25,0 1 0,0 0 0,0 0 0,1 1 1,-1 0-1,1 0 0,0 0 0,0 1 0,0 0 0,1 0 0,0 1 0,0-1 0,0 1 0,0 0 1,-4 9-1,3-4-597,-1 1 0,2-1 0,-7 18 0,9-19-1394,0 0 0,1 1 1,-2 20-1,3 0-7577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044"/>
    </inkml:context>
    <inkml:brush xml:id="br0">
      <inkml:brushProperty name="width" value="0.025" units="cm"/>
      <inkml:brushProperty name="height" value="0.025" units="cm"/>
      <inkml:brushProperty name="color" value="#E71224"/>
    </inkml:brush>
  </inkml:definitions>
  <inkml:trace contextRef="#ctx0" brushRef="#br0">0 166 9289,'12'-9'9962,"15"-20"-10026,-12 12 426,-3 4-285,-10 10-80,1-1 1,0 1-1,-1 0 1,1-1 0,1 2-1,-1-1 1,0 0-1,1 1 1,0-1-1,-1 1 1,1 0-1,0 0 1,0 0-1,0 1 1,7-2 0,-10 3-121,-3 116 438,2-116-358,12-15-1537,2 3 1586,-1-1 1,0 0 0,19-25-1,-4 5 75,-28 31-60,0 2-16,1-1 1,-1 1 0,0 0 0,0-1 0,0 1-1,0 0 1,1 0 0,-1-1 0,0 1 0,0 0 0,1-1-1,-1 1 1,0 0 0,0 0 0,1 0 0,-1-1 0,0 1-1,1 0 1,-1 0 0,0 0 0,1 0 0,-1 0-1,0-1 1,1 1 0,-1 0 0,1 0 0,-1 0 0,0 0-1,1 0 1,-1 0 0,0 0 0,1 0 0,-1 1-1,2-1 583,-1 15-412,0 0 0,1 0 0,1 0 0,9 28 1,-12-43-203,0 0 1,0 1 0,1-1 0,-1 0-1,0 1 1,1-1 0,-1 0 0,0 1 0,1-1-1,-1 0 1,1 0 0,-1 0 0,1 1-1,-1-1 1,0 0 0,1 0 0,-1 0 0,1 0-1,-1 0 1,1 0 0,-1 0 0,1 0 0,-1 0-1,1 0 1,-1 0 0,1 0 0,-1 0-1,1 0 1,-1 0 0,0 0 0,1 0 0,-1-1-1,1 1 1,-1 0 0,1 0 0,-1-1-1,0 1 1,1 0 0,0-1 0,19-13-916,-18 12 851,12-10-119,-1 0 0,-1-1-1,14-18 1,27-27 400,-53 58-157,0-1-1,1 1 1,-1 0-1,0 0 1,0 0-1,0 0 1,0 0-1,0 0 1,0-1-1,1 1 1,-1 0-1,0 0 1,0 0-1,0 0 1,0 0-1,1 0 1,-1 0-1,0 0 1,0 0-1,0 0 0,1 0 1,-1 0-1,0 0 1,0 0-1,0 0 1,0 0-1,1 0 1,-1 0-1,0 0 1,0 0-1,0 0 1,1 0-1,-1 0 1,0 0-1,0 0 1,0 1-1,0-1 1,0 0-1,1 0 1,-1 0-1,0 0 1,0 0-1,0 0 1,0 1-1,0-1 1,4 13 543,-3 25-516,-1-28 211,0 12-149,0-12-42,0 1 0,1 0-1,0 0 1,0-1 0,1 1 0,6 16-1,-8-26-240,1-1 0,0 1 0,-1 0 0,1-1 0,0 1-1,0 0 1,0-1 0,-1 1 0,1-1 0,0 0 0,0 1-1,0-1 1,0 0 0,0 1 0,0-1 0,0 0 0,0 0 0,0 0-1,0 0 1,0 0 0,0 0 0,0 0 0,0 0 0,0 0 0,0 0-1,0-1 1,0 1 0,0 0 0,0-1 0,-1 1 0,1-1-1,0 1 1,2-2 0,12-17-5990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385"/>
    </inkml:context>
    <inkml:brush xml:id="br0">
      <inkml:brushProperty name="width" value="0.025" units="cm"/>
      <inkml:brushProperty name="height" value="0.025" units="cm"/>
      <inkml:brushProperty name="color" value="#E71224"/>
    </inkml:brush>
  </inkml:definitions>
  <inkml:trace contextRef="#ctx0" brushRef="#br0">8 239 11851,'-4'10'3385,"2"-5"-886,1-8-1379,2-6-1023,1 1-1,0 0 1,0-1-1,1 1 1,0 0-1,0 0 0,1 1 1,5-9-1,8-19 200,-6 7-303,-7 15 5,1-1 0,1 1 0,0 1 0,1-1 0,0 1 0,11-14 0,-18 26-17,1-1 1,-1 1 0,0 0 0,0 0 0,0 0-1,0-1 1,1 1 0,-1 0 0,0 0-1,0 0 1,0 0 0,1 0 0,-1-1 0,0 1-1,0 0 1,1 0 0,-1 0 0,0 0 0,0 0-1,1 0 1,-1 0 0,0 0 0,1 0-1,-1 0 1,0 0 0,0 0 0,1 0 0,-1 0-1,0 0 1,0 0 0,1 0 0,-1 0 0,0 0-1,0 0 1,1 1 0,-1-1 0,0 0-1,0 0 1,0 0 0,1 1 0,7 13-99,1 31 561,-6-32-451,14 55 66,-7-33-35,8 55-1,-17-85-4357,-1-12 138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48.764"/>
    </inkml:context>
    <inkml:brush xml:id="br0">
      <inkml:brushProperty name="width" value="0.025" units="cm"/>
      <inkml:brushProperty name="height" value="0.025" units="cm"/>
      <inkml:brushProperty name="color" value="#E71224"/>
    </inkml:brush>
  </inkml:definitions>
  <inkml:trace contextRef="#ctx0" brushRef="#br0">0 14 15182,'0'0'3876,"9"2"-3331,12 1-161,11 2 385,9-2-1,12-3-607,9 0-226,5-6-2209,-10-14-7655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4.955"/>
    </inkml:context>
    <inkml:brush xml:id="br0">
      <inkml:brushProperty name="width" value="0.025" units="cm"/>
      <inkml:brushProperty name="height" value="0.025" units="cm"/>
      <inkml:brushProperty name="color" value="#E71224"/>
    </inkml:brush>
  </inkml:definitions>
  <inkml:trace contextRef="#ctx0" brushRef="#br0">1 67 7783,'0'-23'2388,"1"-19"4842,0 40-5854,2 6-444,4 26-937,5 32 274,8 121 0,-17 67-417,-3-178-151,0-72-59,-1 0-310,0 0 443,1-1 0,-1 1 1,0 0-1,0-1 0,1 1 0,-1-1 0,0 1 0,1-1 1,-1 1-1,1-1 0,-1 1 0,1-1 0,-1 0 0,1 1 1,-1-1-1,1 0 0,-1 0 0,1 1 0,0-1 0,-1 0 1,1 0-1,0 0 0,-7-23-3786,6 21 3307,-6-34-4688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5.335"/>
    </inkml:context>
    <inkml:brush xml:id="br0">
      <inkml:brushProperty name="width" value="0.025" units="cm"/>
      <inkml:brushProperty name="height" value="0.025" units="cm"/>
      <inkml:brushProperty name="color" value="#E71224"/>
    </inkml:brush>
  </inkml:definitions>
  <inkml:trace contextRef="#ctx0" brushRef="#br0">7 1 5317,'-1'0'196,"1"0"1,0 0-1,0 0 0,0 0 0,0 0 1,-1 0-1,1 0 0,0 0 0,0 0 1,0 0-1,-1 0 0,1 0 0,0 0 1,0 0-1,0 0 0,-1 0 1,1 0-1,0 0 0,0 0 0,0 0 1,0 0-1,-1 0 0,1 0 0,0 1 1,0-1-1,0 0 0,0 0 0,-1 0 1,1 0-1,0 0 0,0 0 1,0 1-1,0-1 0,0 0 0,0 0 1,-1 0-1,1 0 0,0 1 0,0-1 1,0 0-1,0 0 0,0 0 0,0 1 1,0-1-1,7 8 1453,16 7-1982,-8-10 599,1-1-1,0-1 1,0 0 0,1-1-1,-1-1 1,0 0-1,32-4 1,-3 2-20,143 1-908,-187 0 549,-1 0-1,1 0 1,0 0 0,0 0 0,-1 0 0,1 0 0,0 0 0,0 0 0,-1 0 0,1 0 0,0 1 0,-1-1 0,1 0 0,0 1-1,-1-1 1,1 0 0,0 1 0,-1-1 0,1 1 0,-1-1 0,1 0 0,-1 1 0,1 0 0,-1-1 0,1 2 0,1 19-5313,-4-7-339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2.264"/>
    </inkml:context>
    <inkml:brush xml:id="br0">
      <inkml:brushProperty name="width" value="0.025" units="cm"/>
      <inkml:brushProperty name="height" value="0.025" units="cm"/>
      <inkml:brushProperty name="color" value="#E71224"/>
    </inkml:brush>
  </inkml:definitions>
  <inkml:trace contextRef="#ctx0" brushRef="#br0">0 22 1602,'25'1'15985,"12"2"-11486,56 2-7178,-57-4 4337,2 0-1555,-1-2-1,0-2 1,0-1-1,65-16 1,-80 15 105,-32 15-3607,2-4-131,-3 2-6234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5.683"/>
    </inkml:context>
    <inkml:brush xml:id="br0">
      <inkml:brushProperty name="width" value="0.025" units="cm"/>
      <inkml:brushProperty name="height" value="0.025" units="cm"/>
      <inkml:brushProperty name="color" value="#E71224"/>
    </inkml:brush>
  </inkml:definitions>
  <inkml:trace contextRef="#ctx0" brushRef="#br0">3 0 6694,'-1'0'268,"1"1"-1,0-1 1,0 0 0,0 0-1,-1 1 1,1-1-1,0 0 1,0 0 0,0 1-1,0-1 1,0 0-1,-1 1 1,1-1-1,0 0 1,0 1 0,0-1-1,0 0 1,0 1-1,0-1 1,0 0 0,0 1-1,0-1 1,0 0-1,0 1 1,0-1-1,1 0 1,-1 1 0,0-1-1,0 0 1,0 1-1,11 4 2304,21-2-2660,-27-3 897,243 1 1512,-131-2-8404,-106 1 1242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6.169"/>
    </inkml:context>
    <inkml:brush xml:id="br0">
      <inkml:brushProperty name="width" value="0.025" units="cm"/>
      <inkml:brushProperty name="height" value="0.025" units="cm"/>
      <inkml:brushProperty name="color" value="#E71224"/>
    </inkml:brush>
  </inkml:definitions>
  <inkml:trace contextRef="#ctx0" brushRef="#br0">33 1 10698,'0'4'2979,"0"59"-1721,-16 604 1637,16-663-3037,0-3 63,0 1 0,0-1 1,0 1-1,0-1 0,0 1 0,0-1 0,0 1 0,0-1 0,-1 1 1,1-1-1,-1 0 0,1 1 0,-1-1 0,1 1 0,-1-1 1,0 0-1,0 0 0,0 1 0,-1 0 0,0-4-2601,-3-9-2519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6.784"/>
    </inkml:context>
    <inkml:brush xml:id="br0">
      <inkml:brushProperty name="width" value="0.025" units="cm"/>
      <inkml:brushProperty name="height" value="0.025" units="cm"/>
      <inkml:brushProperty name="color" value="#E71224"/>
    </inkml:brush>
  </inkml:definitions>
  <inkml:trace contextRef="#ctx0" brushRef="#br0">29 21 7687,'0'0'6897,"4"7"-6096,5 9-522,-1-1-1,0 2 0,-2-1 1,0 0-1,-1 1 1,0 0-1,-1 1 1,2 26-1,12 46-77,-18-90-203,0 1 0,0-1 0,1 1 0,-1-1 0,1 1 0,-1-1 0,0 1 0,1-1 0,-1 1 0,1-1 1,-1 0-1,1 1 0,-1-1 0,1 1 0,0-1 0,-1 0 0,1 0 0,-1 1 0,1-1 0,0 0 0,-1 0 0,1 0 0,0 0 0,-1 0 1,1 0-1,-1 0 0,1 0 0,0 0 0,-1 0 0,1 0 0,0 0 0,-1 0 0,1 0 0,0-1 0,-1 1 0,1 0 0,-1 0 0,1-1 1,-1 1-1,1-1 0,-1 1 0,1 0 0,-1-1 0,1 1 0,0-2 0,25-19-187,-14 4 124,0 0-1,-1-1 0,0 0 1,-2-1-1,0 0 0,-1 0 1,-1-1-1,-1 0 0,6-31 1,-13 51 118,1-1 1,0 1-1,0-1 1,0 0 0,0 1-1,0-1 1,0 1-1,-1-1 1,1 1 0,0-1-1,0 1 1,-1 0-1,1-1 1,0 1 0,-1-1-1,1 1 1,-1 0-1,1-1 1,0 1 0,-1-1-1,1 1 1,-1 0-1,1 0 1,-1-1 0,1 1-1,-1 0 1,1 0-1,-1 0 1,1 0 0,-1-1-1,1 1 1,-1 0-1,1 0 1,-1 0 0,1 0-1,-2 0 1,-27 0-100,18 1 383,-19-2 329,-13 0 23,-68-10 0,98 7-1646,10-8-3659,3-4-2703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224"/>
    </inkml:context>
    <inkml:brush xml:id="br0">
      <inkml:brushProperty name="width" value="0.025" units="cm"/>
      <inkml:brushProperty name="height" value="0.025" units="cm"/>
      <inkml:brushProperty name="color" value="#E71224"/>
    </inkml:brush>
  </inkml:definitions>
  <inkml:trace contextRef="#ctx0" brushRef="#br0">31 17 7783,'-14'-7'813,"-3"-3"4412,19 22 421,6 48-5244,1 48-160,-7 134 0,-3-126-234,1-115-334,-1-2-47,1 0 0,-1 0 1,0 0-1,0 0 0,1 0 0,-1-1 1,1 1-1,-1 0 0,1 0 0,0-1 1,-1 1-1,1 0 0,0 0 0,0-1 0,0 1 1,0 0-1,0 0 0,0-1 0,0 1 1,1-3-1,-1-3-1478,-1-31-5750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593"/>
    </inkml:context>
    <inkml:brush xml:id="br0">
      <inkml:brushProperty name="width" value="0.025" units="cm"/>
      <inkml:brushProperty name="height" value="0.025" units="cm"/>
      <inkml:brushProperty name="color" value="#E71224"/>
    </inkml:brush>
  </inkml:definitions>
  <inkml:trace contextRef="#ctx0" brushRef="#br0">2 25 11947,'0'0'71,"0"0"0,0 1 0,0-1 0,-1 0 0,1 0 0,0 0-1,0 1 1,0-1 0,0 0 0,0 0 0,-1 1 0,1-1 0,0 0 0,0 0 0,0 1-1,0-1 1,0 0 0,0 0 0,0 1 0,0-1 0,0 0 0,0 0 0,0 1 0,0-1-1,0 0 1,0 0 0,1 1 0,-1-1 0,0 0 0,0 0 0,0 1 0,0-1-1,0 0 1,0 0 0,1 1 0,-1-1 0,0 0 0,0 0 0,0 0 0,1 0 0,-1 1-1,0-1 1,0 0 0,1 0 0,18 5 1181,32-5-861,-40 0 120,44-2 332,85-16 0,-86 9-1422,88-2 1,-141 11 503,-1 0 0,1 1 1,-1-1-1,1 0 0,-1 0 0,1 1 1,-1-1-1,1 0 0,-1 1 1,1-1-1,-1 0 0,1 1 1,-1-1-1,1 1 0,-1-1 1,0 1-1,1-1 0,-1 1 1,0-1-1,0 1 0,1-1 1,-1 1-1,0 0 0,0-1 1,0 1-1,1-1 0,-1 1 1,0 0-1,0-1 0,0 1 1,0-1-1,0 1 0,0 0 1,-1-1-1,1 1 0,0-1 1,0 1-1,0 0 0,-1 0 1,-9 27-5171,-7-8-1300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8.930"/>
    </inkml:context>
    <inkml:brush xml:id="br0">
      <inkml:brushProperty name="width" value="0.025" units="cm"/>
      <inkml:brushProperty name="height" value="0.025" units="cm"/>
      <inkml:brushProperty name="color" value="#E71224"/>
    </inkml:brush>
  </inkml:definitions>
  <inkml:trace contextRef="#ctx0" brushRef="#br0">0 21 11563,'86'-10'7339,"20"3"-4104,9 4-4803,-6 3-5506,-99 0-495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9.291"/>
    </inkml:context>
    <inkml:brush xml:id="br0">
      <inkml:brushProperty name="width" value="0.025" units="cm"/>
      <inkml:brushProperty name="height" value="0.025" units="cm"/>
      <inkml:brushProperty name="color" value="#E71224"/>
    </inkml:brush>
  </inkml:definitions>
  <inkml:trace contextRef="#ctx0" brushRef="#br0">3 31 19667,'-2'1'1473,"2"1"-224,15-19-10922,-4 1-1506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59.655"/>
    </inkml:context>
    <inkml:brush xml:id="br0">
      <inkml:brushProperty name="width" value="0.025" units="cm"/>
      <inkml:brushProperty name="height" value="0.025" units="cm"/>
      <inkml:brushProperty name="color" value="#E71224"/>
    </inkml:brush>
  </inkml:definitions>
  <inkml:trace contextRef="#ctx0" brushRef="#br0">25 47 6374,'-17'-2'9012,"9"-5"-4562,8 6-4417,1 1 1,-1-1-1,0 0 1,0 0-1,0 0 1,1 0-1,-1 1 1,0-1-1,1 0 1,-1 0-1,1 1 0,-1-1 1,1 0-1,-1 1 1,1-1-1,0 1 1,-1-1-1,1 0 1,0 1-1,-1-1 1,1 1-1,0 0 0,0-1 1,-1 1-1,1 0 1,0-1-1,0 1 1,0 0-1,0 0 1,1-1-1,12-3-273,0 0 0,0 0-1,1 1 1,0 1 0,-1 0 0,27 1-1,-39 1 206,-1 1-1,1-1 0,-1 0 1,1 1-1,-1-1 0,1 1 1,-1-1-1,1 1 0,-1 0 1,0-1-1,1 1 0,-1 0 0,0 0 1,1 0-1,-1 0 0,0 0 1,0 1-1,0-1 0,0 0 1,0 0-1,0 1 0,-1-1 0,1 1 1,0-1-1,-1 0 0,1 1 1,-1-1-1,1 1 0,-1 0 1,0-1-1,1 1 0,-1 2 0,1 8 90,0 0-1,-1 0 1,-1 16-1,0-13-81,0-1 59,-1 1 1,-1-1 0,-1 0 0,0 0 0,0 0 0,-2 0-1,0-1 1,0 0 0,-11 15 0,-15 36 1203,32-63-1212,-1 0 0,1 0 0,-1 1 1,1-1-1,-1 0 0,1 0 0,0 0 0,0 0 0,-1 1 0,1-1 1,0 0-1,0 0 0,0 1 0,1-1 0,-1 0 0,0 0 0,0 1 1,1-1-1,-1 0 0,0 0 0,1 0 0,-1 0 0,1 0 0,0 0 1,-1 0-1,1 0 0,0 0 0,0 0 0,-1 0 0,1 0 0,0 0 1,0 0-1,0 0 0,0-1 0,0 1 0,0-1 0,0 1 0,1 0 0,-1-1 1,0 0-1,0 1 0,0-1 0,0 0 0,1 1 0,0-1 0,9 2-127,-1-1 0,1 0 0,-1 0 0,13-1 0,-13 0-77,-5-1-191,0 1 0,0-1 1,-1 1-1,1-1 0,0-1 0,0 1 0,0-1 0,-1 0 1,1 0-1,-1 0 0,1 0 0,-1-1 0,0 0 1,0 0-1,0 0 0,-1 0 0,1-1 0,-1 1 0,6-7 1,14-26-6446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079"/>
    </inkml:context>
    <inkml:brush xml:id="br0">
      <inkml:brushProperty name="width" value="0.025" units="cm"/>
      <inkml:brushProperty name="height" value="0.025" units="cm"/>
      <inkml:brushProperty name="color" value="#E71224"/>
    </inkml:brush>
  </inkml:definitions>
  <inkml:trace contextRef="#ctx0" brushRef="#br0">43 1 10154,'-1'0'253,"0"1"1,-1-1-1,1 1 1,-1 0-1,1 0 1,0-1-1,0 1 1,-1 0-1,1 0 1,0 0-1,0 0 1,0 0-1,0 0 1,0 1-1,0-1 1,1 0 0,-1 0-1,0 1 1,1-1-1,-1 0 1,0 1-1,1-1 1,-1 2-1,-10 36 197,11-38-354,-3 12-25,1-1-1,1 1 1,-1 16 0,6-28-163,0 0 0,0-1 0,0 1 0,0-1 0,0 0 0,6-1 1,-6 1-67,6-1 48,0 0 1,0-1-1,0 0 1,0 0-1,10-5 0,-9 4 134,-1-1 0,0 2-1,1 0 1,13-2 0,-14 4-49,-6-1 22,0 1 0,0 0 0,0 0 0,0 0 0,0 1 1,0-1-1,5 2 0,-8-1 18,0-1-1,0 1 1,0 0 0,0-1-1,0 1 1,0 0 0,0 0-1,0 0 1,0-1 0,-1 1-1,1 0 1,0 0 0,-1 0-1,1 0 1,0 1 0,-1-1-1,0 0 1,1 0 0,-1 0-1,0 0 1,1 0 0,-1 1 0,0-1-1,0 0 1,0 0 0,0 0-1,0 3 1,-1 6 346,0 1-1,0-1 1,-1 0 0,0 0-1,-1 0 1,0 0 0,-8 16-1,-1-3 461,-27 41 0,37-61-780,0-1 1,0 1-1,-1-1 1,1 1-1,-1-1 1,0 0-1,1 0 1,-5 2-1,6-4-169,1 1 1,-1-1-1,0 1 0,0-1 0,1 0 1,-1 1-1,0-1 0,0 0 1,0 0-1,1 1 0,-1-1 0,0 0 1,0 0-1,0 0 0,1 0 1,-1 0-1,0 0 0,0 0 0,0-1 1,0 1-1,1 0 0,-1 0 0,0-1 1,0 1-1,1 0 0,-1-1 1,0 1-1,0-1 0,1 1 0,-1-1 1,1 1-1,-1-1 0,0 1 1,1-1-1,-1 0 0,1 1 0,-1-1 1,1 0-1,0 1 0,-1-3 1,-8-20-6626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461"/>
    </inkml:context>
    <inkml:brush xml:id="br0">
      <inkml:brushProperty name="width" value="0.025" units="cm"/>
      <inkml:brushProperty name="height" value="0.025" units="cm"/>
      <inkml:brushProperty name="color" value="#E71224"/>
    </inkml:brush>
  </inkml:definitions>
  <inkml:trace contextRef="#ctx0" brushRef="#br0">1 26 11627,'5'-2'1890,"7"2"-833,5 0-64,5-5-96,8 4-545,2-4-96,6 1-352,-3 3-641,3-3-1889,-6 1-2371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3.151"/>
    </inkml:context>
    <inkml:brush xml:id="br0">
      <inkml:brushProperty name="width" value="0.025" units="cm"/>
      <inkml:brushProperty name="height" value="0.025" units="cm"/>
      <inkml:brushProperty name="color" value="#E71224"/>
    </inkml:brush>
  </inkml:definitions>
  <inkml:trace contextRef="#ctx0" brushRef="#br0">11 43 7687,'-1'0'244,"0"1"1,0 0-1,0 0 0,1 0 0,-1 0 1,0 0-1,1 0 0,-1 0 0,0 0 0,1 1 1,-1-1-1,1 0 0,0 0 0,-1 0 0,1 1 1,0-1-1,0 0 0,0 0 0,0 1 0,0-1 1,0 0-1,0 0 0,0 3 0,1 43 195,0-38 78,5 63 871,30 133 0,-33-188-1160,2 0 1,0 0-1,12 27 0,-15-40-238,-1-1 1,1 1 0,-1-1-1,1 0 1,0 0 0,1 0-1,-1 0 1,0 0 0,1 0 0,0-1-1,-1 1 1,1-1 0,0 0-1,0 1 1,1-1 0,-1-1-1,0 1 1,1 0 0,-1-1-1,1 0 1,-1 0 0,1 0-1,7 1 1,-10-2-1,1-1 1,-1 1-1,1 0 1,0-1-1,-1 1 0,1-1 1,-1 0-1,1 1 0,-1-1 1,0 0-1,1 0 1,-1 0-1,0 0 0,1 0 1,-1 0-1,0 0 0,0-1 1,0 1-1,0 0 1,0-1-1,0 1 0,-1 0 1,2-3-1,14-40 200,-12 32-213,8-35-823,-1-1-1,4-56 1,8-38 492,-25 161 746,1 1 0,0-1 0,4 29 0,-1 5-135,-2-32-151,1 1 0,2 0-1,0 0 1,1-1-1,10 31 1,-11-43-83,1 1-1,0-1 1,0 0 0,1 0-1,0 0 1,0 0-1,1-1 1,0 0 0,1 0-1,0-1 1,0 0-1,0 0 1,17 11-1,-20-15-7,0-1-1,-1 0 0,1 0 0,0 0 1,0-1-1,0 0 0,0 1 0,1-1 0,-1-1 1,0 1-1,0-1 0,1 1 0,-1-1 1,0 0-1,1-1 0,-1 1 0,0-1 0,0 0 1,0 0-1,1 0 0,-1 0 0,0-1 1,0 0-1,-1 0 0,1 0 0,0 0 0,-1-1 1,1 1-1,-1-1 0,0 0 0,0 0 1,0 0-1,0 0 0,3-4 0,4-7 59,-1-1 1,0 0-1,0 0 0,-2-1 0,0 1 1,-1-2-1,5-18 0,0-17-21,-2 0-1,-3-1 1,-2 0-1,-4-80 1,0 80 208,-2 35 284,-4 17-552,4 3-130,1 0 0,0 0 0,-1 0 0,1 0 0,0 1 0,0-1 0,1 0 0,-1 0 0,0 1 0,0 3 0,-3 67-3823,4-33-11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0.822"/>
    </inkml:context>
    <inkml:brush xml:id="br0">
      <inkml:brushProperty name="width" value="0.025" units="cm"/>
      <inkml:brushProperty name="height" value="0.025" units="cm"/>
      <inkml:brushProperty name="color" value="#E71224"/>
    </inkml:brush>
  </inkml:definitions>
  <inkml:trace contextRef="#ctx0" brushRef="#br0">243 116 10186,'-3'2'360,"1"0"1,0 0-1,-1 1 1,1-1-1,0 1 1,0-1-1,1 1 1,-1 0-1,0 0 1,1 0 0,0 0-1,0 0 1,0 0-1,0 0 1,0 0-1,0 5 1,-1 6-448,1 0 0,1 21 0,1-14 400,-1-16-295,0 1 0,1-1 0,0 0 0,0 0 0,0 1 0,1-1 0,-1 0 0,1 0 0,0 0 0,1-1 0,-1 1 0,1 0 0,0-1 0,0 0 0,0 0 0,1 0 0,0 0 0,0 0 0,0-1 0,0 1 0,0-1 0,0 0 0,1 0 0,0-1 0,-1 1 0,1-1 0,0 0 0,0-1 0,0 1 0,1-1 0,-1 0 0,0 0 0,0-1 0,1 1 0,-1-1 0,0 0 0,11-2 0,-13 1-17,0-1 0,1 1 1,-1-1-1,0 0 0,0 0 1,0 0-1,0 0 0,0-1 1,0 1-1,-1-1 0,1 0 1,-1 1-1,0-1 0,1 0 1,-1-1-1,-1 1 0,1 0 0,0-1 1,1-4-1,3-7 120,-1-1 0,6-32 0,-8 37 39,-2 0 0,1-1-1,-2 1 1,1 0-1,-2-1 1,1 1-1,-2-1 1,1 1-1,-7-19 1,6 24-74,0 1 1,0-1-1,-1 1 0,0 0 1,0 0-1,0 0 1,-1 0-1,0 1 1,0-1-1,0 1 1,0 0-1,-1 0 1,0 1-1,0-1 1,0 1-1,0 0 1,0 0-1,0 1 1,-1-1-1,-8-1 1,-4-1-262,0 1 0,-1 1 0,1 1-1,0 0 1,-1 2 0,0 0 0,-20 3 0,18 0-1426,0 0 0,1 2 0,-27 9 0,-8 6-6673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2.080"/>
    </inkml:context>
    <inkml:brush xml:id="br0">
      <inkml:brushProperty name="width" value="0.025" units="cm"/>
      <inkml:brushProperty name="height" value="0.025" units="cm"/>
      <inkml:brushProperty name="color" value="#E71224"/>
    </inkml:brush>
  </inkml:definitions>
  <inkml:trace contextRef="#ctx0" brushRef="#br0">13 80 3043,'-1'-1'614,"0"0"0,0 0-1,0 0 1,0-1 0,0 1 0,0-1 0,0 1-1,0-1 1,1 1 0,-1-1 0,1 1 0,-1-4 0,0-36 2427,2 23 1179,-1 42-4001,0 393 437,-1-413-658,1-1-1,0 1 0,1-1 0,-1 1 0,1-1 0,-1 1 0,1-1 0,0 0 0,0 1 1,1-1-1,-1 0 0,3 5 0,-3-7-11,1 0 1,-1 0-1,0 0 0,1 0 1,-1 0-1,1 0 1,-1 0-1,1 0 0,-1-1 1,1 1-1,-1-1 1,1 1-1,0-1 0,-1 0 1,1 1-1,0-1 0,-1 0 1,1 0-1,0 0 1,-1 0-1,1-1 0,0 1 1,-1 0-1,1-1 0,-1 1 1,1-1-1,0 1 1,1-2-1,1 0 21,-1 0 0,1 1 0,-1-2 0,1 1 0,-1 0 0,0-1 0,0 1 0,0-1-1,0 0 1,-1 0 0,3-3 0,25-41 405,-21 31-427,19-30 42,-2-1 0,-2-2 0,-3 0-1,24-76 1,-43 114-389,-3 17-1919,-5 17-2566,-9 9-2616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02.425"/>
    </inkml:context>
    <inkml:brush xml:id="br0">
      <inkml:brushProperty name="width" value="0.025" units="cm"/>
      <inkml:brushProperty name="height" value="0.025" units="cm"/>
      <inkml:brushProperty name="color" value="#E71224"/>
    </inkml:brush>
  </inkml:definitions>
  <inkml:trace contextRef="#ctx0" brushRef="#br0">23 1 12620,'0'0'5797,"0"6"-6053,0 13 576,0 7-448,-2 6 321,-2 6-225,-4 2 96,3-4 32,1-8-321,4-8 65,0-12-2274,11-9-8520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2.497"/>
    </inkml:context>
    <inkml:brush xml:id="br0">
      <inkml:brushProperty name="width" value="0.025" units="cm"/>
      <inkml:brushProperty name="height" value="0.025" units="cm"/>
      <inkml:brushProperty name="color" value="#E71224"/>
    </inkml:brush>
  </inkml:definitions>
  <inkml:trace contextRef="#ctx0" brushRef="#br0">3 0 4164,'-1'3'10533,"0"4"-4906,1-5-6193,0 0-1,0 0 0,0 1 0,0-1 0,0 0 1,0 0-1,1-1 0,-1 1 0,1 0 1,-1 0-1,1 0 0,1 3 0,6 6-5118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3.677"/>
    </inkml:context>
    <inkml:brush xml:id="br0">
      <inkml:brushProperty name="width" value="0.025" units="cm"/>
      <inkml:brushProperty name="height" value="0.025" units="cm"/>
      <inkml:brushProperty name="color" value="#E71224"/>
    </inkml:brush>
  </inkml:definitions>
  <inkml:trace contextRef="#ctx0" brushRef="#br0">0 192 224,'0'0'10832,"12"-20"-8734,17-34-1217,-24 43-792,1-1-1,0 1 1,1 1-1,0-1 1,0 1 0,1 0-1,0 0 1,1 1-1,15-13 1,-24 22-60,1 0 1,-1 0 0,0 0-1,1-1 1,-1 1 0,0 0-1,1 0 1,-1 0 0,0 0-1,1 0 1,-1 0 0,0 0-1,1 0 1,-1 0 0,0 0 0,1 0-1,-1 0 1,0 0 0,1 0-1,-1 0 1,0 0 0,0 0-1,1 0 1,-1 1 0,0-1-1,1 0 1,-1 0 0,0 0-1,1 0 1,-1 1 0,0-1-1,0 0 1,1 0 0,-1 1-1,0-1 1,8 16 384,-1 18-209,-6 73 352,-2-58-591,1-48 45,1-2-35,0 1 1,0-1 0,0 1-1,0 0 1,0-1 0,0 0 0,0 1-1,-1-1 1,1 0 0,0 1 0,0-1-1,-1 0 1,1 0 0,0 1 0,-1-1-1,1 0 1,-1 0 0,1 0 0,-1 0-1,0 0 1,1 0 0,-1-1-1,12-32 175,-8 22-172,2-1 92,-2 0-45,1 1-1,1 0 1,0 0 0,0 0-1,1 1 1,11-13 0,-15 22-45,-1 1 0,1 0 1,-1 0-1,1 0 1,0 0-1,0 0 0,-1 0 1,1 1-1,0-1 1,0 1-1,0 0 0,0 0 1,-1 0-1,1 0 0,6 2 1,4-2 198,-8 41 658,-4 0-577,-1-22-194,0 0-1,1 0 1,1 0-1,1-1 0,1 1 1,6 19-1,3-19-1219,0-13-3304,-4-5-1576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5.524"/>
    </inkml:context>
    <inkml:brush xml:id="br0">
      <inkml:brushProperty name="width" value="0.025" units="cm"/>
      <inkml:brushProperty name="height" value="0.025" units="cm"/>
      <inkml:brushProperty name="color" value="#E71224"/>
    </inkml:brush>
  </inkml:definitions>
  <inkml:trace contextRef="#ctx0" brushRef="#br0">34 142 993,'-19'11'5953,"5"-9"3869,14-22-8530,0 14-1289,0 0 1,1 0-1,-1 0 0,1 0 1,1 1-1,-1-1 1,5-10-1,-5 14-16,0 0 1,0 0-1,0 0 0,0 0 0,0 0 1,1 1-1,-1-1 0,1 1 0,-1-1 1,1 1-1,-1-1 0,1 1 0,0 0 1,0 0-1,0 0 0,0 0 0,0 0 1,0 0-1,0 0 0,0 1 0,0-1 0,0 1 1,0-1-1,0 1 0,3 0 0,-4 1 12,0 1 0,0-1-1,0 1 1,0-1-1,-1 1 1,1 0-1,0-1 1,-1 1-1,1 0 1,-1 0-1,0-1 1,0 1-1,0 0 1,0 0-1,0 2 1,0-3-8,0 129 57,14-153-1536,-6 12 1279,41-100-240,-43 154 1843,-5-28-1379,-1-11 1,0 0 0,0 0 0,0-1 0,1 1 1,-1 0-1,1 0 0,0-1 0,0 1 0,1 0 0,-1-1 0,4 7 0,-4-9-29,-1 0 0,1-1 0,0 1 0,-1-1 0,1 0 0,0 1 0,0-1 0,-1 1 1,1-1-1,0 0 0,0 0 0,0 1 0,0-1 0,-1 0 0,1 0 0,0 0 0,0 0 0,0 0 0,0 0 0,-1 0 0,1 0 0,0 0 0,0-1 1,0 1-1,-1 0 0,1 0 0,0-1 0,0 1 0,0-1 0,0 0 0,20-16-291,8-37 382,-23 41-117,1 0-1,0 1 1,15-20-1,-15 90 558,-6-54-500,-1 0 0,1 1 0,0-1 0,0 0 0,0 0 0,0 0 0,1 0 0,-1 0 0,4 6 1,-4-9-30,0 0 0,0 0 0,0 0 0,0 0 0,0 0 0,1 0 0,-1 0 0,0 0 0,0-1 0,0 1 0,1 0 0,-1-1 0,1 1 0,-1-1 0,0 0 0,1 1 0,-1-1 0,1 0 0,-1 0 0,0 0 0,1 0 0,-1 0 0,1 0 0,-1 0 0,1 0 0,-1-1 0,0 1 0,1-1 0,-1 1 0,0-1 1,1 1-1,0-2 0,1 1 8,0-1 0,-1 0 0,1-1 0,-1 1 0,1 0 0,-1-1 0,0 1 0,0-1 0,0 0 0,-1 1 1,1-1-1,-1 0 0,3-6 0,13-42 65,-14 42-79,-1 0-1,0 0 1,1-18 1558,-3 51-729,-1 4-824,1 44 413,0-69-504,1 1 0,-1 0 0,1-1 0,0 1 0,0-1 0,0 1 0,0-1 0,1 1-1,-1-1 1,1 0 0,0 0 0,0 0 0,0 0 0,0 0 0,5 4 0,3-2-3527,-2-4-1580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5.869"/>
    </inkml:context>
    <inkml:brush xml:id="br0">
      <inkml:brushProperty name="width" value="0.025" units="cm"/>
      <inkml:brushProperty name="height" value="0.025" units="cm"/>
      <inkml:brushProperty name="color" value="#E71224"/>
    </inkml:brush>
  </inkml:definitions>
  <inkml:trace contextRef="#ctx0" brushRef="#br0">2 0 7815,'0'0'5349,"-1"0"-2658,1 7-3332,0 13 481,0 6-1217,5 4-1730,3 2-1922</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6.283"/>
    </inkml:context>
    <inkml:brush xml:id="br0">
      <inkml:brushProperty name="width" value="0.025" units="cm"/>
      <inkml:brushProperty name="height" value="0.025" units="cm"/>
      <inkml:brushProperty name="color" value="#E71224"/>
    </inkml:brush>
  </inkml:definitions>
  <inkml:trace contextRef="#ctx0" brushRef="#br0">1 154 1634,'1'0'7104,"0"-2"-3770,8-17-2354,-8 8-596,1-1 0,0 0-1,1 0 1,0 1-1,1-1 1,6-12 0,-10 24-375,0 0 0,0-1 0,0 1 1,1 0-1,-1 0 0,0-1 1,0 1-1,1 0 0,-1 0 1,0-1-1,1 1 0,-1 0 1,0 0-1,1 0 0,-1-1 1,0 1-1,1 0 0,-1 0 1,0 0-1,1 0 0,-1 0 0,0 0 1,1 0-1,-1 0 0,1 0 1,-1 0-1,0 0 0,1 0 1,-1 0-1,0 0 0,1 0 1,-1 0-1,0 0 0,1 1 1,-1-1-1,0 0 0,1 0 0,-1 0 1,0 1-1,1-1 0,-1 0 1,11 13 517,-6 26 158,-5-34-659,0 0 0,1 0 0,0 0-1,-1 0 1,1 0 0,1 0 0,-1-1 0,5 10 0,-6-13-64,1-1 1,-1 1-1,0-1 1,1 1-1,-1-1 1,1 1-1,-1-1 1,1 1-1,-1-1 1,1 0 0,0 1-1,-1-1 1,1 0-1,-1 1 1,1-1-1,0 0 1,-1 0-1,1 1 1,0-1-1,-1 0 1,1 0-1,0 0 1,-1 0-1,1 0 1,0 0-1,0 0 1,-1 0-1,1 0 1,0-1-1,-1 1 1,1 0-1,-1 0 1,1 0-1,0-1 1,-1 1-1,1 0 1,-1-1-1,1 1 1,0-1-1,-1 1 1,1-1-1,-1 1 1,1-1-1,-1 1 1,1-2-1,19-25-986,-1-22 738,-14 35 198,1 0 0,12-24 0,-11 77 2952,-4-6-1319,-2-30-1728,10 35 688,1-23-1906,-11-15 1085,-1 1 0,1-1 0,0 1 0,0-1-1,0 1 1,0-1 0,0 0 0,0 0 0,-1 1 0,1-1-1,0 0 1,0 0 0,0 0 0,0 0 0,0 0-1,2 0 1,7-3-4835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6.680"/>
    </inkml:context>
    <inkml:brush xml:id="br0">
      <inkml:brushProperty name="width" value="0.025" units="cm"/>
      <inkml:brushProperty name="height" value="0.025" units="cm"/>
      <inkml:brushProperty name="color" value="#E71224"/>
    </inkml:brush>
  </inkml:definitions>
  <inkml:trace contextRef="#ctx0" brushRef="#br0">0 0 10890,'0'0'4741,"2"0"-3588,6 0-1089,-1 0 0,4 0 256,3 0-448,-3 0 320,2 0-320,-2 0 128,2 0-1922,-1 0-800,-9 0-2883</inkml:trace>
  <inkml:trace contextRef="#ctx0" brushRef="#br0" timeOffset="1">49 190 16592,'0'0'3811,"6"0"-3426,5 0-385,6-3 224,7 3 0,-1 0 32,-1 0-416,5 0 256,-1 0-1857,-2 3-2051,-5-1-9993</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7.676"/>
    </inkml:context>
    <inkml:brush xml:id="br0">
      <inkml:brushProperty name="width" value="0.025" units="cm"/>
      <inkml:brushProperty name="height" value="0.025" units="cm"/>
      <inkml:brushProperty name="color" value="#E71224"/>
    </inkml:brush>
  </inkml:definitions>
  <inkml:trace contextRef="#ctx0" brushRef="#br0">66 0 1377,'1'32'249,"-1"0"649,-4 49 1,2-72-475,1 0-1,-1-1 1,0 1-1,-1-1 1,0 1-1,0-1 1,-1 0 0,0 0-1,0 0 1,-8 9-1,11-15-160,-1 0 1,0-1-1,1 1 0,-1-1 0,0 1 0,0-1 1,0 0-1,0 1 0,-4 0 5312,14 15-5340,0-9-127,1-1 1,0 0-1,1 0 0,0-1 1,0 0-1,12 5 1,-16-8-77,1 0 0,0-1 0,-1 0-1,1 0 1,0-1 0,0 1 0,0-2 0,0 1 0,0-1 0,1 0 0,8-1 0,-16 1-119,0-1-1,0 1 0,1 0 1,-1 0-1,0 0 1,0 0-1,0 0 1,1 0-1,-1 0 0,0 0 1,0 0-1,0-1 1,0 1-1,1 0 1,-1 0-1,0 0 0,0 0 1,0-1-1,0 1 1,0 0-1,1 0 1,-1 0-1,0 0 0,0-1 1,0 1-1,0 0 1,0 0-1,0-1 0,0 1 1,0 0-1,0 0 1,0 0-1,0-1 1,0 1-1,0 0 0,0 0 1,0 0-1,0-1 1,0 0-710,0-4-3265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5.932"/>
    </inkml:context>
    <inkml:brush xml:id="br0">
      <inkml:brushProperty name="width" value="0.025" units="cm"/>
      <inkml:brushProperty name="height" value="0.025" units="cm"/>
      <inkml:brushProperty name="color" value="#E71224"/>
    </inkml:brush>
  </inkml:definitions>
  <inkml:trace contextRef="#ctx0" brushRef="#br0">1 1 8488,'2'63'9091,"5"31"-6466,2 13-1903,-7-25-568,-2-44-334,1 0 0,2 1 0,1-1-1,15 56 1,-3-64-1906,2-21-2666,2-7-5738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3.736"/>
    </inkml:context>
    <inkml:brush xml:id="br0">
      <inkml:brushProperty name="width" value="0.025" units="cm"/>
      <inkml:brushProperty name="height" value="0.025" units="cm"/>
      <inkml:brushProperty name="color" value="#E71224"/>
    </inkml:brush>
  </inkml:definitions>
  <inkml:trace contextRef="#ctx0" brushRef="#br0">114 55 14221,'-2'0'399,"-1"0"-1,1 0 0,0 1 0,-1-1 0,1 1 0,0 0 0,0 0 0,-1 0 0,1 0 0,0 0 0,0 0 0,0 0 1,0 1-1,0-1 0,1 1 0,-3 2 0,-1 1-193,1 0-1,0 1 1,0-1 0,0 1 0,-4 10-1,0 2-310,1 1-1,1 0 1,-5 22-1,6-11 113,1-1-1,1 1 0,1 0 1,2 0-1,5 45 0,-4-69-11,0-1 0,0 1 0,1 0 0,0-1 0,1 1 0,-1-1 0,1 0 0,0 0 0,0 0 0,1 0 0,-1 0 0,1-1 0,0 1 0,0-1 0,1 0 0,-1 0 0,1-1 0,0 0 0,0 1 0,0-2 0,6 4 0,-7-4 5,1 0-1,-1-1 0,1 1 1,0-1-1,-1 0 0,1 0 0,0-1 1,0 1-1,0-1 0,0 0 1,0-1-1,-1 1 0,1-1 1,0 0-1,0 0 0,-1 0 0,1 0 1,0-1-1,-1 0 0,1 0 1,-1 0-1,0-1 0,0 0 1,0 1-1,6-7 0,-1 0 2,0-1 1,-1 0-1,0-1 0,0 0 1,-1 0-1,-1-1 0,0 0 0,-1 0 1,0 0-1,0-1 0,4-23 1,-3-1-136,-1 0 0,-1-73 1,-4 101 129,-1 1 0,0-1 1,0 0-1,-1 1 0,0-1 1,0 1-1,-1 0 0,0 0 1,0 0-1,-1 0 0,0 0 1,-1 1-1,1-1 0,-9-9 0,9 13 48,0 0 0,0 0 0,-1 1-1,1-1 1,-1 1 0,0 0 0,0 0-1,0 0 1,0 1 0,0-1 0,-1 1-1,1 1 1,-1-1 0,1 1 0,-1 0-1,0 0 1,1 1 0,-1-1 0,0 1-1,0 1 1,1-1 0,-1 1 0,-6 1-1,7 0-34,0 0 1,0 0-1,0 0 0,0 1 0,1 0 0,-1 0 0,1 0 0,0 0 0,0 1 1,0 0-1,0 0 0,1 0 0,-1 0 0,1 0 0,0 1 0,0-1 1,1 1-1,-1 0 0,1 0 0,0 0 0,0 0 0,-1 10 0,-3 5-207,2 1-1,1-1 0,0 1 1,1 32-1,2-44-303,0 1 1,0-1-1,1 1 1,0-1 0,1 1-1,0-1 1,6 16-1,16 14-4504</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8.474"/>
    </inkml:context>
    <inkml:brush xml:id="br0">
      <inkml:brushProperty name="width" value="0.025" units="cm"/>
      <inkml:brushProperty name="height" value="0.025" units="cm"/>
      <inkml:brushProperty name="color" value="#E71224"/>
    </inkml:brush>
  </inkml:definitions>
  <inkml:trace contextRef="#ctx0" brushRef="#br0">55 0 8264,'0'0'4906,"0"25"-3337,1-7-1191,-2 0 1,0 0-1,0 1 0,-2-1 0,-9 34 0,2-24-213,4-15-77,1 1 0,1 0 0,0 0 1,1 0-1,-2 23 0,5-37-88,33 0-875,-14-1 993,-1 1-1,0 0 0,0 2 1,1 0-1,-1 1 0,22 6 1,-25-7-4052,-13-2 2604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8.848"/>
    </inkml:context>
    <inkml:brush xml:id="br0">
      <inkml:brushProperty name="width" value="0.025" units="cm"/>
      <inkml:brushProperty name="height" value="0.025" units="cm"/>
      <inkml:brushProperty name="color" value="#E71224"/>
    </inkml:brush>
  </inkml:definitions>
  <inkml:trace contextRef="#ctx0" brushRef="#br0">28 0 8904,'-4'4'543,"1"0"0,1 1 0,-1-1 0,1 1 0,-1-1 0,2 1 0,-1 0 0,0 0 0,1 0 0,0 0 0,-1 10 0,0 62-370,3-46 340,-1 205 485,0-134-5498,0-98-417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211"/>
    </inkml:context>
    <inkml:brush xml:id="br0">
      <inkml:brushProperty name="width" value="0.025" units="cm"/>
      <inkml:brushProperty name="height" value="0.025" units="cm"/>
      <inkml:brushProperty name="color" value="#E71224"/>
    </inkml:brush>
  </inkml:definitions>
  <inkml:trace contextRef="#ctx0" brushRef="#br0">1 0 11659,'0'0'6134,"9"5"-5659,6 9-275,-1 1 1,0 0-1,-1 1 1,19 30-1,-17-25-70,-15-21-136,55 82 635,-49-71-1224,0 0 0,-1 1 0,0-1 0,-1 1 0,5 22 0,-8-24-3051,-1-3-1890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604"/>
    </inkml:context>
    <inkml:brush xml:id="br0">
      <inkml:brushProperty name="width" value="0.025" units="cm"/>
      <inkml:brushProperty name="height" value="0.025" units="cm"/>
      <inkml:brushProperty name="color" value="#E71224"/>
    </inkml:brush>
  </inkml:definitions>
  <inkml:trace contextRef="#ctx0" brushRef="#br0">0 324 12940,'0'-23'2114,"0"-6"-1089,8-7-192,14-4-288,3-2-545,1 0 320,0 6-416,-1 7 192,-5 6-1281,1 8-2371,-6 6-3362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19.972"/>
    </inkml:context>
    <inkml:brush xml:id="br0">
      <inkml:brushProperty name="width" value="0.025" units="cm"/>
      <inkml:brushProperty name="height" value="0.025" units="cm"/>
      <inkml:brushProperty name="color" value="#E71224"/>
    </inkml:brush>
  </inkml:definitions>
  <inkml:trace contextRef="#ctx0" brushRef="#br0">1 37 12556,'4'-1'733,"0"0"0,0 0 1,0-1-1,0 0 0,0 1 0,5-5 0,-3 3-782,0 0-1,1 0 1,-1 0-1,1 0 1,-1 1-1,1 0 1,0 1-1,7-2 1,-14 4 46,1-1-1,0 0 1,-1 0 0,1 1-1,-1-1 1,1 0 0,0 1 0,-1-1-1,1 1 1,-1-1 0,1 1-1,-1-1 1,1 1 0,-1-1-1,1 1 1,-1-1 0,0 1-1,1 0 1,-1-1 0,0 1 0,1 0-1,-1-1 1,0 1 0,0 0-1,0-1 1,0 1 0,0 0-1,0-1 1,0 1 0,0 1 0,1 29 313,-2-23-294,1 14-164,-2 1 0,0 0 0,-2-1 0,-1 1 0,0-1-1,-2 0 1,-14 34 0,17-48 173,1 1 1,1 0-1,0-1 0,0 1 1,1 0-1,0 0 1,1 17-1,0-24 72,1-1 0,0 0 0,0 1 0,0-1 1,0 0-1,0 0 0,0 0 0,0 0 0,0 0 0,0 0 0,0 0 1,1 0-1,-1 0 0,0-1 0,1 1 0,-1 0 0,1-1 0,-1 1 0,0-1 1,3 1-1,32 9 356,-33-9-587,0 0 0,0-1 1,0 1-1,0-1 0,0 0 0,0 0 1,0 0-1,0 0 0,0 0 0,5-2 1,-5 1-273,-1 0 0,0-1 1,0 1-1,0-1 1,0 1-1,0-1 1,0 1-1,0-1 1,0 0-1,-1 0 0,1 0 1,-1 0-1,1 0 1,-1 0-1,0-1 1,0 1-1,0 0 1,0-1-1,1-3 1,6-25-7774</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0.364"/>
    </inkml:context>
    <inkml:brush xml:id="br0">
      <inkml:brushProperty name="width" value="0.025" units="cm"/>
      <inkml:brushProperty name="height" value="0.025" units="cm"/>
      <inkml:brushProperty name="color" value="#E71224"/>
    </inkml:brush>
  </inkml:definitions>
  <inkml:trace contextRef="#ctx0" brushRef="#br0">16 0 11115,'-1'1'200,"0"-1"0,1 1 0,-1-1 1,0 1-1,0-1 0,1 1 1,-1 0-1,1-1 0,-1 1 0,1 0 1,-1 0-1,1 0 0,-1-1 1,1 1-1,-1 0 0,1 0 0,0 0 1,0 0-1,-1 0 0,1 0 1,0 1-1,-4 22 209,4 48 98,1-71-502,-1 0-1,1 0 1,0 0 0,0 0-1,0 0 1,-1 0 0,1 0-1,0 0 1,0 0 0,1 0-1,-1-1 1,0 1 0,0 0-1,0-1 1,0 1 0,1-1-1,-1 1 1,0-1 0,0 0-1,1 0 1,-1 1 0,0-1-1,1 0 1,-1 0 0,0 0-1,1 0 1,1-1 0,41-1 99,-12-5-44,-25 4-120,1 1 0,1 0 0,-1 1 0,14-1 0,-21 3 88,0 0 1,0-1-1,0 1 1,0 0-1,0 0 1,0 0-1,0 0 1,-1 0-1,1 0 1,0 0-1,-1 0 1,1 1-1,0-1 1,-1 0-1,0 0 1,1 0-1,-1 1 1,0-1-1,1 0 1,-1 1-1,0-1 1,0 0-1,0 0 1,0 1-1,0-1 1,-1 2-1,-2 42 1226,1-38-1158,0 0 1,-1 0-1,0 0 1,-1-1 0,1 1-1,-1-1 1,-8 10-1,9-12-72,0 0-1,0-1 0,-1 1 1,1-1-1,-1 0 1,0 0-1,1 0 0,-1 0 1,0-1-1,-1 0 0,1 0 1,0 0-1,-5 2 0,7-4-160,1 0-1,-1 1 1,1-1-1,-1 0 0,1 0 1,0 0-1,-1 0 0,1 0 1,-1 0-1,1 0 0,-1 0 1,1-1-1,0 1 0,-1 0 1,1-1-1,0 0 0,-1 1 1,1-1-1,0 0 0,-1 1 1,-1-3-1,1 0-804,0 0 0,0 0 0,0 0 0,1-1 0,-1 1 0,1 0 0,-2-7 0,3 10 846,-9-28-7357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0.722"/>
    </inkml:context>
    <inkml:brush xml:id="br0">
      <inkml:brushProperty name="width" value="0.025" units="cm"/>
      <inkml:brushProperty name="height" value="0.025" units="cm"/>
      <inkml:brushProperty name="color" value="#E71224"/>
    </inkml:brush>
  </inkml:definitions>
  <inkml:trace contextRef="#ctx0" brushRef="#br0">1 42 5701,'2'-8'2627,"5"1"-513,2 1-609,1-1-127,1 0-578,0 2 257,3 4-736,-1 1 31,2 0-704,-2 0-1762,-2 0-1634,-2 0-5893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119"/>
    </inkml:context>
    <inkml:brush xml:id="br0">
      <inkml:brushProperty name="width" value="0.025" units="cm"/>
      <inkml:brushProperty name="height" value="0.025" units="cm"/>
      <inkml:brushProperty name="color" value="#E71224"/>
    </inkml:brush>
  </inkml:definitions>
  <inkml:trace contextRef="#ctx0" brushRef="#br0">31 29 6342,'0'0'10367,"0"5"-9721,-2 46-217,1-14-291,3 40 1,-1-67-144,0-1-1,1 1 1,0 0-1,1-1 1,0 0-1,0 1 1,1-1-1,0 0 1,6 9-1,-9-17-12,-1 1-1,2-1 0,-1 1 0,0-1 1,0 1-1,0-1 0,1 1 0,-1-1 1,1 0-1,-1 0 0,1 0 0,0 0 1,-1 0-1,1 0 0,0 0 0,-1-1 1,1 1-1,0-1 0,0 1 0,0-1 1,0 1-1,0-1 0,-1 0 1,1 0-1,0 0 0,0 0 0,0-1 1,3 0-1,-2 0 12,0 0 1,-1 0-1,1 0 1,-1-1-1,1 1 1,-1-1-1,0 1 1,0-1-1,1 0 1,-1 0-1,0 0 1,-1-1-1,1 1 1,0 0-1,-1-1 1,1 1-1,-1-1 1,2-3-1,2-9 57,0-1-1,0 0 1,-2-1-1,0 1 1,1-29-1,-3 36 0,-1 0 0,0-1 1,-1 1-1,0 0 0,0 0 0,-1-1 0,0 1 0,-1 0 0,0 0 0,0 1 0,-8-14 0,9 19 11,0 0 0,0 1 1,0-1-1,0 1 0,0-1 0,-1 1 0,1 0 0,-1 0 0,0 0 0,0 0 0,1 1 0,-1-1 0,0 1 0,0 0 1,-1 0-1,1 0 0,0 0 0,0 0 0,0 1 0,-1-1 0,1 1 0,0 0 0,-1 0 0,1 0 0,0 0 1,0 1-1,-1-1 0,1 1 0,0 0 0,0 0 0,0 0 0,0 0 0,0 1 0,0-1 0,0 1 0,0 0 0,0 0 1,1 0-1,-1 0 0,1 0 0,0 1 0,-4 3 0,2 2-293,0 0 1,1 0-1,0 0 0,0 0 1,1 0-1,0 1 0,0-1 1,0 13-1,1 2-1017,0-1-1,4 24 0,2-28-3601,5-8-3722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465"/>
    </inkml:context>
    <inkml:brush xml:id="br0">
      <inkml:brushProperty name="width" value="0.025" units="cm"/>
      <inkml:brushProperty name="height" value="0.025" units="cm"/>
      <inkml:brushProperty name="color" value="#E71224"/>
    </inkml:brush>
  </inkml:definitions>
  <inkml:trace contextRef="#ctx0" brushRef="#br0">1 2 9097,'0'0'4932,"4"0"-2690,-1 0-1665,12 0 416,-2 0-513,4 0 33,0-1-257,-2 1-288,-2 0 224,-1 0-352,5 0 256,-8 0-1089,2 0-448,-1 0-1634,-7 3-1922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1.826"/>
    </inkml:context>
    <inkml:brush xml:id="br0">
      <inkml:brushProperty name="width" value="0.025" units="cm"/>
      <inkml:brushProperty name="height" value="0.025" units="cm"/>
      <inkml:brushProperty name="color" value="#E71224"/>
    </inkml:brush>
  </inkml:definitions>
  <inkml:trace contextRef="#ctx0" brushRef="#br0">1 10 13421,'0'0'4164,"5"0"-3588,7 0-288,-5 0 129,8 0-225,6 0 0,-3 0-352,1 0-352,-2-5-1987,0 0-2049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4.547"/>
    </inkml:context>
    <inkml:brush xml:id="br0">
      <inkml:brushProperty name="width" value="0.025" units="cm"/>
      <inkml:brushProperty name="height" value="0.025" units="cm"/>
      <inkml:brushProperty name="color" value="#E71224"/>
    </inkml:brush>
  </inkml:definitions>
  <inkml:trace contextRef="#ctx0" brushRef="#br0">14 66 11275,'-1'112'4704,"-2"67"-2222,0 6-785,0-312-3143,0 55-629,11-134 1,-7 197 2026,0 0 0,1 1 0,0-1 0,1 1 0,0 0 0,0-1 0,1 1 0,0 0 1,7-10-1,-8 14 102,0 1 0,0 0 0,0-1 0,0 1 0,0 1 0,1-1 0,0 0 0,-1 1 1,1 0-1,0 0 0,0 0 0,0 0 0,0 0 0,1 1 0,-1 0 0,0 0 0,1 0 0,-1 0 1,0 1-1,6 0 0,-5 0-13,0 0 0,0 0 1,-1 1-1,1 0 0,0 0 1,0 0-1,-1 0 0,1 1 1,-1 0-1,0 0 0,1 0 1,-1 0-1,0 1 0,0 0 1,0 0-1,0 0 0,-1 0 1,0 0-1,1 1 0,-1-1 1,0 1-1,0 0 0,-1 0 1,1 0-1,-1 1 0,0-1 1,0 0-1,-1 1 0,1 0 1,1 8-1,-1-5 127,0 0 0,0-1 0,-1 1 0,0 0 0,-1 0 0,0 0 0,0 0 0,-2 12 0,1-16-121,0-1-1,0 0 1,0 1 0,0-1 0,-1 0 0,1 0-1,-1 0 1,0 0 0,0 0 0,0 0-1,0 0 1,0-1 0,-1 1 0,1-1 0,-1 0-1,0 1 1,0-1 0,1 0 0,-1-1-1,-1 1 1,-2 1 0,-14 4-1,0-1 0,0 0 1,-21 2-1,-38 10-493,78-18 430,0 1 0,0-1 0,0 1-1,0-1 1,0 1 0,0-1 0,1 1-1,-1-1 1,0 1 0,0 0 0,1-1-1,-1 1 1,0 0 0,1 0 0,-1-1-1,1 1 1,-1 0 0,1 0 0,-1 0-1,1 0 1,-1 0 0,1 0-1,0 0 1,0 0 0,-1 0 0,1 0-1,0 0 1,0 0 0,0 0 0,0 0-1,0 0 1,0 0 0,1 0 0,-1 0-1,0 0 1,0 0 0,1 0 0,-1 0-1,1-1 1,-1 1 0,1 0 0,-1 0-1,1 0 1,-1 0 0,1-1 0,0 1-1,1 1 1,1 3-2,0-1 1,1 0-1,0 1 1,0-2-1,0 1 1,0 0-1,7 4 1,13 3 73,1-1 0,48 14 0,-52-19 225,-1 1-1,0 1 0,-1 1 1,1 1-1,30 19 0,-36-15-2,-1 1-1,-1 0 0,0 1 1,0 0-1,-2 1 1,0 0-1,-1 1 1,7 18-1,-9-12-282,-6-19-7,0 1 0,0-1 0,0 0 0,1 0 0,0 0 0,0 0 0,0 0 0,4 6 0,-5-10-124,-1 0 0,1-1-1,-1 1 1,1 0 0,-1 0 0,1-1-1,-1 1 1,1-1 0,-1 1 0,1 0 0,-1-1-1,1 1 1,-1-1 0,1 1 0,-1-1-1,0 1 1,1-1 0,-1 1 0,0-1-1,0 0 1,0 1 0,1-1 0,-1 0-1,12-30-4784,-1-13-5124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2.269"/>
    </inkml:context>
    <inkml:brush xml:id="br0">
      <inkml:brushProperty name="width" value="0.025" units="cm"/>
      <inkml:brushProperty name="height" value="0.025" units="cm"/>
      <inkml:brushProperty name="color" value="#E71224"/>
    </inkml:brush>
  </inkml:definitions>
  <inkml:trace contextRef="#ctx0" brushRef="#br0">44 90 7111,'2'-19'10700,"3"-2"-8283,-2 12-2332,-1 1 1,0-1-1,1-14 0,11 330 1025,13-159-1137,-28-147-54,1 0-1,0-1 0,0 1 0,-1 0 0,1-1 0,0 1 0,-1 0 0,1-1 0,-1 1 0,1-1 0,0 1 0,-1-1 0,1 1 0,-1-1 0,0 1 0,1-1 1,-1 0-1,1 1 0,-1-1 0,0 0 0,1 1 0,-1-1 0,1 0 0,-1 0 0,0 0 0,0 1 0,1-1 0,-1 0 0,-1 0 0,-29 4-725,21-3 704,6-1-478,-29 6 2355,27-3 76,21-2-1268,26 0-541,44-2-40,-76 1-722,-1-1-1,1-1 1,-1 0 0,0 0-1,1 0 1,-1-1 0,12-6 0,0-5-5082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2.687"/>
    </inkml:context>
    <inkml:brush xml:id="br0">
      <inkml:brushProperty name="width" value="0.025" units="cm"/>
      <inkml:brushProperty name="height" value="0.025" units="cm"/>
      <inkml:brushProperty name="color" value="#E71224"/>
    </inkml:brush>
  </inkml:definitions>
  <inkml:trace contextRef="#ctx0" brushRef="#br0">1 1 7463,'1'47'9791,"4"3"-5128,38 184-4778,-42-225 97,11 34-9,-12-42 10,1 0 1,-1 1 0,1-1 0,-1 0 0,1 0 0,-1 0 0,1 1 0,0-1-1,0 0 1,-1 0 0,1 0 0,0 0 0,0 0 0,0 0 0,0 0 0,0 0-1,0-1 1,0 1 0,1 0 0,-1-1 0,0 1 0,0-1 0,1 1 0,1 0 0,-2-1-8,0 0 1,0-1-1,0 1 1,-1 0 0,1 0-1,0-1 1,0 1-1,0 0 1,0-1 0,0 1-1,-1-1 1,1 1-1,0-1 1,0 0 0,-1 1-1,1-1 1,0 0-1,-1 1 1,1-1 0,-1 0-1,1 0 1,-1 1-1,1-1 1,-1 0 0,1-1-1,7-26 258,-6 21-201,8-42-162,-1 0-1,-2-1 1,-3 0 0,-3-87 0,-1 136 61,0 1 0,0-1 0,0 0 1,-1 0-1,1 1 0,0-1 0,0 0 0,-1 1 1,1-1-1,0 0 0,-1 0 0,1 1 0,0-1 1,-1 1-1,1-1 0,-1 0 0,1 1 0,-1-1 0,0 1 1,1-1-1,-1 1 0,1 0 0,-1-1 0,0 1 1,1-1-1,-1 1 0,0 0 0,0 0 0,1-1 0,-1 1 1,0 0-1,-1 0 0,-28 2-5162,-7 7-3600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29.659"/>
    </inkml:context>
    <inkml:brush xml:id="br0">
      <inkml:brushProperty name="width" value="0.025" units="cm"/>
      <inkml:brushProperty name="height" value="0.025" units="cm"/>
      <inkml:brushProperty name="color" value="#E71224"/>
    </inkml:brush>
  </inkml:definitions>
  <inkml:trace contextRef="#ctx0" brushRef="#br0">56 0 7976,'-1'1'450,"1"-1"1,-1 0 0,1 0 0,-1 0 0,1 0 0,-1 1-1,1-1 1,-1 0 0,1 0 0,0 1 0,-1-1-1,1 0 1,0 1 0,-1-1 0,1 1 0,0-1 0,-1 0-1,1 1 1,0-1 0,-1 1 0,1-1 0,0 1 0,0 0-1,-7 20 2978,0 34-5557,5-34 3111,-15 136-891,4 177-1,13-333-101,0 1 0,0-1-1,0 0 1,0 1 0,0-1-1,0 1 1,0-1 0,1 1-1,-1-1 1,0 0 0,1 1-1,-1-1 1,1 0 0,0 1-1,-1-1 1,1 0 0,0 0-1,0 1 1,0-1 0,0 0-1,0 0 1,0 0 0,0 0-1,0 0 1,2 1 0,-2-2-24,0 0 0,1 0 0,-1 0 0,1 0 0,-1 0 0,1 0 1,-1 0-1,0-1 0,1 1 0,-1 0 0,0-1 0,1 1 0,-1-1 1,0 1-1,1-1 0,-1 0 0,0 0 0,0 1 0,0-1 0,0 0 1,0 0-1,0 0 0,0 0 0,0 0 0,1-2 0,10-12 42,0-1-1,-1-1 0,-1 1 1,14-33-1,24-78 98,-36 94-224,35-87-227,-46 119-421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0.461"/>
    </inkml:context>
    <inkml:brush xml:id="br0">
      <inkml:brushProperty name="width" value="0.025" units="cm"/>
      <inkml:brushProperty name="height" value="0.025" units="cm"/>
      <inkml:brushProperty name="color" value="#E71224"/>
    </inkml:brush>
  </inkml:definitions>
  <inkml:trace contextRef="#ctx0" brushRef="#br0">1 175 7079,'0'0'7078,"2"-3"-6725,10-19-113,-1 0 0,-1 0 0,-1-1 1,-1 0-1,9-36 0,-19 76 980,1 0-1,1 0 1,4 31 0,-1-22-2467,1 0-1,11 36 1,-8-46-3253,1-5-2130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0.892"/>
    </inkml:context>
    <inkml:brush xml:id="br0">
      <inkml:brushProperty name="width" value="0.025" units="cm"/>
      <inkml:brushProperty name="height" value="0.025" units="cm"/>
      <inkml:brushProperty name="color" value="#E71224"/>
    </inkml:brush>
  </inkml:definitions>
  <inkml:trace contextRef="#ctx0" brushRef="#br0">0 1 15375,'0'0'4196,"0"3"-9161,0 4 3267,0 6-256,0 7-320,0 2-1633,0 6 383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1.598"/>
    </inkml:context>
    <inkml:brush xml:id="br0">
      <inkml:brushProperty name="width" value="0.025" units="cm"/>
      <inkml:brushProperty name="height" value="0.025" units="cm"/>
      <inkml:brushProperty name="color" value="#E71224"/>
    </inkml:brush>
  </inkml:definitions>
  <inkml:trace contextRef="#ctx0" brushRef="#br0">0 187 1345,'1'-7'4308,"30"-69"2557,1-4-4003,-32 78-2721,1 0 0,-1 1 1,1-1-1,0 0 0,0 1 0,-1-1 1,1 1-1,0-1 0,0 1 0,1-1 1,-1 1-1,0 0 0,2-2 0,2 7 608,-3 13-544,-3 7 509,0-16-655,1 0-1,0 0 0,0 0 0,0 0 0,1 0 0,4 14 0,-5-21-74,0-1 0,0 1 0,1-1 0,-1 1 0,0-1 0,0 1-1,1-1 1,-1 1 0,0-1 0,0 1 0,1-1 0,-1 0 0,1 1 0,-1-1 0,0 0 0,1 1 0,-1-1 0,1 0 0,-1 1 0,1-1 0,-1 0 0,1 0 0,-1 1 0,1-1 0,-1 0 0,1 0 0,-1 0 0,1 0 0,-1 0 0,1 0 0,0 0 0,-1 0 0,1 0 0,-1 0 0,1 0 0,-1 0 0,1 0 0,-1 0 0,1-1-1,-1 1 1,1 0 0,-1 0 0,1 0 0,-1-1 0,1 1 0,-1 0 0,1-1 0,-1 1 0,0-1 0,1 1 0,-1 0 0,1-2 0,18-22 134,0-10-11,-19 32-91,0 2 22,31-14 335,-24 12-316,0 0-1,1 1 1,-1 0 0,13-1-1,-19 2 184,7 19 337,-6-6-915,5 9 1143,2-14-9424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2.544"/>
    </inkml:context>
    <inkml:brush xml:id="br0">
      <inkml:brushProperty name="width" value="0.025" units="cm"/>
      <inkml:brushProperty name="height" value="0.025" units="cm"/>
      <inkml:brushProperty name="color" value="#E71224"/>
    </inkml:brush>
  </inkml:definitions>
  <inkml:trace contextRef="#ctx0" brushRef="#br0">0 37 10442,'1'34'7763,"0"4"-5766,1 52-1934,-2-90-117,0-31-2321,-1-4 2334,0 22 87,0 0-1,1 0 0,0 0 1,1 0-1,1 0 1,5-18-1,18 81 1461,-16-16-1434,-8-27-51,0-1-1,1 1 1,0-1 0,5 12 0,-7-18-27,1 0 1,-1 1 0,0-1 0,1 1-1,-1-1 1,0 0 0,1 1 0,-1-1-1,1 0 1,-1 1 0,1-1-1,-1 0 1,0 0 0,1 1 0,-1-1-1,1 0 1,-1 0 0,1 0 0,-1 0-1,1 1 1,-1-1 0,1 0-1,-1 0 1,1 0 0,0 0 0,-1 0-1,1 0 1,-1-1 0,1 1 0,-1 0-1,1 0 1,-1 0 0,1 0 0,-1-1-1,1 1 1,-1 0 0,0 0-1,1-1 1,-1 1 0,1 0 0,-1-1-1,0 1 1,1 0 0,-1-1 0,0 1-1,1-1 1,-1 1 0,0-1-1,1 1 1,-1-1 0,0 1 0,0-1-1,18-27-309,-16 25 317,50-115 148,-52 124 40,0-1 1,0 1 0,1 0 0,0-1 0,0 1 0,0-1-1,4 10 1,-1 0 215,-1-2-241,0 5-68,1 0 0,1 0 1,1 0-1,12 27 0,-12-41-1115,2-5-4199,-4-5-105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001"/>
    </inkml:context>
    <inkml:brush xml:id="br0">
      <inkml:brushProperty name="width" value="0.025" units="cm"/>
      <inkml:brushProperty name="height" value="0.025" units="cm"/>
      <inkml:brushProperty name="color" value="#E71224"/>
    </inkml:brush>
  </inkml:definitions>
  <inkml:trace contextRef="#ctx0" brushRef="#br0">0 232 8104,'0'0'7746,"1"-20"-6033,3-12-1369,2 0 0,2 0 0,0 0-1,21-48 1,-28 79-340,-1 1 0,0 0 0,0 0 0,0 0-1,0 0 1,0-1 0,0 1 0,0 0 0,0 0 0,1 0-1,-1 0 1,0-1 0,0 1 0,0 0 0,0 0 0,1 0-1,-1 0 1,0 0 0,0 0 0,0 0 0,1 0 0,-1-1 0,0 1-1,0 0 1,0 0 0,1 0 0,-1 0 0,0 0 0,0 0-1,0 0 1,1 0 0,-1 0 0,0 0 0,0 0 0,0 1-1,1-1 1,-1 0 0,0 0 0,0 0 0,0 0 0,0 0-1,1 0 1,-1 0 0,0 0 0,0 1 0,0-1 0,0 0-1,1 0 1,-1 0 0,0 0 0,0 0 0,0 1 0,0-1-1,0 0 1,0 0 0,0 0 0,0 1 0,1-1 0,10 22 333,7 27 65,-3 20-130,-9-40-1420,15 47 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329"/>
    </inkml:context>
    <inkml:brush xml:id="br0">
      <inkml:brushProperty name="width" value="0.025" units="cm"/>
      <inkml:brushProperty name="height" value="0.025" units="cm"/>
      <inkml:brushProperty name="color" value="#E71224"/>
    </inkml:brush>
  </inkml:definitions>
  <inkml:trace contextRef="#ctx0" brushRef="#br0">1 4 8712,'0'0'4677,"5"0"-3588,-1 0-769,4 0 192,-1 0 353,1 0 160,-1 0-672,-1-2 351,-1 2-512,-1-1 161,4 1-353,-1 0 160,2 0-96,3 0-320,-1 0-737,0 3-2050,-1 7-2434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3.742"/>
    </inkml:context>
    <inkml:brush xml:id="br0">
      <inkml:brushProperty name="width" value="0.025" units="cm"/>
      <inkml:brushProperty name="height" value="0.025" units="cm"/>
      <inkml:brushProperty name="color" value="#E71224"/>
    </inkml:brush>
  </inkml:definitions>
  <inkml:trace contextRef="#ctx0" brushRef="#br0">0 1 10698,'4'0'3075,"2"1"-1890,1 13-833,5-1 321,1 4-385,-2-1 385,0 1-225,-1 2-255,-1-3-1,-1-1-160,-1 0 288,2-1-448,1-1 352,-4 0-448,-1 1 0,-3-4-1538,-2 0-2402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5.368"/>
    </inkml:context>
    <inkml:brush xml:id="br0">
      <inkml:brushProperty name="width" value="0.025" units="cm"/>
      <inkml:brushProperty name="height" value="0.025" units="cm"/>
      <inkml:brushProperty name="color" value="#E71224"/>
    </inkml:brush>
  </inkml:definitions>
  <inkml:trace contextRef="#ctx0" brushRef="#br0">1 1 12812,'0'0'4132,"0"6"-2269,26 319 136,1-22-512,-27-129-1385,1-174-99,-1 0 1,0 0-1,0 0 1,0 0-1,1-1 1,-1 1-1,0 0 1,0 0-1,0 0 1,1 0-1,-1 0 1,0 0-1,0 0 1,1 0-1,-1 0 1,0 0-1,0 0 1,1 0-1,-1 0 1,0 0-1,0 0 1,1 0-1,-1 0 1,0 0-1,0 0 1,1 0-1,-1 0 1,0 0-1,0 0 1,1 0 0,-1 1-1,0-1 1,0 0-1,0 0 1,1 0-1,-1 0 1,0 1-1,0-1 1,0 0-1,0 0 1,0 0-1,1 1 1,-1-1-1,0 0 1,0 0-1,0 0 1,0 1-1,0-1 1,0 0-1,0 0 1,0 1-1,0-1 1,0 0-1,0 0 1,0 1-1,0-1 1,0 0-1,0 0 1,0 1-1,11-20 123,30-95-1410,49-212 0,-89 323 1215,7-33-204,2 1 1,16-40 0,-24 71-4025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4.118"/>
    </inkml:context>
    <inkml:brush xml:id="br0">
      <inkml:brushProperty name="width" value="0.025" units="cm"/>
      <inkml:brushProperty name="height" value="0.025" units="cm"/>
      <inkml:brushProperty name="color" value="#E71224"/>
    </inkml:brush>
  </inkml:definitions>
  <inkml:trace contextRef="#ctx0" brushRef="#br0">0 397 16752,'0'-6'1954,"4"-1"-129,3-3-1088,3-5-513,1-5-160,2-4 65,-2 3-1,-1 2-513,-3 4-1056,1 2-2018,-3 5-6182</inkml:trace>
  <inkml:trace contextRef="#ctx0" brushRef="#br0" timeOffset="1">331 0 16271,'0'2'2178,"3"-2"-1825,-1 0 640,2 0-865,3 0 416,5 0-576,3 0 481,-2 0-481,0 0 160,-4 0-160,-1 0-449,-1-2-1088,-3 2-1922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4.494"/>
    </inkml:context>
    <inkml:brush xml:id="br0">
      <inkml:brushProperty name="width" value="0.025" units="cm"/>
      <inkml:brushProperty name="height" value="0.025" units="cm"/>
      <inkml:brushProperty name="color" value="#E71224"/>
    </inkml:brush>
  </inkml:definitions>
  <inkml:trace contextRef="#ctx0" brushRef="#br0">0 2 11787,'2'0'7175,"0"0"-5702,3 0-288,1 0-864,5 0 31,4 0-416,6 0 352,0-2-512,-4 2-1057,1 0-4068</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5.581"/>
    </inkml:context>
    <inkml:brush xml:id="br0">
      <inkml:brushProperty name="width" value="0.025" units="cm"/>
      <inkml:brushProperty name="height" value="0.025" units="cm"/>
      <inkml:brushProperty name="color" value="#E71224"/>
    </inkml:brush>
  </inkml:definitions>
  <inkml:trace contextRef="#ctx0" brushRef="#br0">1 66 11755,'9'-11'7205,"-2"5"-7186,0-1 1,0 1-1,1 0 0,0 1 0,0 0 0,0 0 0,0 1 1,11-5-1,-16 9-42,-1-1 0,1 1 0,0-1-1,0 1 1,-1 0 0,1 0 0,0 0 0,0 0 0,-1 1 0,1-1 0,0 1 0,-1 0 0,1 0 0,-1-1 0,1 2 0,-1-1 0,1 0-1,-1 0 1,5 4 0,-4-2 34,0 1-1,0-1 0,0 1 0,-1-1 0,1 1 0,-1 0 1,0 0-1,0 0 0,0 0 0,-1 0 0,2 6 1,1 10 57,0 0 1,-2 0 0,0 0 0,-1 25 0,-1-5-75,-7 50 0,5-78-26,0-1 0,0 1-1,-1-1 1,-1 0-1,0 0 1,0 0-1,-1-1 1,0 1-1,-8 10 1,11-19 10,1 0-1,-1 0 1,1 0 0,-1-1 0,1 1-1,-1 0 1,0-1 0,0 1 0,0-1-1,0 0 1,0 0 0,0 1 0,0-1-1,0-1 1,-1 1 0,1 0 0,0 0-1,-1-1 1,1 1 0,0-1 0,-1 0-1,-4 0 1,6 0-46,-1-1 0,0 0 0,1 1 1,-1-1-1,1 0 0,-1 0 0,1 0 0,-1 0 0,1 0 0,0 0 0,-1 0 1,1 0-1,0-1 0,0 1 0,0 0 0,0-1 0,0 1 0,0-1 0,0 1 1,1-1-1,-1 1 0,0-1 0,1 0 0,-1 1 0,1-1 0,0 0 0,-1 0 1,1 1-1,0-1 0,1-3 0,-2-3-33,1 0 0,1-1 0,0 1 0,0 0-1,0 0 1,1 0 0,6-14 0,-8 20 152,1 0 0,0-1-1,0 1 1,0 0 0,0 0-1,1 0 1,-1 0 0,1 1 0,-1-1-1,1 0 1,0 0 0,-1 1-1,1-1 1,0 1 0,0 0 0,0-1-1,0 1 1,0 0 0,0 0-1,1 0 1,-1 1 0,0-1 0,0 0-1,1 1 1,-1 0 0,0-1-1,1 1 1,-1 0 0,0 0 0,1 0-1,-1 1 1,3 0 0,-2 0 81,-1 0 1,1 0 0,-1 0 0,0 1-1,0-1 1,1 1 0,-1 0-1,0 0 1,-1 0 0,1 0-1,0 0 1,2 4 0,22 34 942,-16-24-832,-6-9-268,3 4 113,1 0 1,0 0 0,10 11-1,-15-20-164,0 1-1,-1-1 1,1 0-1,0 0 1,0 0-1,0 0 1,1 0-1,-1 0 0,0-1 1,1 0-1,-1 0 1,1 0-1,-1 0 1,1 0-1,-1-1 1,6 1-1,-7-1-93,0-1-1,0 1 1,-1-1 0,1 1-1,0-1 1,0 0-1,0 0 1,0 1 0,-1-1-1,1-1 1,0 1-1,-1 0 1,1 0 0,-1-1-1,1 1 1,-1 0-1,0-1 1,0 0 0,0 1-1,2-4 1,20-40-2619,-19 35 2067,0 1 490,21-55-1597,-18 18 12490,-14 67-9141,5-16-1407,-2 10-116,1-1 0,0 0-1,1 1 1,1 0 0,0-1-1,1 1 1,3 26 0,-2-38-5,0 1 0,0-1 1,0 1-1,0-1 1,1 1-1,-1-1 0,1 0 1,0 0-1,0 0 0,0 0 1,1 0-1,-1 0 0,1 0 1,-1-1-1,1 1 0,0-1 1,0 0-1,0 0 1,0 0-1,0 0 0,0-1 1,1 1-1,-1-1 0,1 0 1,-1 0-1,1 0 0,-1 0 1,1 0-1,0-1 0,-1 0 1,5 0-1,1 0-4,-1 0-1,0 0 0,0-1 1,0 0-1,0 0 0,-1-1 1,1-1-1,0 1 0,-1-1 1,1 0-1,-1-1 0,0 1 1,8-7-1,-9 5-94,-1 0 1,0-1-1,0 0 0,-1 0 1,0 0-1,0 0 0,0-1 1,-1 1-1,0-1 0,0 0 1,0 0-1,-1 0 0,0-1 0,-1 1 1,1 0-1,-2-1 0,1 1 1,-1-1-1,0-8 0,0 11 83,-1-1 0,1 0-1,-1 0 1,0 0-1,0 0 1,-1 0 0,0 0-1,0 1 1,0-1-1,-1 1 1,1 0-1,-1-1 1,-1 1 0,1 1-1,-1-1 1,0 0-1,0 1 1,0 0 0,0 0-1,-1 0 1,0 0-1,1 1 1,-2 0-1,-6-4 1,-4 1 325,0 1 0,-1 0-1,0 2 1,0 0 0,0 0-1,0 2 1,0 0 0,-22 2 0,37 0-287,0 0 1,0 0-1,0 0 1,0 0 0,0 0-1,0 0 1,0 1 0,0-1-1,0 1 1,1-1-1,-1 1 1,1 0 0,-1-1-1,1 1 1,0 0-1,-1 0 1,1 0 0,0 0-1,0 0 1,0 1-1,1-1 1,-1 0 0,1 0-1,-1 0 1,1 3 0,-3 7-452,1 0 0,1 1 1,0 13-1,1 7-2462,0 5-2156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6.921"/>
    </inkml:context>
    <inkml:brush xml:id="br0">
      <inkml:brushProperty name="width" value="0.025" units="cm"/>
      <inkml:brushProperty name="height" value="0.025" units="cm"/>
      <inkml:brushProperty name="color" value="#E71224"/>
    </inkml:brush>
  </inkml:definitions>
  <inkml:trace contextRef="#ctx0" brushRef="#br0">1 129 9417,'0'0'8061,"12"-14"-7340,2-12-233,-10 17-360,0-1 1,1 1-1,1 0 1,-1 1-1,2-1 1,-1 1-1,12-11 1,-18 19-134,1-1 1,0 0 0,-1 1-1,1-1 1,0 0-1,0 1 1,0-1 0,-1 1-1,1 0 1,0-1 0,0 1-1,0 0 1,0-1 0,0 1-1,0 0 1,0 0-1,0 0 1,0 0 0,0 0-1,0 0 1,0 0 0,0 0-1,0 0 1,-1 0 0,1 0-1,0 1 1,0-1-1,0 0 1,1 1 0,0 1 21,-1-1 1,1 1 0,-1 0 0,0-1-1,0 1 1,0 0 0,0 0 0,0 0-1,0 0 1,0 0 0,0 0 0,0 3-1,1 8 79,0-1-1,0 1 0,-1 14 0,-1 48-260,0-74-1,0-2 79,1 1-1,0-1 1,0 1 0,0-1-1,-1 0 1,1 1 0,0-1-1,-1 0 1,1 0 0,0 1-1,-1-1 1,1 0-1,-1 0 1,0 0 0,1 0-1,-1 0 1,0 0 0,1 0-1,-1-1 1,3-4 35,13-30-146,-12 24 242,1 1-1,0-1 1,1 1-1,0 1 1,1-1-1,15-17 1,-22 27-29,1 1 0,0 0 0,-1 0 0,1 0 0,-1-1 0,1 1 0,-1 0 0,1 0 0,0 0 0,-1 0 0,1 0 1,-1 0-1,1 0 0,-1 0 0,1 0 0,0 0 0,-1 1 0,1-1 0,-1 0 0,1 0 0,-1 0 0,1 1 0,-1-1 0,1 0 0,-1 1 0,1-1 0,-1 0 0,1 1 0,-1-1 1,1 1-1,-1-1 0,0 1 0,1-1 0,-1 0 0,0 1 0,1 0 0,-1-1 0,0 1 0,0-1 0,0 1 0,1 0 0,10 23 602,-9-14-538,0 1 0,0-1 1,1 17-1,-3-19-57,0-1-1,1 0 1,0 1 0,0-1-1,1 0 1,0 0 0,0 0-1,0 0 1,6 9 0,-8-16-27,0 1 0,1-1 0,-1 0 0,0 1 0,0-1 0,1 0 0,-1 1 1,1-1-1,-1 0 0,0 0 0,1 0 0,-1 1 0,1-1 0,-1 0 0,0 0 0,1 0 0,-1 0 0,1 0 0,-1 0 0,0 0 1,1 0-1,-1 0 0,1 0 0,-1 0 0,1 0 0,-1 0 0,1 0 0,-1 0 0,0 0 0,1 0 0,-1-1 0,1 1 1,-1 0-1,0 0 0,1 0 0,-1-1 0,0 1 0,1 0 0,-1-1 0,0 1 0,1 0 0,-1-1 0,0 1 0,0 0 0,1-1 1,-1 1-1,0 0 0,0-1 0,0 1 0,1-1 0,-1 0 0,14-25-419,-12 21 340,39-67-391,-41 72 506,0-1-1,0 1 0,0 0 1,0 0-1,0-1 1,0 1-1,1 0 0,-1 0 1,0 0-1,0 0 0,0-1 1,0 1-1,1 0 0,-1 0 1,0 0-1,0 0 1,1 0-1,-1 0 0,0 0 1,0-1-1,0 1 0,1 0 1,-1 0-1,0 0 0,0 0 1,1 0-1,-1 0 0,0 0 1,0 0-1,1 0 1,-1 0-1,0 0 0,0 0 1,1 1-1,-1-1 0,0 0 1,0 0-1,1 0 0,-1 0 1,0 0-1,0 0 1,0 1-1,1-1 0,-1 0 1,0 0-1,10 15 718,3 18-229,-7-14-578,10 31 721,-15-46-1038,0-1 0,1 0 0,0 1 0,-1-1 0,1 0 0,0 0 0,0 0-1,1-1 1,-1 1 0,5 4 0,4-3-4658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7.395"/>
    </inkml:context>
    <inkml:brush xml:id="br0">
      <inkml:brushProperty name="width" value="0.025" units="cm"/>
      <inkml:brushProperty name="height" value="0.025" units="cm"/>
      <inkml:brushProperty name="color" value="#E71224"/>
    </inkml:brush>
  </inkml:definitions>
  <inkml:trace contextRef="#ctx0" brushRef="#br0">2 309 7463,'-1'-29'8247,"1"-3"-4328,1-122-4004,0 146 148,0 1 1,0-1 0,1 1-1,-1 0 1,2-1-1,-1 1 1,1 0-1,0 1 1,1-1 0,4-7-1,-8 13-54,1 1 0,-1-1 0,0 1 0,1-1 1,-1 1-1,1 0 0,-1-1 0,0 1 0,1-1 0,-1 1 0,1 0 0,-1-1 0,1 1 0,-1 0 0,1 0 0,0 0 1,-1-1-1,1 1 0,-1 0 0,1 0 0,-1 0 0,1 0 0,0 0 0,-1 0 0,1 0 0,-1 0 0,1 0 0,0 0 1,-1 0-1,1 0 0,-1 0 0,1 1 0,-1-1 0,1 0 0,-1 0 0,1 1 0,-1-1 0,1 0 0,-1 1 1,1-1-1,-1 1 0,1-1 0,-1 0 0,0 1 0,1-1 0,-1 1 0,1-1 0,-1 1 0,0-1 0,0 1 0,1-1 1,-1 1-1,0 1 0,12 32 608,-11-31-582,12 55 70,6 72 1,-15-95-109,3 3 267,-1-2-1473,-4-13-7701,-2-32-811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7.794"/>
    </inkml:context>
    <inkml:brush xml:id="br0">
      <inkml:brushProperty name="width" value="0.025" units="cm"/>
      <inkml:brushProperty name="height" value="0.025" units="cm"/>
      <inkml:brushProperty name="color" value="#E71224"/>
    </inkml:brush>
  </inkml:definitions>
  <inkml:trace contextRef="#ctx0" brushRef="#br0">1 0 10442,'0'0'9833,"0"4"-9064,5 1-321,6 1-352,4 3 513,2-1-609,4 0 320,0-1-384,1 0 160,1-1-1025,-3-2-1185,-1-1-1089,-2-1-3651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8.201"/>
    </inkml:context>
    <inkml:brush xml:id="br0">
      <inkml:brushProperty name="width" value="0.025" units="cm"/>
      <inkml:brushProperty name="height" value="0.025" units="cm"/>
      <inkml:brushProperty name="color" value="#E71224"/>
    </inkml:brush>
  </inkml:definitions>
  <inkml:trace contextRef="#ctx0" brushRef="#br0">0 14 7976,'0'0'10703,"10"1"-9267,-1 4-1354,-1 0 0,1 0 0,-1 1-1,-1 0 1,1 1 0,6 7 0,14 11 18,-2-6 9,-17-12-726,1 0 0,-1 1-1,14 14 1,-20-15-3371,-2 1-2124</inkml:trace>
  <inkml:trace contextRef="#ctx0" brushRef="#br0" timeOffset="1">66 247 9577,'-2'0'8168,"2"-3"-6310,0-7 159,0-3-1248,5-4-320,9-5-353,1-4 416,0-3-704,-2 1 352,0 1-256,-2 2-352,-3 4-1346,-1 6-1537,-5 4-3812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9.446"/>
    </inkml:context>
    <inkml:brush xml:id="br0">
      <inkml:brushProperty name="width" value="0.025" units="cm"/>
      <inkml:brushProperty name="height" value="0.025" units="cm"/>
      <inkml:brushProperty name="color" value="#E71224"/>
    </inkml:brush>
  </inkml:definitions>
  <inkml:trace contextRef="#ctx0" brushRef="#br0">6 117 12684,'0'0'66,"0"0"1,-1 0-1,1 0 1,0 0-1,0 0 1,0 0-1,-1 0 1,1 0-1,0 0 1,0 0-1,-1 0 1,1-1-1,0 1 1,0 0-1,0 0 1,-1 0-1,1 0 1,0 0-1,0-1 1,0 1-1,0 0 0,-1 0 1,1 0-1,0 0 1,0-1-1,0 1 1,0 0-1,0 0 1,0-1-1,0 1 1,0 0-1,0 0 1,-1 0-1,1-1 1,0 1-1,0 0 1,0 0-1,0-1 1,0 1-1,0 0 0,1 0 1,-1-1-1,0 1 1,0 0-1,0 0 1,0 0-1,0-1 1,0 1-1,0 0 1,0 0-1,0 0 1,1-1-1,-1 1 1,0 0-1,0 0 1,0-1-1,10-12-513,3 1 408,0 0 0,1 1 0,29-18 0,-35 24-18,0 1-1,0 0 0,0 1 1,1 0-1,0 0 1,-1 1-1,1 0 1,0 0-1,16 0 0,-24 2 91,-1 1-1,1-1 0,0 0 0,-1 0 0,1 1 0,0-1 0,-1 0 0,1 1 1,0-1-1,-1 1 0,1-1 0,-1 0 0,1 1 0,-1 0 0,1-1 0,-1 1 0,1-1 1,-1 1-1,0-1 0,1 1 0,-1 0 0,0-1 0,1 1 0,-1 0 0,0 0 0,0-1 1,0 1-1,0 0 0,1-1 0,-1 3 0,1 25 827,-1-23-680,0 11-108,-1 0-1,0 0 1,-1 0-1,-1 0 1,0 0-1,-2 0 1,1-1-1,-2 0 1,0 0-1,-1 0 1,0-1-1,-1 0 0,-1 0 1,-14 17-1,15-22 18,6-7-78,-1 1 1,0 0-1,1 0 1,0 0-1,-1 0 1,1 0-1,0 0 1,1 1-1,-1-1 1,1 1 0,-1-1-1,0 7 1,2-10-156,79 4 964,-45-1-1036,50-4 0,-82 1-114,0 0 1,0 0 0,1-1-1,-1 1 1,0-1-1,0 0 1,0 0-1,0 0 1,0 0 0,0 0-1,0 0 1,-1 0-1,1-1 1,0 1 0,0-1-1,-1 1 1,1-1-1,2-3 1,11-19-5900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39.892"/>
    </inkml:context>
    <inkml:brush xml:id="br0">
      <inkml:brushProperty name="width" value="0.025" units="cm"/>
      <inkml:brushProperty name="height" value="0.025" units="cm"/>
      <inkml:brushProperty name="color" value="#E71224"/>
    </inkml:brush>
  </inkml:definitions>
  <inkml:trace contextRef="#ctx0" brushRef="#br0">11 1 8648,'0'0'8243,"0"3"-5721,0 15-2258,-11 128 398,12-145-685,-1 1 0,0 0-1,1-1 1,0 1 0,-1-1 0,1 1-1,0-1 1,0 1 0,0-1 0,0 1-1,0-1 1,0 0 0,0 0-1,0 1 1,1-1 0,-1 0 0,0 0-1,1 0 1,-1 0 0,1-1 0,-1 1-1,1 0 1,0-1 0,-1 1-1,1-1 1,0 1 0,-1-1 0,1 0-1,0 1 1,2-1 0,11 2-284,-1-1 0,23-1 0,-27 0 262,-8 0 52,1 0 0,-1 0 0,0 0 0,0 0 0,0 1 0,1-1 0,-1 1 0,0-1 0,0 1 0,0 0 0,0 0 0,0 0 0,0 0-1,0 0 1,-1 0 0,1 0 0,0 1 0,0-1 0,-1 1 0,1-1 0,-1 1 0,0 0 0,1 0 0,-1-1 0,0 1 0,0 0 0,1 3 0,0-1 92,-1 0 1,-1 0-1,1 0 1,-1 0-1,1 0 1,-1 0-1,0 0 1,-1 0-1,1 0 1,-1 0-1,1 0 1,-1 0-1,0 0 1,-4 7-1,-2 2 88,0 0 0,-1 0 0,-1 0 0,0-1-1,-1-1 1,0 0 0,-19 16 0,28-26-261,0 0-1,0 0 1,0-1 0,0 1 0,0-1-1,0 1 1,0 0 0,-1-1 0,1 0-1,0 1 1,0-1 0,0 0 0,0 0-1,-1 1 1,1-1 0,0 0 0,0 0-1,0 0 1,-1-1 0,1 1 0,-1 0 0,1-1-363,-1 1 1,1-1-1,0 1 1,0-1-1,0 0 1,0 1 0,0-1-1,0 0 1,0 0-1,1 0 1,-1 0 0,0 0-1,0 0 1,1 0-1,-1 0 1,0 0-1,1 0 1,-1 0 0,0-2-1,-6-24-10106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0.269"/>
    </inkml:context>
    <inkml:brush xml:id="br0">
      <inkml:brushProperty name="width" value="0.025" units="cm"/>
      <inkml:brushProperty name="height" value="0.025" units="cm"/>
      <inkml:brushProperty name="color" value="#E71224"/>
    </inkml:brush>
  </inkml:definitions>
  <inkml:trace contextRef="#ctx0" brushRef="#br0">1 33 12620,'1'-8'3523,"5"1"-2562,3 4-416,6-2-97,6 3-64,2-1 385,-5 1-609,5 1 33,-1-1-193,-1 2-769,4 0-801,-5 0-1473,1 2-2145,-1 8-3845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6.076"/>
    </inkml:context>
    <inkml:brush xml:id="br0">
      <inkml:brushProperty name="width" value="0.025" units="cm"/>
      <inkml:brushProperty name="height" value="0.025" units="cm"/>
      <inkml:brushProperty name="color" value="#E71224"/>
    </inkml:brush>
  </inkml:definitions>
  <inkml:trace contextRef="#ctx0" brushRef="#br0">0 6 2851,'1'-5'8786,"3"4"-4228,13 7-2188,16 14-2843,8 12 1502,2-2 0,0-2 0,60 29 0,-91-51-915,6 5-322,-12-8-4562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0.634"/>
    </inkml:context>
    <inkml:brush xml:id="br0">
      <inkml:brushProperty name="width" value="0.025" units="cm"/>
      <inkml:brushProperty name="height" value="0.025" units="cm"/>
      <inkml:brushProperty name="color" value="#E71224"/>
    </inkml:brush>
  </inkml:definitions>
  <inkml:trace contextRef="#ctx0" brushRef="#br0">46 0 1826,'-3'39'9630,"-5"-1"-6539,4-23-2514,1 0-1,1 0 1,0 17-1,1-15-166,1-4-268,0 0 1,0-1-1,1 1 0,1-1 1,3 15-1,-4-25-144,0 1 1,0 0-1,0-1 0,0 1 1,0 0-1,1-1 1,-1 0-1,1 1 0,0-1 1,0 0-1,0 0 1,0 0-1,0 0 0,0 0 1,0 0-1,0 0 1,1-1-1,-1 1 0,1-1 1,0 0-1,-1 0 1,1 0-1,0 0 0,-1 0 1,1-1-1,0 1 1,0-1-1,4 0 0,-5 1-65,1-1 0,-1 0 0,1 0 0,-1 0 0,1 0 0,-1-1 0,1 1 0,-1 0 0,1-1 0,-1 0-1,0 0 1,1 0 0,-1 0 0,0 0 0,0 0 0,1-1 0,1-1 0,-2 1 62,0 0-1,-1-1 1,1 0 0,0 1 0,-1-1-1,1 0 1,-1 0 0,0 0-1,0 0 1,0 0 0,-1 0 0,1 0-1,0-4 1,1-9-114,0 0 1,-1 0-1,-1-1 0,0 1 0,-1-1 1,-1 1-1,-5-20 0,6 31 224,0 1-1,0 0 1,-1-1 0,1 1 0,-1 0-1,0 0 1,0 0 0,-1 0-1,1 0 1,-1 0 0,0 1-1,0 0 1,0-1 0,0 1 0,-1 0-1,1 0 1,-1 1 0,0-1-1,1 1 1,-1 0 0,0 0-1,-1 0 1,1 0 0,0 1 0,-1-1-1,1 1 1,0 0 0,-1 1-1,1-1 1,-7 1 0,9 0-43,0 0 1,0 0 0,1 0 0,-1 0-1,0 0 1,1 0 0,-1 1-1,0-1 1,1 1 0,-1-1 0,0 1-1,1-1 1,-1 1 0,1 0 0,-1 0-1,1 0 1,0 0 0,-1 0-1,1 0 1,0 0 0,0 1 0,-2 1-1,1 1-129,1-1 0,-1 1 0,1 0 0,0 0-1,0 0 1,0 0 0,0 0 0,1 7 0,-1 35-2537,6-18-3035,7-12-2838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1.012"/>
    </inkml:context>
    <inkml:brush xml:id="br0">
      <inkml:brushProperty name="width" value="0.025" units="cm"/>
      <inkml:brushProperty name="height" value="0.025" units="cm"/>
      <inkml:brushProperty name="color" value="#E71224"/>
    </inkml:brush>
  </inkml:definitions>
  <inkml:trace contextRef="#ctx0" brushRef="#br0">1 1 16303,'0'0'1762,"7"0"-1570,5 0 481,5 0-225,-1 0 33,3 0-161,-4 3-416,-2-3 416,-3 0-544,-3 0 64,-1 2-1506,-6 1-1120,0 2-2211,0 2-3363</inkml:trace>
  <inkml:trace contextRef="#ctx0" brushRef="#br0" timeOffset="1">23 181 16303,'0'0'2723,"2"0"-1858,4 0-128,1 0-641,5 2 32,6-2 224,-1 0-416,0 0 288,-2 0-1697,-5 0-1410,1 0-5765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1.901"/>
    </inkml:context>
    <inkml:brush xml:id="br0">
      <inkml:brushProperty name="width" value="0.025" units="cm"/>
      <inkml:brushProperty name="height" value="0.025" units="cm"/>
      <inkml:brushProperty name="color" value="#E71224"/>
    </inkml:brush>
  </inkml:definitions>
  <inkml:trace contextRef="#ctx0" brushRef="#br0">25 1 5701,'-2'1'10671,"2"2"-5763,-1 11-6346,1-10 2613,-10 67-745,6-54-463,1 1 0,-2 30 0,6-46-18,-1-1-1,1 1 1,0-1-1,0 0 0,-1 1 1,1-1-1,0 1 1,0-1-1,1 0 1,-1 0-1,0 0 1,0 0-1,0 0 1,1 0-1,-1 0 1,1 0-1,-1 0 0,1 0 1,-1-1-1,1 1 1,-1-1-1,1 1 1,-1-1-1,1 1 1,0-1-1,1 0 1,46 6-741,-23-7 447,-15 1 266,0-1 0,-1 2-1,14 1 1,-22-2 84,-1 1-1,1 0 1,-1 0 0,0 0 0,1 0 0,-1 0-1,0 0 1,0 0 0,0 0 0,0 0 0,0 0-1,0 1 1,0-1 0,0 0 0,0 1 0,0-1-1,-1 1 1,1-1 0,-1 1 0,1-1 0,-1 1-1,1-1 1,-1 1 0,0 0 0,0-1 0,0 3-1,1 45 855,-2-44-758,1 0-5,-1 0 1,-1 0-1,1 0 0,-1 0 1,0 0-1,0-1 0,0 1 1,-1-1-1,0 0 1,1 1-1,-2-1 0,1-1 1,0 1-1,-1 0 0,1-1 1,-1 0-1,-6 4 1,6-3-317,-1-1 1,0 1 0,0-2 0,0 1 0,0 0-1,0-1 1,-1 0 0,1 0 0,-1-1 0,1 1-1,-1-1 1,0 0 0,1-1 0,-1 0 0,-6 0 0,-4-7-4992,0-12-3010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2.290"/>
    </inkml:context>
    <inkml:brush xml:id="br0">
      <inkml:brushProperty name="width" value="0.025" units="cm"/>
      <inkml:brushProperty name="height" value="0.025" units="cm"/>
      <inkml:brushProperty name="color" value="#E71224"/>
    </inkml:brush>
  </inkml:definitions>
  <inkml:trace contextRef="#ctx0" brushRef="#br0">1 32 6342,'3'-2'9193,"3"1"-7944,5 1-480,2 0-1,8-4 193,5 1-480,4-4 159,0 2-768,-3 0 448,-5 2-992,1 3-1442,-5-2-2787,1 2-4772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2.669"/>
    </inkml:context>
    <inkml:brush xml:id="br0">
      <inkml:brushProperty name="width" value="0.025" units="cm"/>
      <inkml:brushProperty name="height" value="0.025" units="cm"/>
      <inkml:brushProperty name="color" value="#E71224"/>
    </inkml:brush>
  </inkml:definitions>
  <inkml:trace contextRef="#ctx0" brushRef="#br0">1 0 6983,'19'2'12072,"-7"5"-9582,-11-4-2530,1 0 0,0 0-1,-1 0 1,0 0 0,0 1 0,1-1-1,-2 0 1,2 6 0,4 28 140,-1 0 1,-1 49-1,2 15-108,-6-100-21,0 0 0,0 0 0,0 0-1,0-1 1,0 1 0,0 0 0,0 0-1,1 0 1,-1 0 0,0-1 0,0 1 0,1 0-1,-1 0 1,1 0 0,-1-1 0,1 1-1,-1 0 1,1-1 0,0 1 0,-1-1-1,1 1 1,0 0 0,-1-1 0,1 1-1,0-1 1,-1 0 0,1 1 0,0-1 0,1 1-1,-1-1-24,0 0-1,0 0 0,0-1 1,0 1-1,0 0 0,0 0 1,0-1-1,0 1 0,0 0 1,0-1-1,0 1 0,0-1 1,0 0-1,0 1 0,-1-1 1,1 0-1,0 1 1,0-1-1,-1 0 0,1 0 1,0 1-1,-1-1 0,2-2 1,28-54 287,-1-1 0,29-87 0,-57 141-212,-1 4-53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2.824"/>
    </inkml:context>
    <inkml:brush xml:id="br0">
      <inkml:brushProperty name="width" value="0.025" units="cm"/>
      <inkml:brushProperty name="height" value="0.025" units="cm"/>
      <inkml:brushProperty name="color" value="#E71224"/>
    </inkml:brush>
  </inkml:definitions>
  <inkml:trace contextRef="#ctx0" brushRef="#br0">0 41 9225,'0'6'5829,"0"-2"-4708,8-1-64,9 0 160,3-3-512,3 0 64,-1 0-737,-3-1-128,2-13-1794,-10-6-2146,-9-1-9897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28.626"/>
    </inkml:context>
    <inkml:brush xml:id="br0">
      <inkml:brushProperty name="width" value="0.025" units="cm"/>
      <inkml:brushProperty name="height" value="0.025" units="cm"/>
      <inkml:brushProperty name="color" value="#E71224"/>
    </inkml:brush>
  </inkml:definitions>
  <inkml:trace contextRef="#ctx0" brushRef="#br0">1 352 7815,'50'-1'8857,"32"-5"-6794,36-2-2728,234-11 421,126-3 141,-422 20 205,-55 2 752,-40-5-181,26 6-808,10-1 77,1 1 0,-1-1 0,0 0 0,0 0 0,0 0 0,0 0 0,0 0 0,0 0 0,0-1 0,0 0 0,1 1 0,-1-1 0,0 0 0,0 0 0,-2-2 0,4 1 73,1 0-1,-1 0 1,1 0 0,0 0-1,-1 0 1,1 0-1,0 0 1,1 0-1,-1 0 1,0-3-1,1-2-3,-1-8-16,1 0-1,1 0 0,0 0 1,5-19-1,-5 27 8,1 0 0,-1 0 0,1 0 0,0 0 0,1 0 0,0 1 1,0-1-1,0 1 0,1 0 0,9-9 0,-13 14-7,0-1 0,0 1 0,1 0 0,-1 0 0,0 0 0,1 0 0,-1 1 1,1-1-1,-1 0 0,1 0 0,-1 1 0,1-1 0,-1 1 0,1-1 0,-1 1 0,1 0 0,0 0 1,-1 0-1,4 0 0,-4 0 6,0 1 1,1-1 0,-1 1 0,0 0 0,0-1-1,0 1 1,0 0 0,0 0 0,0 0 0,0 0-1,0 0 1,0 0 0,0 0 0,0 0-1,-1 0 1,1 0 0,0 0 0,0 3 0,3 6 65,-1 0 0,-1 0 1,1 0-1,0 19 1,-2-21 0,9 206 691,-10-214-792,14-19-420,7-19 62,30-71 0,-37 77 410,0-1 0,2 2 1,34-49-1,-26 56-16,-24 24 5,1-1 1,-1 1-1,1-1 1,-1 1 0,1-1-1,0 1 1,-1 0 0,1-1-1,0 1 1,-1 0 0,1-1-1,0 1 1,-1 0 0,1 0-1,0 0 1,-1 0 0,1 0-1,0 0 1,-1 0 0,1 0-1,0 0 1,0 0-1,-1 0 1,1 0 0,0 0-1,-1 0 1,1 1 0,0-1-1,-1 0 1,1 1 0,0-1-1,-1 0 1,1 1 0,-1-1-1,1 1 1,-1-1 0,1 1-1,-1-1 1,1 1 0,-1-1-1,1 1 1,-1-1-1,0 1 1,1 0 0,-1 0-1,9 24 78,-1 0 0,-1 0 0,-1 1 0,-2 0 0,2 33 0,11 53 130,-15-98-204,-2-11-6,1 0-1,-1 0 1,1 0-1,0 0 1,0 0 0,0 0-1,0 0 1,0-1-1,0 1 1,1 0 0,0 0-1,-1-1 1,3 3 0,-3-5-53,0 0 1,0 0-1,0 0 1,1 0-1,-1 0 1,0 0-1,0 0 0,0 0 1,0-1-1,0 1 1,0 0-1,0-1 1,0 1-1,-1-1 1,1 1-1,0-1 1,0 1-1,0-1 1,0 0-1,-1 1 1,1-1-1,0 0 1,0 0-1,-1 0 1,1 0-1,0-1 1,0 2 31,19-28-248,0 0-1,-2-1 1,20-40 0,-7 11 147,-31 57 102,1-1 0,0 1 0,0-1 0,0 1 0,0-1 0,0 1 0,0 0 0,0-1 0,1 1 0,-1 0 0,3-2 0,-4 3 19,0 0-1,1 0 1,-1 0 0,0 0-1,1 0 1,-1 0 0,0 0-1,0 0 1,1 0 0,-1 0-1,0 1 1,1-1 0,-1 0-1,0 0 1,0 0-1,1 0 1,-1 1 0,0-1-1,0 0 1,0 0 0,1 1-1,-1-1 1,0 0 0,0 0-1,0 1 1,0-1 0,0 0-1,1 0 1,-1 1 0,0-1-1,0 0 1,0 1 0,0-1-1,0 0 1,0 0 0,0 1-1,0-1 1,0 1-1,1 47 605,-2-35-553,1-2-30,0-9-18,0 0 1,0 1-1,0-1 1,0 0-1,0 1 0,0-1 1,1 0-1,-1 0 1,1 1-1,1 3 0,-1-5 6,1 0 0,-1 0 0,0 0 0,1 0-1,-1 0 1,0 0 0,1 0 0,-1-1 0,1 1 0,-1 0-1,1-1 1,0 0 0,-1 1 0,1-1 0,-1 0 0,1 0-1,0 0 1,-1 0 0,3 0 0,296 5 125,29-10-53,-62 0-92,-123 14 1180,-144-9-1174,1 0-147,-1 0-1,0-1 0,1 1 1,-1 0-1,0 0 1,1 0-1,-1 0 0,0 0 1,1 0-1,-1 0 1,0-1-1,1 1 0,-1 0 1,0 0-1,1-1 1,-1 1-1,0 0 0,1 0 1,-1-1-1,0 1 1,0 0-1,0-1 0,1 1 1,-1 0-1,0-1 1,0 1-1,0 0 0,0-1 1,0 1-1,0 0 1,1-1-1,-1 1 0,0-1 1,0 1-1,0 0 1,0-1-1,1-23-9904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0.516"/>
    </inkml:context>
    <inkml:brush xml:id="br0">
      <inkml:brushProperty name="width" value="0.025" units="cm"/>
      <inkml:brushProperty name="height" value="0.025" units="cm"/>
      <inkml:brushProperty name="color" value="#E71224"/>
    </inkml:brush>
  </inkml:definitions>
  <inkml:trace contextRef="#ctx0" brushRef="#br0">1 42 8680,'0'0'3502,"15"-16"-1729,-12 11-1238,11-11-1336,-4 12 6928,-7 26-5481,13 189 1160,-8-81-1631,-4-91-718,2 42 1336,-6-54-3862,-2 0-3428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1.023"/>
    </inkml:context>
    <inkml:brush xml:id="br0">
      <inkml:brushProperty name="width" value="0.025" units="cm"/>
      <inkml:brushProperty name="height" value="0.025" units="cm"/>
      <inkml:brushProperty name="color" value="#E71224"/>
    </inkml:brush>
  </inkml:definitions>
  <inkml:trace contextRef="#ctx0" brushRef="#br0">5 96 9449,'-4'2'3810,"5"0"-1562,14 0-927,24-3-778,74-19 1101,-30 3-1142,329-41 1158,-407 56-1321,1-1-1136,-2 3-4638,-7 0 1073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1.841"/>
    </inkml:context>
    <inkml:brush xml:id="br0">
      <inkml:brushProperty name="width" value="0.025" units="cm"/>
      <inkml:brushProperty name="height" value="0.025" units="cm"/>
      <inkml:brushProperty name="color" value="#E71224"/>
    </inkml:brush>
  </inkml:definitions>
  <inkml:trace contextRef="#ctx0" brushRef="#br0">2 0 1922,'-2'0'15081,"4"3"-14975,0-1 0,0 0 0,0 1 0,-1-1-1,1 1 1,0-1 0,-1 1 0,0 0 0,0-1 0,0 1 0,0 0 0,0 0 0,0 4 0,2 1-14,1 7-68,1 0 0,-2 0 1,4 31-1,-6-26-3962,-1 0-4163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2:27.217"/>
    </inkml:context>
    <inkml:brush xml:id="br0">
      <inkml:brushProperty name="width" value="0.025" units="cm"/>
      <inkml:brushProperty name="height" value="0.025" units="cm"/>
      <inkml:brushProperty name="color" value="#E71224"/>
    </inkml:brush>
  </inkml:definitions>
  <inkml:trace contextRef="#ctx0" brushRef="#br0">180 60 1217,'0'-2'634,"0"0"1,1 0-1,-1 0 1,0 1-1,1-1 0,-1 0 1,1 1-1,0-1 0,-1 0 1,1 1-1,0-1 0,0 1 1,0-1-1,0 1 0,0-1 1,2 0-1,-2 0-34,1 1 0,-1 0-1,0-1 1,0 1 0,0-1 0,0 1-1,0-1 1,0 0 0,-1 1 0,1-1-1,0 0 1,-1 0 0,1 1 0,-1-1-1,0 0 1,1-2 0,-24 4 142,14 0-775,1 2 0,-1-1 0,1 1 0,-1 0 0,1 1 0,0 0 0,0 1 0,0-1-1,1 1 1,-1 1 0,1-1 0,0 1 0,0 1 0,1-1 0,-1 1 0,1 0 0,1 1 0,-1-1 0,1 1 0,0 0 0,1 1 0,-1-1 0,1 1 0,1 0-1,0 0 1,0 0 0,0 0 0,1 0 0,0 1 0,-1 15 0,3-20 17,0 1 0,0-1 0,1 0 0,-1 0 0,1 0 0,0 0 0,0 0 0,0 0 0,1 0 0,-1 0 0,1 0 0,0 0 0,0-1 0,0 1 0,1-1 0,-1 0 0,1 1 0,0-1 0,0 0 0,0 0 0,0-1 0,1 1 0,-1-1 0,1 0 0,-1 0 0,1 0 0,0 0 0,0 0 0,0-1 0,8 2 0,72 21 38,-60-18-17,0 0-1,-1 1 0,0 2 1,41 21-1,-58-27 3,0 1-1,0 0 1,-1 1-1,0-1 0,0 1 1,0 0-1,0 0 1,-1 1-1,0 0 1,0-1-1,0 1 1,-1 1-1,0-1 1,0 0-1,-1 1 1,0-1-1,0 1 1,0 0-1,-1 0 0,0 0 1,0 13-1,0-14 20,-1 0-1,0-1 0,0 1 0,-1 0 0,1 0 0,-1 0 0,-1-1 0,1 1 0,-1 0 0,-3 6 1,4-10-7,-1 1 1,0-1 0,0 1-1,0-1 1,0 0 0,-1 0 0,1 0-1,0 0 1,-1 0 0,0-1 0,1 1-1,-1-1 1,0 0 0,0 1-1,1-1 1,-1 0 0,0-1 0,0 1-1,0-1 1,-1 1 0,-3-1-1,-142 2 932,78-3-2019</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2.460"/>
    </inkml:context>
    <inkml:brush xml:id="br0">
      <inkml:brushProperty name="width" value="0.025" units="cm"/>
      <inkml:brushProperty name="height" value="0.025" units="cm"/>
      <inkml:brushProperty name="color" value="#E71224"/>
    </inkml:brush>
  </inkml:definitions>
  <inkml:trace contextRef="#ctx0" brushRef="#br0">1 14 5926,'0'0'11376,"12"0"-10084,59 2 855,-28-1-1513,65-5 1,-76-2 395,-21 1-2638,-24 4-8539,4 1 1488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4.260"/>
    </inkml:context>
    <inkml:brush xml:id="br0">
      <inkml:brushProperty name="width" value="0.025" units="cm"/>
      <inkml:brushProperty name="height" value="0.025" units="cm"/>
      <inkml:brushProperty name="color" value="#E71224"/>
    </inkml:brush>
  </inkml:definitions>
  <inkml:trace contextRef="#ctx0" brushRef="#br0">13 1 6086,'-1'1'199,"-10"8"8781,11-6-5050,10-1-4862,53-4 1628,-21 1-551,55 4 1,-96-2-147,1-1 0,-1 0-1,0 0 1,0 1 0,1-1-1,-1 1 1,0-1 0,0 1 0,0 0-1,0-1 1,0 1 0,0 0-1,0 0 1,0 0 0,0-1 0,0 1-1,0 0 1,0 0 0,-1 0-1,1 1 1,0-1 0,-1 0 0,1 0-1,-1 0 1,1 0 0,-1 1-1,1-1 1,-1 2 0,2 41-33,-3-30 30,0 0 10,0 0 0,-1 0 0,0 0 0,-1 0 0,-1-1 0,-10 25-1,-44 78 107,29-63-35,29-53-58,0 0 1,0 1-1,0-1 0,0 0 1,0 0-1,0 0 0,0 1 1,0-1-1,0 0 0,0 0 1,0 1-1,0-1 0,0 0 1,0 0-1,0 0 0,0 1 0,0-1 1,1 0-1,-1 0 0,0 0 1,0 0-1,0 1 0,0-1 1,0 0-1,1 0 0,-1 0 1,0 0-1,0 1 0,0-1 1,0 0-1,1 0 0,-1 0 1,0 0-1,0 0 0,0 0 1,1 0-1,-1 0 0,0 0 1,0 0-1,1 0 0,-1 0 1,0 0-1,0 0 0,1 0 0,18 2 260,22-4 121,-13-4-137,-1-1 0,46-17 0,-21 1-2493,-50 22 1830,1-1 0,-1 1 0,0-1 0,0 1 0,1-1 0,-1 0 0,0 0 0,0 0 0,-1 0 0,1 0 0,0 0 0,-1 0 0,2-3 0,9-23-3743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4.761"/>
    </inkml:context>
    <inkml:brush xml:id="br0">
      <inkml:brushProperty name="width" value="0.025" units="cm"/>
      <inkml:brushProperty name="height" value="0.025" units="cm"/>
      <inkml:brushProperty name="color" value="#E71224"/>
    </inkml:brush>
  </inkml:definitions>
  <inkml:trace contextRef="#ctx0" brushRef="#br0">20 1 9417,'-2'1'360,"0"1"-1,1-1 1,-1 1 0,1 0 0,-1-1 0,1 1-1,0 0 1,0 0 0,0 0 0,0 0 0,0 0-1,0 0 1,0 0 0,1 0 0,-1 1-1,1-1 1,0 0 0,-1 4 0,1 48 465,1-33-190,-1-20-633,1 0 1,0 0 0,-1 0-1,1-1 1,0 1-1,-1 0 1,1 0 0,0 0-1,0-1 1,0 1-1,0 0 1,0-1 0,0 1-1,0-1 1,0 1-1,0-1 1,0 0 0,0 1-1,0-1 1,0 0 0,0 0-1,0 0 1,0 0-1,1 0 1,-1 0 0,0 0-1,0 0 1,1 0-1,42-1-28,-38 0 52,113-10 283,-118 11-305,0 0 0,1 0-1,-1 0 1,0 0 0,1 0-1,-1 0 1,0 0 0,1 1 0,-1-1-1,0 1 1,1-1 0,-1 1-1,0-1 1,0 1 0,1-1 0,-1 1-1,0 0 1,0 0 0,0 0-1,0 0 1,0 0 0,0 0 0,0 0-1,0 0 1,-1 0 0,1 0-1,1 2 1,-1 2 23,0 0-1,0 1 1,0-1-1,-1 0 0,1 0 1,-2 7-1,1-9-16,1 12 137,-1-5 5,1 0 0,-1 0 0,0 0 0,-1 0 0,0 0 1,-1 0-1,0 0 0,-1-1 0,0 1 0,0-1 0,-1 0 1,-8 16-1,10-23-159,0 0 0,1-1 0,-1 1 1,0-1-1,0 1 0,0-1 0,0 0 0,0 0 1,0 0-1,0 0 0,-1 0 0,1 0 0,0-1 1,0 1-1,-1-1 0,1 0 0,0 0 0,-1 1 1,1-1-1,-1-1 0,-2 1 0,2 0-267,0-1 0,0 1 0,0-1 0,0 0 0,-1 0 0,1 0 0,0 0 0,0 0 0,1-1 0,-1 1 0,0-1 0,0 0 0,1 0 0,-5-3 0,-6-12-3388,0 0-1,-17-35 1,13 19-875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119"/>
    </inkml:context>
    <inkml:brush xml:id="br0">
      <inkml:brushProperty name="width" value="0.025" units="cm"/>
      <inkml:brushProperty name="height" value="0.025" units="cm"/>
      <inkml:brushProperty name="color" value="#E71224"/>
    </inkml:brush>
  </inkml:definitions>
  <inkml:trace contextRef="#ctx0" brushRef="#br0">1 140 1121,'0'0'276,"0"-4"617,0 0 0,0 0 0,0 0 0,0 0 1,1 0-1,0 0 0,-1 0 0,3-6 1,-1 9-634,-1-1 0,1 0 0,-1 1 1,1-1-1,-1 1 0,1 0 0,0 0 1,0-1-1,0 1 0,-1 0 0,1 1 1,0-1-1,0 0 0,0 0 0,0 1 1,1-1-1,3 1 0,40-9 2194,37-9-713,-75 16-2393,0 0-1,-1-1 1,1-1-1,-1 1 1,0-1-1,0 0 1,12-10-1,-4-2-5684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498"/>
    </inkml:context>
    <inkml:brush xml:id="br0">
      <inkml:brushProperty name="width" value="0.025" units="cm"/>
      <inkml:brushProperty name="height" value="0.025" units="cm"/>
      <inkml:brushProperty name="color" value="#E71224"/>
    </inkml:brush>
  </inkml:definitions>
  <inkml:trace contextRef="#ctx0" brushRef="#br0">53 1 8488,'-5'11'5710,"-5"3"-3584,-3 5-1244,6 1-664,2 1-1,1 0 1,0 1 0,2-1 0,0 1 0,1-1 0,3 25 0,-2-13-114,0-27-106,0-1 1,0 0 0,1 0 0,0 0-1,0 0 1,0 1 0,0-1 0,1 0-1,2 4 1,-3-7-25,0 0 0,0 0-1,1 0 1,-1-1 0,1 1 0,-1-1 0,1 1 0,-1-1-1,1 1 1,0-1 0,0 0 0,-1 0 0,1 0-1,0 0 1,0 0 0,0 0 0,0-1 0,1 1-1,-1-1 1,0 1 0,0-1 0,0 0 0,0 0 0,4 0-1,-4 1-56,0-1 0,0 0 0,0 0 0,0-1 0,0 1 0,1 0 0,-1-1 0,0 1 0,0-1 0,0 0 0,0 1 0,0-1 0,0 0 0,-1 0 0,3-2 0,-2 1 41,0 0-1,-1 0 1,1-1-1,-1 1 1,0 0 0,0-1-1,0 1 1,0-1 0,0 1-1,0-1 1,-1 0 0,1-4-1,3-15 78,-2 0 1,0-44-1,-2 55-12,-1-1-1,0 0 1,-1 1 0,0-1 0,-1 1 0,0 0 0,-7-16 0,8 24 58,1 0 1,-1 0 0,0 0 0,0 0-1,0 0 1,0 0 0,-1 1 0,1-1 0,-1 1-1,0 0 1,1 0 0,-1 0 0,0 0 0,0 0-1,0 0 1,0 1 0,-1 0 0,1-1-1,0 1 1,-1 0 0,1 1 0,-1-1 0,1 0-1,-5 1 1,8 2-696,-1 1 0,1-1 0,-1 0 0,1 1 1,0-1-1,0 0 0,0 1 0,0-1 0,0 1 0,0-1 0,1 3 0,5 4-5349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5.983"/>
    </inkml:context>
    <inkml:brush xml:id="br0">
      <inkml:brushProperty name="width" value="0.025" units="cm"/>
      <inkml:brushProperty name="height" value="0.025" units="cm"/>
      <inkml:brushProperty name="color" value="#E71224"/>
    </inkml:brush>
  </inkml:definitions>
  <inkml:trace contextRef="#ctx0" brushRef="#br0">0 331 15150,'0'1'92,"0"-1"-1,0 1 1,0 0-1,0 0 0,0 0 1,0 0-1,0 0 1,1-1-1,-1 1 0,0 0 1,0 0-1,1 0 1,-1-1-1,0 1 1,1 0-1,-1 0 0,1-1 1,-1 1-1,1 0 1,-1 0-1,1-1 0,-1 1 1,1-1-1,0 1 1,-1-1-1,1 1 0,0-1 1,1 1-1,1 0-67,-1-1 0,1 1 0,-1-1 0,1 0 0,-1 0 0,1-1 0,-1 1 0,1 0 0,-1-1 0,3 0 0,-2 0-22,1-1 0,-1 1 0,0-1 1,0 0-1,0 0 0,0 0 0,0 0 0,0-1 0,-1 1 0,1-1 0,-1 1 1,1-1-1,-1 0 0,0 0 0,0 0 0,-1 0 0,1-1 0,0 1 0,-1 0 0,0-1 1,1-4-1,2-5 13,-1-1 0,0 1 0,-1-1 1,0-18-1,-1 11 92,0 10-209,0 0 0,-1 1 1,-2-16-1,2 24 120,-1 0 1,1 0-1,-1 0 0,1 0 0,-1-1 1,0 1-1,0 0 0,1 0 0,-2 0 1,1 0-1,0 1 0,0-1 0,-1 0 0,1 0 1,-1 1-1,1-1 0,-1 1 0,0-1 1,1 1-1,-1 0 0,-3-2 0,4 3 612,1-1-669,0 0-1,0 0 1,1 0-1,-1 0 1,0 0-1,0 0 1,1 0-1,-1 0 1,0 0-1,1 0 1,-1 1-1,1-1 1,-1 0-1,1 0 1,0 0-1,-1 1 1,1-1-1,0 0 0,0 1 1,-1-1-1,1 1 1,0-1-1,0 1 1,1-1-1,28-16-92,-18 11-269,3-4-60,-9 6 359,-1 0 1,1 1 0,-1-1 0,1 1-1,0 0 1,0 1 0,1 0 0,-1 0 0,8-2-1,-13 4 145,-2 20 1452,2-14-1170,-18 202 3887,17-206-4430,0-23-4993,0-24-2583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7.356"/>
    </inkml:context>
    <inkml:brush xml:id="br0">
      <inkml:brushProperty name="width" value="0.025" units="cm"/>
      <inkml:brushProperty name="height" value="0.025" units="cm"/>
      <inkml:brushProperty name="color" value="#E71224"/>
    </inkml:brush>
  </inkml:definitions>
  <inkml:trace contextRef="#ctx0" brushRef="#br0">1 3 288,'0'4'277,"-1"6"6701,3-8-5476,2-7-5134,4-9-1461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8.097"/>
    </inkml:context>
    <inkml:brush xml:id="br0">
      <inkml:brushProperty name="width" value="0.025" units="cm"/>
      <inkml:brushProperty name="height" value="0.025" units="cm"/>
      <inkml:brushProperty name="color" value="#E71224"/>
    </inkml:brush>
  </inkml:definitions>
  <inkml:trace contextRef="#ctx0" brushRef="#br0">1 167 9513,'7'2'3278,"13"-5"-2824,1 0 1,-1-1-1,0-1 1,0-1 0,-1 0-1,35-18 1,27-8 62,-10 11-140,0 3 0,128-14-1,146 17-6,-325 16-298,1 1 0,-1 0 0,0 1-1,0 1 1,0 2 0,0-1 0,-1 2 0,21 10-1,-37-16 13,-1 0-1,1 1 1,-1-1-1,1 0 1,-1 1-1,0 0 1,1-1-1,-1 1 1,0 0-1,0 0 1,0 0-1,0 1 0,-1-1 1,1 0-1,0 1 1,-1-1-1,0 1 1,0-1-1,0 1 1,0 0-1,1 3 1,-3-8-673,0 1 0,-1-1 1,1 0-1,-1 1 0,1-1 1,-1 1-1,0-1 0,0 1 1,0 0-1,-2-2 0,2 2-1018,-23-13-10623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8:39.158"/>
    </inkml:context>
    <inkml:brush xml:id="br0">
      <inkml:brushProperty name="width" value="0.025" units="cm"/>
      <inkml:brushProperty name="height" value="0.025" units="cm"/>
      <inkml:brushProperty name="color" value="#E71224"/>
    </inkml:brush>
  </inkml:definitions>
  <inkml:trace contextRef="#ctx0" brushRef="#br0">170 64 5029,'0'0'10020,"-1"16"-6838,-3-5-3069,0 0 1,-1-1 0,-1 1-1,1-1 1,-2 0 0,1-1 0,-1 0-1,-1 0 1,-9 9 0,10-10 62,-21 25 91,11-12-5,-30 28-1,100-49-694,-31 0 305,0 1 0,0 1 0,0 0 0,0 2 0,0 0 0,-1 2 0,1 0 0,26 12-1,-48-17 114,0-1-1,1 0 0,-1 0 1,1 1-1,-1-1 0,1 0 1,-1 0-1,1 0 0,-1 0 1,1 0-1,-1 0 0,1 0 0,-1 0 1,1 0-1,-1 0 0,1 0 1,-1 0-1,1 0 0,-1 0 1,1 0-1,-1 0 0,1 0 1,-1-1-1,1 1 0,-1 0 0,0 0 1,1-1-1,-1 1 0,1 0 1,-1-1-1,1 1 0,6-20 44,-8-36 497,1 38-549,-1 4 175,0 0-1,0-1 1,-2 1-1,1 0 1,-2 0-1,0 0 1,-1 1-1,0-1 1,-1 1 0,0 0-1,-1 1 1,0-1-1,-2 2 1,-13-18-1,12 22 476,3 2-1460,5-3-6923,2-1-1660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3.376"/>
    </inkml:context>
    <inkml:brush xml:id="br0">
      <inkml:brushProperty name="width" value="0.025" units="cm"/>
      <inkml:brushProperty name="height" value="0.025" units="cm"/>
      <inkml:brushProperty name="color" value="#E71224"/>
    </inkml:brush>
  </inkml:definitions>
  <inkml:trace contextRef="#ctx0" brushRef="#br0">15 42 13741,'0'5'7495,"4"-5"-7399,-8-18-3267,-11-10-4580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2.117"/>
    </inkml:context>
    <inkml:brush xml:id="br0">
      <inkml:brushProperty name="width" value="0.025" units="cm"/>
      <inkml:brushProperty name="height" value="0.025" units="cm"/>
      <inkml:brushProperty name="color" value="#E71224"/>
    </inkml:brush>
  </inkml:definitions>
  <inkml:trace contextRef="#ctx0" brushRef="#br0">644 92 9417,'2'-31'5013,"8"-8"-2045,-3 18-1842,-17 39-703,0-1-1,-1 0 0,-1 0 0,-18 18 1,6-4-282,-232 262-4,131-157-92,99-106-62,1 0 1,2 2-1,-32 56 1,46-70 7,0 0 0,2 0 0,0 0 0,1 1 0,1 0 0,1 1 1,1-1-1,0 1 0,1 21 0,2-35-1,0-1 1,0 0-1,0 1 1,1-1-1,0 0 1,0 0 0,1 1-1,-1-1 1,1 0-1,0-1 1,0 1-1,1 0 1,-1 0-1,6 6 1,-5-8 1,1 0-1,-1 0 1,1 0-1,-1-1 1,1 1-1,0-1 1,0 0-1,0 0 1,1 0 0,-1-1-1,0 1 1,1-1-1,-1 0 1,1 0-1,-1-1 1,1 0 0,5 1-1,87-3 43,129-17 0,62-3-139,-272 25-4716,9 1-3122,-15-7 4206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9.186"/>
    </inkml:context>
    <inkml:brush xml:id="br0">
      <inkml:brushProperty name="width" value="0.025" units="cm"/>
      <inkml:brushProperty name="height" value="0.025" units="cm"/>
      <inkml:brushProperty name="color" value="#E71224"/>
    </inkml:brush>
  </inkml:definitions>
  <inkml:trace contextRef="#ctx0" brushRef="#br0">0 12 833,'0'0'608,"0"-2"-736,0-3-544,0 0 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49.568"/>
    </inkml:context>
    <inkml:brush xml:id="br0">
      <inkml:brushProperty name="width" value="0.025" units="cm"/>
      <inkml:brushProperty name="height" value="0.025" units="cm"/>
      <inkml:brushProperty name="color" value="#E71224"/>
    </inkml:brush>
  </inkml:definitions>
  <inkml:trace contextRef="#ctx0" brushRef="#br0">27 19 897,'1'-4'-1574,"0"-3"2130,-1-1 10053,-3 17-9972,2-5-1198,-6 20 813,0-14-2398,-3-7-4608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0.060"/>
    </inkml:context>
    <inkml:brush xml:id="br0">
      <inkml:brushProperty name="width" value="0.025" units="cm"/>
      <inkml:brushProperty name="height" value="0.025" units="cm"/>
      <inkml:brushProperty name="color" value="#E71224"/>
    </inkml:brush>
  </inkml:definitions>
  <inkml:trace contextRef="#ctx0" brushRef="#br0">55 2 833,'0'-2'11248,"0"10"-5029,-1 10-3591,-3 53-5472,2-45 4373,-11 72-1262,1 139 0,7-215 377,-1-12-2706,6-10 1809,0 0-1,0 1-759,-1-1 760,1 0-1,0 0 1,0 0 0,0 0-1,0 0 1,-1 0 0,1 0-1,0 0 1,0 1-1,0-1 1,-1 0 0,1 0-1,0 0 1,0 0 0,0 0-1,-1 0 1,1 0 0,0 0-1,0 0 1,0-1 0,-1 1-1,1 0 1,0 0 0,0 0-1,0 0 1,-1 0 0,1 0-1,0 0 1,0 0 0,0 0-1,-1-1 1,-4-4-5774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0.931"/>
    </inkml:context>
    <inkml:brush xml:id="br0">
      <inkml:brushProperty name="width" value="0.025" units="cm"/>
      <inkml:brushProperty name="height" value="0.025" units="cm"/>
      <inkml:brushProperty name="color" value="#E71224"/>
    </inkml:brush>
  </inkml:definitions>
  <inkml:trace contextRef="#ctx0" brushRef="#br0">31 0 2402,'0'8'10173,"2"2"-4275,3 16-2228,4 24-6510,-7-30 4378,0 55-1267,-3-53-226,1-1 0,1 1 0,1 0 0,6 23 1,-6-41-58,3 8-83,7-38 228,-2-7-300,1 0 1,2 0-1,32-55 0,-45 87 185,0 0-1,0 1 1,0-1 0,0 1 0,0-1 0,0 0-1,0 1 1,0-1 0,0 0 0,0 1 0,0-1-1,0 1 1,-1-1 0,1 1 0,0-1 0,0 0-1,-1 1 1,1-1 0,0 1 0,-1-1-1,1 1 1,0-1 0,-1 1 0,1-1 0,-1 1-1,1 0 1,-1-1 0,1 1 0,-1 0 0,1-1-1,-1 1 1,1 0 0,-1 0 0,0-1 0,1 1-1,-1 0 1,1 0 0,-1 0 0,0 0-1,0 0 1,-40-11-55,16 5 284,9-1 3,8 4-6,0 0 0,0 0 0,-1 1 0,1 0 0,-13-2 0,21 4-201,0-1 1140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1.671"/>
    </inkml:context>
    <inkml:brush xml:id="br0">
      <inkml:brushProperty name="width" value="0.025" units="cm"/>
      <inkml:brushProperty name="height" value="0.025" units="cm"/>
      <inkml:brushProperty name="color" value="#E71224"/>
    </inkml:brush>
  </inkml:definitions>
  <inkml:trace contextRef="#ctx0" brushRef="#br0">0 1 10122,'5'77'7157,"28"112"-6307,-31-181-854,10 33 80,-11-40-82,0 1-1,-1-1 1,1 0-1,0 1 1,0-1-1,0 0 1,-1 0-1,1 0 1,1 0-1,-1 0 1,0 0-1,0 0 1,0 0-1,0 0 1,1-1-1,-1 1 1,0 0-1,1-1 1,-1 1-1,1-1 0,-1 1 1,0-1-1,1 0 1,2 1-1,-3-2 17,1 1 1,-1 0-1,0-1 0,0 1 0,1-1 0,-1 1 0,0-1 0,0 0 0,0 0 0,0 1 0,0-1 0,0 0 0,0 0 1,0 0-1,0 0 0,0 0 0,0 0 0,1-3 0,13-24 152,-13 25-131,88-200 225,-86 195 678,-1 5-3952,-2 15-6183,-1 6 2127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047"/>
    </inkml:context>
    <inkml:brush xml:id="br0">
      <inkml:brushProperty name="width" value="0.025" units="cm"/>
      <inkml:brushProperty name="height" value="0.025" units="cm"/>
      <inkml:brushProperty name="color" value="#E71224"/>
    </inkml:brush>
  </inkml:definitions>
  <inkml:trace contextRef="#ctx0" brushRef="#br0">1 141 11787,'1'-9'5295,"6"-9"-3936,1-7-1569,-4 4 670,0 0 1,0-25 0,-4 46-12,0 6-97,-1 16-177,3 52 115,-1-68-343,-1 0-1,1 1 1,1-1-1,-1 0 1,1 0-1,0 0 1,1 0-1,4 10 1,-6-15-182,0 0 0,0 0 0,0 0-1,0 0 1,0 0 0,0 0 0,0 0 0,0-1 0,0 1-1,0 0 1,0-1 0,1 1 0,1 0 0,-2-1-43,-1 0 1,1 0 0,-1 1-1,1-1 1,-1 0-1,1 0 1,-1 0-1,1-1 1,0 1-1,-1 0 1,1 0-1,-1 0 1,1 0 0,-1 0-1,1-1 1,-1 1-1,1 0 1,-1 0-1,0-1 1,1 1-1,-1 0 1,1-1 0,-1 1-1,1-1 1,7-16-7619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457"/>
    </inkml:context>
    <inkml:brush xml:id="br0">
      <inkml:brushProperty name="width" value="0.025" units="cm"/>
      <inkml:brushProperty name="height" value="0.025" units="cm"/>
      <inkml:brushProperty name="color" value="#E71224"/>
    </inkml:brush>
  </inkml:definitions>
  <inkml:trace contextRef="#ctx0" brushRef="#br0">17 1 10378,'-9'25'128,"1"5"160,8 2-416,0 1 160,0 0-1185,0 1-1634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2.855"/>
    </inkml:context>
    <inkml:brush xml:id="br0">
      <inkml:brushProperty name="width" value="0.025" units="cm"/>
      <inkml:brushProperty name="height" value="0.025" units="cm"/>
      <inkml:brushProperty name="color" value="#E71224"/>
    </inkml:brush>
  </inkml:definitions>
  <inkml:trace contextRef="#ctx0" brushRef="#br0">0 140 6983,'1'0'4529,"4"-4"-3074,22-54 1132,-22 46-2134,0 0 0,0 0 0,1 0 0,9-12 1,-15 24-444,1-1 1,-1 1-1,1-1 1,0 1 0,-1 0-1,1-1 1,-1 1-1,1 0 1,0-1-1,-1 1 1,1 0 0,0 0-1,0-1 1,-1 1-1,1 0 1,0 0 0,0 0-1,-1 0 1,1 0-1,0 0 1,-1 0 0,1 0-1,0 0 1,0 1-1,-1-1 1,1 0 0,0 0-1,-1 1 1,1-1-1,0 0 1,-1 1 0,1-1-1,-1 0 1,1 1-1,0-1 1,-1 1 0,1-1-1,0 2 1,1 0 36,1 0 1,-1 0 0,0 1 0,0-1 0,0 1-1,0-1 1,2 6 0,0 5 98,-1 1-1,0-1 1,0 1 0,-2 0-1,0 0 1,0 21 0,-1-35-169,0 1-1,0-1 1,0 0 0,0 0 0,1 1 0,-1-1 0,0 0 0,0 0 0,1 0 0,-1 0 0,0 1 0,0-1 0,1 0 0,-1 0 0,0 0 0,0 0 0,1 0 0,-1 0 0,0 0-1,1 0 1,-1 0 0,0 0 0,0 0 0,1 0 0,-1 0 0,0 0 0,1 0 0,-1 0 0,0 0 0,1 0 0,-1 0 0,0 0 0,0 0 0,1 0 0,-1-1 0,0 1 0,0 0 0,1 0-1,-1 0 1,0 0 0,0-1 0,0 1 0,1 0 0,-1 0 0,0-1 0,0 1 0,0 0 0,0 0 0,1-1 0,-1 1 0,14-12-1145,46-92 1419,-60 104-210,0-1 0,0 1 0,1 0 0,-1 0 0,0-1 0,1 1 0,-1 0-1,1 0 1,-1-1 0,0 1 0,1 0 0,-1 0 0,1 0 0,-1 0 0,0 0 0,1-1 0,-1 1 0,1 0 0,-1 0 0,1 0 0,-1 0 0,0 0 0,1 1 0,-1-1 0,1 0-1,-1 0 1,1 0 0,-1 0 0,0 0 0,1 0 0,-1 1 0,1-1 0,-1 0 0,0 0 0,1 1 0,-1-1 0,0 0 0,1 1 0,-1-1 0,0 0 0,0 1 0,1-1 0,-1 1-1,14 16 275,-13-16-173,25 45 533,11 17-290,-34-59-606,-1 0-1,1-1 0,1 1 1,-1-1-1,0 0 1,1 0-1,-1 0 1,1 0-1,0-1 0,0 1 1,0-1-1,5 2 1,16-1-5459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6:59:54.351"/>
    </inkml:context>
    <inkml:brush xml:id="br0">
      <inkml:brushProperty name="width" value="0.025" units="cm"/>
      <inkml:brushProperty name="height" value="0.025" units="cm"/>
      <inkml:brushProperty name="color" value="#E71224"/>
    </inkml:brush>
  </inkml:definitions>
  <inkml:trace contextRef="#ctx0" brushRef="#br0">93 49 4997,'-6'-3'2653,"-31"-10"8300,36 13-10869,0 0-1,0-1 1,0 1 0,0 0-1,0 0 1,-1 0 0,1 1-1,0-1 1,0 0 0,0 0-1,0 1 1,0-1 0,0 0 0,0 1-1,0-1 1,0 1 0,0 0-1,0-1 1,0 1 0,0 0-1,0-1 1,0 1 0,0 0-1,1 0 1,-1 0 0,0 0-1,1 0 1,-1 0 0,0 2-1,-6 8-165,5-9 60,1-1 1,0 1-1,0-1 0,0 1 0,0 0 1,0-1-1,0 1 0,0 0 1,0 0-1,1 0 0,-1-1 0,0 1 1,1 0-1,0 0 0,0 0 0,-1 0 1,1 0-1,0 0 0,1 0 1,-1 0-1,0 0 0,1 4 0,1-5-20,-1-1 0,1 1 0,0 0 0,-1 0 0,1-1 0,0 1-1,-1-1 1,1 1 0,0-1 0,0 0 0,-1 0 0,1 0 0,0 0 0,3 0-1,27-4-179,-27 1 231,0 1-1,0-1 1,-1-1 0,0 1-1,1-1 1,-1 1-1,0-1 1,-1 0 0,1 0-1,-1-1 1,0 1-1,0-1 1,0 0 0,-1 0-1,1 0 1,-1 0-1,0 0 1,-1 0-1,1 0 1,-1-1 0,0 1-1,0-8 1,-3 13-114,-1 0 1,1-1 0,0 1-1,0 0 1,-1 1 0,1-1-1,0 0 1,0 1 0,-1-1-1,-1 2 1,-3 2-972,1 1 0,0 0 0,1 0 0,-1 0 0,1 1 0,-9 11 0,-6 14-7493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19.808"/>
    </inkml:context>
    <inkml:brush xml:id="br0">
      <inkml:brushProperty name="width" value="0.025" units="cm"/>
      <inkml:brushProperty name="height" value="0.025" units="cm"/>
      <inkml:brushProperty name="color" value="#E71224"/>
    </inkml:brush>
  </inkml:definitions>
  <inkml:trace contextRef="#ctx0" brushRef="#br0">0 17 4805,'12'-10'0,"-3"5"-193,8 3 97,0 2-1153,5 0-801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3.187"/>
    </inkml:context>
    <inkml:brush xml:id="br0">
      <inkml:brushProperty name="width" value="0.025" units="cm"/>
      <inkml:brushProperty name="height" value="0.025" units="cm"/>
      <inkml:brushProperty name="color" value="#E71224"/>
    </inkml:brush>
  </inkml:definitions>
  <inkml:trace contextRef="#ctx0" brushRef="#br0">88 143 32,'1'9'10634,"-1"4"-4830,0 4-3376,0-4-2500,-1 0 0,0-1 0,0 1 0,-1-1 0,-7 22-1,-1-12 307,6-15-196,1 0 0,0 0 1,1 0-1,-1 1 0,1-1 1,-2 15-1,4-21 32,0-20 239,7-329-1617,0 349 1374,0 1-1,0 0 0,0 0 0,0 1 1,-1-1-1,1 1 0,-1 1 0,10 6 0,18 8 144,-7-8-177,0-2 1,32 6 0,-38-10-9,0 1 1,0 1 0,-1 0-1,0 2 1,24 12-1,-43-20-3,0 1 0,0-1 0,0 1 0,0-1-1,0 1 1,0-1 0,0 1 0,0 0 0,0 0-1,0 0 1,-1-1 0,1 1 0,0 0-1,0 0 1,-1 0 0,1 0 0,-1 0 0,1 0-1,-1 0 1,1 1 0,-1-1 0,0 0 0,1 0-1,-1 0 1,0 0 0,0 0 0,0 1 0,0-1-1,0 0 1,0 0 0,0 0 0,0 0 0,-1 1-1,1-1 1,0 0 0,-1 0 0,1 0 0,-1 0-1,1 0 1,-1 0 0,1 0 0,-1 0-1,0 0 1,0 0 0,1 0 0,-1 0 0,0-1-1,0 1 1,0 0 0,0 0 0,0-1 0,0 1-1,-1 0 1,-10 7 341,1 0-1,-1-1 0,-21 9 1,23-11-288,-66 31 36,-60 32 538,97-49-439,30-16-181,1 1-1,-1 0 0,1 0 0,0 1 0,0 0 0,1 0 0,-1 1 1,-12 13-1,17-17 1441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0.434"/>
    </inkml:context>
    <inkml:brush xml:id="br0">
      <inkml:brushProperty name="width" value="0.025" units="cm"/>
      <inkml:brushProperty name="height" value="0.025" units="cm"/>
      <inkml:brushProperty name="color" value="#E71224"/>
    </inkml:brush>
  </inkml:definitions>
  <inkml:trace contextRef="#ctx0" brushRef="#br0">111 0 13132,'0'0'4810,"9"0"-1416,-7 0-1948,-7 2 88,-36 6-5110,-35 7-5057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1.457"/>
    </inkml:context>
    <inkml:brush xml:id="br0">
      <inkml:brushProperty name="width" value="0.025" units="cm"/>
      <inkml:brushProperty name="height" value="0.025" units="cm"/>
      <inkml:brushProperty name="color" value="#E71224"/>
    </inkml:brush>
  </inkml:definitions>
  <inkml:trace contextRef="#ctx0" brushRef="#br0">2 1 5317,'0'0'2974,"-2"5"4463,7-2-10775,13-3-5593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2.245"/>
    </inkml:context>
    <inkml:brush xml:id="br0">
      <inkml:brushProperty name="width" value="0.025" units="cm"/>
      <inkml:brushProperty name="height" value="0.025" units="cm"/>
      <inkml:brushProperty name="color" value="#E71224"/>
    </inkml:brush>
  </inkml:definitions>
  <inkml:trace contextRef="#ctx0" brushRef="#br0">12 0 1345,'-8'0'11691,"5"0"-7270,3 2-4582,0 3-415,0 0 95,16 5-1344,11 1-2339,5-6-4484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1.852"/>
    </inkml:context>
    <inkml:brush xml:id="br0">
      <inkml:brushProperty name="width" value="0.025" units="cm"/>
      <inkml:brushProperty name="height" value="0.025" units="cm"/>
      <inkml:brushProperty name="color" value="#E71224"/>
    </inkml:brush>
  </inkml:definitions>
  <inkml:trace contextRef="#ctx0" brushRef="#br0">82 4 9641,'-7'5'10199,"-10"-4"-9114,-15-3-6902,7-5-3205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22.608"/>
    </inkml:context>
    <inkml:brush xml:id="br0">
      <inkml:brushProperty name="width" value="0.025" units="cm"/>
      <inkml:brushProperty name="height" value="0.025" units="cm"/>
      <inkml:brushProperty name="color" value="#E71224"/>
    </inkml:brush>
  </inkml:definitions>
  <inkml:trace contextRef="#ctx0" brushRef="#br0">0 1 12780,'4'0'7495,"-2"0"-4324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0.575"/>
    </inkml:context>
    <inkml:brush xml:id="br0">
      <inkml:brushProperty name="width" value="0.025" units="cm"/>
      <inkml:brushProperty name="height" value="0.025" units="cm"/>
      <inkml:brushProperty name="color" value="#E71224"/>
    </inkml:brush>
  </inkml:definitions>
  <inkml:trace contextRef="#ctx0" brushRef="#br0">3 22 6758,'-2'-22'-309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1.521"/>
    </inkml:context>
    <inkml:brush xml:id="br0">
      <inkml:brushProperty name="width" value="0.025" units="cm"/>
      <inkml:brushProperty name="height" value="0.025" units="cm"/>
      <inkml:brushProperty name="color" value="#E71224"/>
    </inkml:brush>
  </inkml:definitions>
  <inkml:trace contextRef="#ctx0" brushRef="#br0">0 3 5958,'0'-2'14716,"0"8"-19017,0 17-2399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2.635"/>
    </inkml:context>
    <inkml:brush xml:id="br0">
      <inkml:brushProperty name="width" value="0.025" units="cm"/>
      <inkml:brushProperty name="height" value="0.025" units="cm"/>
      <inkml:brushProperty name="color" value="#E71224"/>
    </inkml:brush>
  </inkml:definitions>
  <inkml:trace contextRef="#ctx0" brushRef="#br0">0 0 11627,'0'0'3011,"11"2"8664,-11 36-17718,-3 7-774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34.259"/>
    </inkml:context>
    <inkml:brush xml:id="br0">
      <inkml:brushProperty name="width" value="0.025" units="cm"/>
      <inkml:brushProperty name="height" value="0.025" units="cm"/>
      <inkml:brushProperty name="color" value="#E71224"/>
    </inkml:brush>
  </inkml:definitions>
  <inkml:trace contextRef="#ctx0" brushRef="#br0">1 1 8136,'0'0'6513,"9"1"4642,-7 1-12264,-2-1 374,0 6 673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0:59.237"/>
    </inkml:context>
    <inkml:brush xml:id="br0">
      <inkml:brushProperty name="width" value="0.025" units="cm"/>
      <inkml:brushProperty name="height" value="0.025" units="cm"/>
      <inkml:brushProperty name="color" value="#E71224"/>
    </inkml:brush>
  </inkml:definitions>
  <inkml:trace contextRef="#ctx0" brushRef="#br0">0 0 8040,'0'0'2914,"4"0"-3875,5 0 257,-1 0 31,-4 0 65,-2 4-1378,-2 2-961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8.344"/>
    </inkml:context>
    <inkml:brush xml:id="br0">
      <inkml:brushProperty name="width" value="0.025" units="cm"/>
      <inkml:brushProperty name="height" value="0.025" units="cm"/>
      <inkml:brushProperty name="color" value="#E71224"/>
    </inkml:brush>
  </inkml:definitions>
  <inkml:trace contextRef="#ctx0" brushRef="#br0">203 62 7911,'6'-24'8457,"-3"20"-8392,1 0 0,-1 0 0,1 0 1,0 1-1,-1-1 0,2 1 0,-1 0 0,9-5 1,-12 8 558,-4 1-502,0 0 0,0 0 0,-1 1 0,1 0 0,0-1 0,1 1 0,-1 0 0,0 1 0,-3 2 0,-3 2-18,-31 21 112,1 0 1,1 3-1,-51 54 0,88-85-240,1 1 0,0-1 0,-1 0 0,1 1 0,0-1-1,-1 1 1,1-1 0,0 1 0,0-1 0,-1 1 0,1-1 0,0 1 0,0-1 0,0 1-1,0 0 1,0-1 0,0 1 0,-1-1 0,1 1 0,1-1 0,-1 1 0,0-1 0,0 1 0,0 0-1,0-1 1,0 1 0,0-1 0,1 1 0,-1-1 0,0 1 0,0-1 0,1 1 0,19 13-233,32 2 332,-48-15-91,28 5 37,48 15-16,-75-20-6,0 1 1,-1 0-1,1 0 0,-1 0 1,0 1-1,1 0 0,-1 0 0,0 0 1,-1 0-1,1 0 0,-1 1 1,1 0-1,3 5 0,-6-8 5,0 1 1,0-1-1,0 1 1,0 0-1,0-1 0,-1 1 1,1 0-1,-1-1 1,1 1-1,-1 0 0,1 0 1,-1-1-1,0 1 0,0 0 1,0 0-1,0 0 1,0 0-1,0-1 0,0 1 1,-1 0-1,1 0 0,-1-1 1,1 1-1,-1 0 1,0-1-1,0 1 0,0 0 1,0-1-1,0 1 0,0-1 1,0 1-1,0-1 1,0 0-1,-1 0 0,1 1 1,-1-1-1,1 0 0,-1 0 1,1 0-1,-1 0 1,1-1-1,-1 1 0,0 0 1,1-1-1,-1 1 0,0-1 1,0 0-1,0 1 1,-2-1-1,-55 6-136,50-6 140,-1 0 0,1 0-1,-1 1 1,1 1-1,-1 0 1,1 0 0,0 1-1,0 0 1,0 0-1,-14 8 1,21-10-92,1 0-1,0 1 1,0-1-1,0 0 1,0 0 0,0 1-1,0-1 1,1 0-1,-1 1 1,0-1-1,1 1 1,-1-1 0,1 1-1,-1-1 1,1 1-1,0-1 1,0 1 0,-1-1-1,1 1 1,0-1-1,0 1 1,1 2 0,-1-3-204,0 0-1,1 0 1,-1 0 0,0 1 0,1-1 0,-1 0 0,1 0 0,0 0 0,-1 0 0,1 0 0,0 0-1,-1 0 1,1-1 0,0 1 0,0 0 0,0 0 0,0 0 0,0-1 0,1 2 0,24 7-5430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0.010"/>
    </inkml:context>
    <inkml:brush xml:id="br0">
      <inkml:brushProperty name="width" value="0.025" units="cm"/>
      <inkml:brushProperty name="height" value="0.025" units="cm"/>
      <inkml:brushProperty name="color" value="#E71224"/>
    </inkml:brush>
  </inkml:definitions>
  <inkml:trace contextRef="#ctx0" brushRef="#br0">13 14 11627,'1'-13'7506,"-15"14"-13507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0.638"/>
    </inkml:context>
    <inkml:brush xml:id="br0">
      <inkml:brushProperty name="width" value="0.025" units="cm"/>
      <inkml:brushProperty name="height" value="0.025" units="cm"/>
      <inkml:brushProperty name="color" value="#E71224"/>
    </inkml:brush>
  </inkml:definitions>
  <inkml:trace contextRef="#ctx0" brushRef="#br0">1 5 10698,'0'0'3814,"1"-1"-3500,6-3-8943,-4 4 7840,3 5-3690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1.520"/>
    </inkml:context>
    <inkml:brush xml:id="br0">
      <inkml:brushProperty name="width" value="0.025" units="cm"/>
      <inkml:brushProperty name="height" value="0.025" units="cm"/>
      <inkml:brushProperty name="color" value="#E71224"/>
    </inkml:brush>
  </inkml:definitions>
  <inkml:trace contextRef="#ctx0" brushRef="#br0">2 1 9321,'6'0'5973,"5"0"2432,-9 1-9176,-5 3-5896,-15 15-4309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1.798"/>
    </inkml:context>
    <inkml:brush xml:id="br0">
      <inkml:brushProperty name="width" value="0.025" units="cm"/>
      <inkml:brushProperty name="height" value="0.025" units="cm"/>
      <inkml:brushProperty name="color" value="#E71224"/>
    </inkml:brush>
  </inkml:definitions>
  <inkml:trace contextRef="#ctx0" brushRef="#br0">0 10 8488,'2'-7'7239,"0"4"-5285,0 3-833,4 0-481,5 0-479,8 0 767,5 0-575,6 0-97,0 0-256,-4 0 32,-3 0 96,-6 0-224,-2 0 96,-6 0-897,-3 2-256,-4-2-1858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141"/>
    </inkml:context>
    <inkml:brush xml:id="br0">
      <inkml:brushProperty name="width" value="0.025" units="cm"/>
      <inkml:brushProperty name="height" value="0.025" units="cm"/>
      <inkml:brushProperty name="color" value="#E71224"/>
    </inkml:brush>
  </inkml:definitions>
  <inkml:trace contextRef="#ctx0" brushRef="#br0">12 4 15407,'0'0'84,"0"0"1,0-1-1,0 1 1,0 0-1,0 0 1,0 0-1,0-1 1,-1 1-1,1 0 1,0 0-1,0 0 1,0 0 0,0 0-1,-1-1 1,1 1-1,0 0 1,0 0-1,0 0 1,0 0-1,-1 0 1,1 0-1,0 0 1,0 0-1,-1 0 1,1 0-1,0 0 1,0 0 0,0 0-1,-1 0 1,1 0-1,0 0 1,0 0-1,0 0 1,-1 0-1,1 0 1,0 0-1,0 0 1,0 0-1,-1 0 1,1 0-1,0 1 1,0-1 0,0 0-1,0 0 1,-1 0-1,1 0 1,0 0-1,0 1 1,0-1-1,0 0 1,0 0-1,-1 0 1,1 1-1,0-1 1,0 0 0,0 0-1,0 0 1,0 1-1,0-1 1,0 0-1,0 0 1,0 0-1,0 1 1,0 18-56,0-13 148,-1 62 281,0-22-1086,1 1 0,12 82 0,-11-124 78,0 0 0,0 0-1,0 0 1,1 0 0,0-1 0,3 6-1,-4-8 63,0-1-1,0 0 1,0 0 0,0 1-1,0-1 1,0 0-1,0 0 1,0 0-1,0 0 1,1 0-1,-1-1 1,0 1 0,1 0-1,2 0 1,9 1-7931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518"/>
    </inkml:context>
    <inkml:brush xml:id="br0">
      <inkml:brushProperty name="width" value="0.025" units="cm"/>
      <inkml:brushProperty name="height" value="0.025" units="cm"/>
      <inkml:brushProperty name="color" value="#E71224"/>
    </inkml:brush>
  </inkml:definitions>
  <inkml:trace contextRef="#ctx0" brushRef="#br0">1 9 6342,'7'-9'6430,"-3"11"-2491,-5 18-1335,0-5-2994,0-9 404,1 1 1,0-1-1,1 1 1,0-1-1,0 0 1,0 0-1,3 9 1,-3-13-8,0 0 1,1 0 0,0 0-1,-1 0 1,1 0 0,0 0 0,0 0-1,0-1 1,0 1 0,0-1-1,0 1 1,0-1 0,1 0-1,-1 0 1,0 0 0,1 0-1,-1 0 1,1-1 0,-1 1-1,5 0 1,28 3 133,-28-4-134,-1 1-1,1-1 0,0 2 1,0-1-1,-1 1 1,1 0-1,6 3 0,-11-4 14,-1 0-1,1 1 0,-1-1 1,1 0-1,-1 1 0,0-1 1,0 1-1,0 0 0,0-1 1,0 1-1,0 0 0,-1 0 1,1-1-1,0 1 0,-1 0 1,1 0-1,-1 0 0,0 0 1,0 2-1,1 44 1249,-2-31-670,1-12-557,-1-1-1,0 0 1,0 1-1,0-1 0,0 0 1,0 0-1,-1 0 1,0 0-1,0 0 1,0 0-1,0 0 1,-4 4-1,-38 40 150,43-47-261,0 0 0,-1 0 0,1 0 0,0 0 0,-1 0 0,1-1 0,-1 1 0,1 0 1,-1-1-1,0 1 0,1-1 0,-1 1 0,1-1 0,-4 0 0,-14 0-5079,5-1-3408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2.898"/>
    </inkml:context>
    <inkml:brush xml:id="br0">
      <inkml:brushProperty name="width" value="0.025" units="cm"/>
      <inkml:brushProperty name="height" value="0.025" units="cm"/>
      <inkml:brushProperty name="color" value="#E71224"/>
    </inkml:brush>
  </inkml:definitions>
  <inkml:trace contextRef="#ctx0" brushRef="#br0">0 13 4516,'2'-9'14254,"-2"6"-12108,2 3-1730,9 0-672,10 0 929,3 3-417,4 2 64,6-1-416,0-3 192,1 3-993,-1-4-1153,-2 1-1281,0-1-1569,-7 0-2884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13.280"/>
    </inkml:context>
    <inkml:brush xml:id="br0">
      <inkml:brushProperty name="width" value="0.025" units="cm"/>
      <inkml:brushProperty name="height" value="0.025" units="cm"/>
      <inkml:brushProperty name="color" value="#E71224"/>
    </inkml:brush>
  </inkml:definitions>
  <inkml:trace contextRef="#ctx0" brushRef="#br0">1 15 4997,'0'-1'522,"0"0"0,-1 1 0,1-1 0,0 0 0,1 1 0,-1-1 0,0 0 0,0 1 1,0-1-1,0 0 0,0 1 0,1-1 0,-1 0 0,0 1 0,1-1 0,-1 1 0,0-1 0,1 0 0,-1 1 0,0-1 1,1 0-1,10 3 2838,-8 0-3225,-1 0-1,0 0 1,1-1-1,-1 2 1,0-1 0,-1 0-1,1 0 1,3 6 0,0 3 13,-1 0 1,0 0-1,-1 1 1,0-1 0,-1 1-1,0 0 1,0 12 0,-2 91-131,-2-53 93,0 120-495,2-182 383,0 0 0,0 0 1,0 0-1,0 1 0,0-1 1,0 0-1,0 0 0,0 0 1,0 0-1,0 0 0,0 1 1,0-1-1,1 0 0,-1 0 1,0 0-1,0 0 0,0 0 1,0 1-1,0-1 0,0 0 0,1 0 1,-1 0-1,0 0 0,0 0 1,0 0-1,0 0 0,0 0 1,1 0-1,-1 1 0,0-1 1,0 0-1,0 0 0,0 0 1,1 0-1,-1 0 0,0 0 1,0 0-1,0 0 0,0 0 0,1 0 1,-1 0-1,0 0 0,0-1 1,0 1-1,0 0 0,1 0 1,-1 0-1,0 0 0,0 0 1,0 0-1,0 0 0,0 0 1,0 0-1,1-1 0,-1 1 1,0 0-1,0 0 0,11-8 206,2-10-2,0-1-1,-1 0 1,-1 0-1,16-41 1,-7 15-15,-3 12-124,38-86 554,-48 100-1015,0-1 0,-1 0 1,-1 0-1,3-23 0,-7 30-2961,-1 8-3486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113"/>
    </inkml:context>
    <inkml:brush xml:id="br0">
      <inkml:brushProperty name="width" value="0.025" units="cm"/>
      <inkml:brushProperty name="height" value="0.025" units="cm"/>
      <inkml:brushProperty name="color" value="#E71224"/>
    </inkml:brush>
  </inkml:definitions>
  <inkml:trace contextRef="#ctx0" brushRef="#br0">27 4 8840,'-26'1'6280,"56"2"-1188,12 1-5200,32 5 458,108-3 0,-182-7-391,0 0 0,0 0 0,0 0 0,0 0 0,0 0 0,0-1 0,0 1 0,0 0 0,-1 0 0,1 0 0,-1 0 1,1 0-1,-1 0 0,1 0 0,-1 0 0,1 0 0,-2-1 0,1 1-294,-5-2-1952,1 1-2741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584"/>
    </inkml:context>
    <inkml:brush xml:id="br0">
      <inkml:brushProperty name="width" value="0.025" units="cm"/>
      <inkml:brushProperty name="height" value="0.025" units="cm"/>
      <inkml:brushProperty name="color" value="#E71224"/>
    </inkml:brush>
  </inkml:definitions>
  <inkml:trace contextRef="#ctx0" brushRef="#br0">91 0 14286,'-2'0'102,"0"0"1,0 0-1,0 0 1,0 0-1,0 1 1,0-1-1,0 0 1,1 1-1,-1-1 1,0 1 0,0 0-1,0-1 1,1 1-1,-1 0 1,0 0-1,1 0 1,-1 0-1,1 1 1,-3 1-1,2 1-93,-1 0-1,1 1 1,0-1-1,0 1 1,1-1-1,-3 9 1,3-8 43,-4 14-26,0 2 1,2-1 0,0 0-1,0 23 1,4-42-27,-1 0 1,1 0-1,-1 0 0,1 0 1,-1 0-1,1 0 0,0 0 0,-1 0 1,1 0-1,0-1 0,0 1 1,0 0-1,-1 0 0,1-1 1,0 1-1,0-1 0,0 1 0,0-1 1,0 1-1,0-1 0,0 0 1,0 1-1,0-1 0,1 0 1,0 0-1,33 7 16,-30-7-13,10 2 28,-6-1-26,0 0 0,-1 1-1,1-1 1,14 6 0,-21-6 3,-1 0 1,1 0-1,0-1 1,0 1-1,-1 1 0,1-1 1,-1 0-1,1 0 1,-1 0-1,1 1 1,-1-1-1,0 1 0,0-1 1,0 1-1,0 0 1,0-1-1,0 1 1,0 0-1,0 0 1,-1-1-1,1 1 0,-1 0 1,1 0-1,-1 0 1,0 0-1,1 4 1,-1 2 88,0 1 1,-1-1-1,0 1 1,0-1-1,-1 0 1,0 0-1,0 1 1,-1-1-1,0 0 1,-1-1-1,1 1 1,-1-1-1,-1 1 1,0-1-1,0 0 1,0-1-1,0 1 1,-10 7-1,8-7 29,-1-1 0,0 1 1,-16 9-1,22-15-289,0 1 0,-1-1 0,1 0 0,0 0 0,0 0 0,-1 0 0,1 0 0,-1-1 0,1 1 0,0-1 0,-1 0 0,1 1 0,-1-1 0,1 0 0,-1 0 1,1-1-1,-1 1 0,1 0 0,-1-1 0,1 0 0,-4-1 0,-2-7-4135,2-8-2679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8.802"/>
    </inkml:context>
    <inkml:brush xml:id="br0">
      <inkml:brushProperty name="width" value="0.025" units="cm"/>
      <inkml:brushProperty name="height" value="0.025" units="cm"/>
      <inkml:brushProperty name="color" value="#E71224"/>
    </inkml:brush>
  </inkml:definitions>
  <inkml:trace contextRef="#ctx0" brushRef="#br0">157 0 9193,'-5'1'406,"0"0"1,1 1 0,-1-1 0,0 1-1,1 0 1,0 0 0,-1 1 0,1-1-1,0 1 1,0 0 0,0 0-1,0 0 1,1 0 0,0 1 0,-1 0-1,1-1 1,-5 9 0,1-1-95,-1 0 0,1 1 0,1-1 0,0 1-1,-7 23 1,11-28-306,1 0-1,-1 0 0,2 1 0,-1-1 0,1 1 0,0-1 0,0 1 1,1-1-1,0 1 0,0-1 0,1 0 0,0 0 0,0 0 0,1 0 1,0 0-1,0 0 0,0 0 0,6 6 0,-6-8-10,0-1-1,1 0 0,0 0 1,0 0-1,0 0 0,0 0 1,1-1-1,-1 0 1,1 0-1,0 0 0,0-1 1,0 1-1,0-1 1,0-1-1,0 1 0,1-1 1,-1 1-1,1-1 0,-1-1 1,1 1-1,-1-1 1,1 0-1,0-1 0,8-1 1,-10 1 1,-1 0 1,0 0-1,0-1 1,0 0-1,1 0 1,-2 0-1,1 0 1,0 0-1,0 0 1,-1-1-1,1 1 1,-1-1-1,0 0 1,0 0-1,0 0 1,0 0-1,0 0 1,-1 0-1,1 0 1,-1-1-1,1-4 1,3-5-13,-1-1 0,-1 1 1,0-1-1,0-15 1,-1 15 28,-1 1-1,-1-1 1,0 1 0,-1-1 0,0 1-1,-1-1 1,-4-12 0,5 22 20,0 1 0,-1-1 1,1 1-1,-1-1 0,0 1 0,0 0 1,-1 0-1,1 0 0,0 0 0,-1 1 1,0-1-1,1 1 0,-1-1 0,0 1 1,-1 0-1,1 0 0,0 0 0,0 1 1,-1-1-1,1 1 0,-1-1 1,0 1-1,1 0 0,-1 1 0,0-1 1,1 1-1,-1 0 0,0-1 0,-5 2 1,3 0-1,0 0 1,0 0 0,0 0 0,0 1 0,0 0 0,0 1 0,0-1 0,0 1 0,1 0-1,0 0 1,-1 1 0,1-1 0,1 1 0,-1 0 0,0 1 0,1-1 0,0 1 0,0 0-1,0 0 1,1 0 0,-5 10 0,1-3-384,1 0-1,0 1 1,-7 23-1,10-25-624,1 0 1,0 0-1,0 0 0,0 15 0,2-1-4582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1.963"/>
    </inkml:context>
    <inkml:brush xml:id="br0">
      <inkml:brushProperty name="width" value="0.025" units="cm"/>
      <inkml:brushProperty name="height" value="0.025" units="cm"/>
      <inkml:brushProperty name="color" value="#E71224"/>
    </inkml:brush>
  </inkml:definitions>
  <inkml:trace contextRef="#ctx0" brushRef="#br0">1 20 12460,'7'-10'1601,"-3"5"-448,3 3-256,3 1 128,7-1-448,0 2-289,3 0 32,1 0-448,1 5-160,-1 3-2403,-4 1-2113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2.360"/>
    </inkml:context>
    <inkml:brush xml:id="br0">
      <inkml:brushProperty name="width" value="0.025" units="cm"/>
      <inkml:brushProperty name="height" value="0.025" units="cm"/>
      <inkml:brushProperty name="color" value="#E71224"/>
    </inkml:brush>
  </inkml:definitions>
  <inkml:trace contextRef="#ctx0" brushRef="#br0">1 34 12043,'0'72'6783,"0"3"-3522,0 280-3434,0-354 164,0 0 0,0 0 1,0 1-1,0-1 0,0 0 0,0 0 0,0 0 0,0 1 0,0-1 1,1 0-1,-1 0 0,0 0 0,1 0 0,-1 0 0,1 0 1,0 0-1,-1 0 0,1 0 0,0 0 0,1 2 0,-1-3 9,0 0 1,0 1-1,-1-1 0,1 0 0,0 0 0,0 0 0,0 0 0,0 0 0,-1 0 0,1 0 0,0 0 0,0 0 1,0-1-1,-1 1 0,1 0 0,0 0 0,0-1 0,0 1 0,-1-1 0,1 1 0,1-1 0,3-3 51,0 0 0,-1 0-1,1 0 1,-1 0 0,0-1-1,6-8 1,10-21 15,25-60-1,-23 45-111,5-8 110,-2 0 0,-3-2 0,17-69 1,-35 88 57,-4 39-228,0 9-3252,-8 52-4612,-4-18-1704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3.580"/>
    </inkml:context>
    <inkml:brush xml:id="br0">
      <inkml:brushProperty name="width" value="0.025" units="cm"/>
      <inkml:brushProperty name="height" value="0.025" units="cm"/>
      <inkml:brushProperty name="color" value="#E71224"/>
    </inkml:brush>
  </inkml:definitions>
  <inkml:trace contextRef="#ctx0" brushRef="#br0">111 162 4580,'2'0'650,"1"0"0,-1 0-1,0-1 1,0 1 0,0 0 0,0-1-1,1 0 1,-1 1 0,0-1-1,0 0 1,0 0 0,0 0-1,-1-1 1,1 1 0,0 0-1,2-3 1,-1 1-265,-1 0-1,1 0 0,-1 0 1,0-1-1,0 1 0,0-1 1,0 1-1,1-7 0,0-2-198,0 0-1,-1 0 0,0 0 0,-1 0 0,0-13 0,-2 23-178,1 1-1,-1-1 1,1 1 0,-1 0-1,0-1 1,1 1 0,-1 0 0,0 0-1,0 0 1,0 0 0,0 0-1,0-1 1,0 2 0,0-1-1,0 0 1,0 0 0,-1 0-1,1 0 1,0 1 0,-1-1-1,1 1 1,0-1 0,-1 1-1,1-1 1,-1 1 0,1 0-1,0 0 1,-1 0 0,1-1-1,-1 2 1,1-1 0,-3 0-1,-1 0-22,0 0-1,0 0 0,0 0 0,0 0 1,0 1-1,0 0 0,1 0 0,-11 4 1,10-1 6,-1 0 1,0 0-1,1 0 1,0 0 0,0 1-1,1 0 1,-1 0 0,1 1-1,0-1 1,0 1 0,1 0-1,-1 0 1,1 0 0,1 0-1,-3 9 1,0 1-54,1 0 0,1 0 0,1 0-1,0 0 1,0 22 0,3-37 47,-1 0-1,0 0 1,0 0 0,0 0 0,1 0-1,-1 0 1,1 0 0,-1 0-1,1 0 1,-1 0 0,1-1 0,-1 1-1,1 0 1,0 0 0,-1 0 0,1-1-1,0 1 1,0 0 0,0-1-1,-1 1 1,1-1 0,0 1 0,0-1-1,0 1 1,0-1 0,0 0-1,0 1 1,0-1 0,0 0 0,0 0-1,2 0 1,0 1 14,0-1 1,-1 0-1,1 0 0,0 0 1,0 0-1,0 0 0,0-1 1,0 1-1,0-1 0,5-1 1,-2-2 15,1 0 0,-1-1 0,0 0 0,-1 1 0,1-2 0,-1 1 0,0-1 1,0 0-1,5-8 0,-3 4 0,0-1 0,-1 0-1,-1 0 1,0 0 0,4-14 0,-9 42 370,1-1 1,1 1-1,1-1 0,0 0 1,1 0-1,7 21 1,-7-29-407,0-1 0,1 0 0,0 0 1,0 0-1,1-1 0,-1 1 0,1-1 1,1-1-1,-1 1 0,1-1 0,0 0 1,0-1-1,0 0 0,1 0 0,-1 0 1,1-1-1,0 0 0,0-1 0,0 1 1,1-2-1,-1 1 0,0-1 0,1 0 1,-1-1-1,1 0 0,15-2 0,11-6-4334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2.745"/>
    </inkml:context>
    <inkml:brush xml:id="br0">
      <inkml:brushProperty name="width" value="0.025" units="cm"/>
      <inkml:brushProperty name="height" value="0.025" units="cm"/>
      <inkml:brushProperty name="color" value="#E71224"/>
    </inkml:brush>
  </inkml:definitions>
  <inkml:trace contextRef="#ctx0" brushRef="#br0">2 23 16432,'0'-7'569,"0"6"-537,0 1 1,-1 0 0,1-1 0,0 1 0,0 0 0,0-1 0,0 1 0,0-1 0,0 1-1,0 0 1,-1-1 0,1 1 0,0-1 0,1 1 0,-1-1 0,0 1 0,0 0 0,0-1-1,0 1 1,0-1 0,0 1 0,0 0 0,1-1 0,-1 1 0,0 0 0,0-1 0,0 1-1,1 0 1,-1-1 0,0 1 0,1 0 0,-1-1 0,0 1 0,1 0 0,-1 0 0,0-1 0,1 1-1,-1 0 1,0 0 0,1 0 0,-1 0 0,1 0 0,-1-1 0,0 1 0,1 0 0,0 0 255,5-1 471,12 2-4176,-14-1 1607,11 0-4292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03.625"/>
    </inkml:context>
    <inkml:brush xml:id="br0">
      <inkml:brushProperty name="width" value="0.025" units="cm"/>
      <inkml:brushProperty name="height" value="0.025" units="cm"/>
      <inkml:brushProperty name="color" value="#E71224"/>
    </inkml:brush>
  </inkml:definitions>
  <inkml:trace contextRef="#ctx0" brushRef="#br0">0 16 10154,'2'-4'2032,"2"-6"5570,-2 8-9371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5.708"/>
    </inkml:context>
    <inkml:brush xml:id="br0">
      <inkml:brushProperty name="width" value="0.025" units="cm"/>
      <inkml:brushProperty name="height" value="0.025" units="cm"/>
      <inkml:brushProperty name="color" value="#E71224"/>
    </inkml:brush>
  </inkml:definitions>
  <inkml:trace contextRef="#ctx0" brushRef="#br0">60 154 1377,'0'-26'5883,"0"11"-4317,2 0 0,0 0 0,6-22 0,2-9 1587,-16 91 320,-18 114-3545,1-74-9,13-51 15,-7 45-1,17-78 63,-1 1 0,1 0 1,0-1-1,0 1 0,0 0 0,0 0 0,0 0 0,0-1 0,0 1 1,0 0-1,1 0 0,-1-1 0,1 1 0,-1 0 0,1-1 0,0 1 1,0-1-1,-1 1 0,1-1 0,0 1 0,0-1 0,1 1 0,-1-1 1,0 0-1,0 0 0,3 2 0,1-1-3,0 1 0,1-1 0,-1 0 0,1-1 0,-1 1 0,1-1 0,6 0 0,35 4 13,88-1 0,15-1-2,-134-1-184,0 0-3173,0-1-4319,-8-1 1271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6.323"/>
    </inkml:context>
    <inkml:brush xml:id="br0">
      <inkml:brushProperty name="width" value="0.025" units="cm"/>
      <inkml:brushProperty name="height" value="0.025" units="cm"/>
      <inkml:brushProperty name="color" value="#E71224"/>
    </inkml:brush>
  </inkml:definitions>
  <inkml:trace contextRef="#ctx0" brushRef="#br0">27 6 8168,'0'0'3486,"0"7"-2328,-1 8-857,-1 0 0,0 0 0,-6 20 0,4-20-148,1 1-1,0 0 1,0 21 0,4-37-263,0 0 0,0-1 0,0 1 0,-1-1 0,1 0 0,0 1 0,0-1 0,0 0 0,0 1 0,-1-1 0,1 0 0,0 0 0,-1 0 0,1 0 0,-1 0 0,1 0 0,0 0 0,2-15-1127,-1 0 0,-1 0 0,0 1 0,-2-31 0,-1 6 1646,3 40-300,-1-1 0,0 1 0,0-1 0,0 1 0,0-1 0,0 1 0,0-1 0,0 1 0,0-1 0,0 1 1,0-1-1,-1 1 0,1-1 0,0 1 0,0-1 0,0 1 0,-1-1 0,1 1 0,0-1 0,0 1 0,-1 0 1,1-1-1,0 1 0,-1-1 0,1 1 0,0 0 0,-1-1 0,1 1 0,-1 0 0,1 0 0,-1-1 1,1 1-1,-1 0 0,1 0 0,-1 0 0,1-1 0,-1 1 0,1 0 0,-1 0 0,1 0 0,-1 0 0,1 0 1,-1 0-1,1 0 0,-1 0 0,1 0 0,-1 0 0,1 1 0,-2-1 2329,22 4-2225,75 12-906,40 11-562,-131-26 1336,0 0 0,0 1 1,-1-1-1,1 1 0,-1 0 1,1 0-1,-1 0 0,1 1 0,3 3 1,-6-5-54,-1-1 0,1 1 0,0 0 0,-1 0 0,1 0 0,0 0 0,-1-1 0,1 1 0,-1 0 0,1 0 0,-1 0 0,0 0 0,1 0 0,-1 1 0,0-1 0,0 0 0,0 0 0,0 0 0,0 0 0,0 0 0,0 0 0,0 0 0,0 0 0,0 0 0,0 0 0,-1 0 0,1 0 0,-1 0 0,1 0 0,0 0 0,-1 0 1,0 0-1,1 0 0,-1 0 0,0 0 0,1 0 0,-1-1 0,-1 2 0,-11 9 342,-1-2-1,0 0 1,0-1 0,-1 0 0,0-1 0,0 0 0,-1-2 0,-16 5-1,-21 9 931,39-14-1453,11-4 314,0-1 0,0 2-1,0-1 1,0 0-1,0 0 1,0 1 0,0 0-1,-4 3 1,7-4-501,-1 0 0,0 0-1,0 0 1,0 0 0,1 0 0,-1 0 0,1 0 0,-1 1 0,1-1-1,-1 0 1,1 0 0,0 1 0,0-1 0,-1 0 0,1 0 0,0 3-1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7.220"/>
    </inkml:context>
    <inkml:brush xml:id="br0">
      <inkml:brushProperty name="width" value="0.025" units="cm"/>
      <inkml:brushProperty name="height" value="0.025" units="cm"/>
      <inkml:brushProperty name="color" value="#E71224"/>
    </inkml:brush>
  </inkml:definitions>
  <inkml:trace contextRef="#ctx0" brushRef="#br0">52 27 9513,'0'0'4324,"5"-2"-3251,11-4-790,2 1 0,-1 1 0,1 1 0,-1 0 0,1 1 0,30 1 0,-47 1-277,0 0 1,-1 0 0,1 0-1,-1 0 1,1 0-1,-1 0 1,0 0 0,1 0-1,-1 0 1,1 1 0,-1-1-1,1 0 1,-1 0 0,1 1-1,-1-1 1,0 0 0,1 1-1,-1-1 1,1 0-1,-1 1 1,0-1 0,1 0-1,-1 1 1,0-1 0,0 1-1,1-1 1,-1 1 0,0-1-1,0 1 1,1 20 287,-2-15-217,0-1 0,-1 0 0,1 0 0,-1 1 0,-5 8 0,-11 10-13,-2-1 0,0-1 0,-2-1 0,0 0 1,-27 18-1,-7-6 219,56-33-292,0 0 1,0 1-1,0-1 1,-1 0-1,1 0 1,0 0-1,0 0 1,0 0-1,0 1 1,0-1-1,0 0 1,0 0-1,0 0 1,0 0 0,0 0-1,0 1 1,0-1-1,0 0 1,0 0-1,0 0 1,0 0-1,1 0 1,-1 1-1,0-1 1,0 0-1,0 0 1,0 0 0,0 0-1,0 0 1,0 0-1,0 1 1,0-1-1,1 0 1,-1 0-1,0 0 1,0 0-1,0 0 1,0 0-1,0 0 1,0 0-1,1 0 1,-1 0 0,0 0-1,0 0 1,0 1-1,0-1 1,0 0-1,1 0 1,-1 0-1,0 0 1,0 0-1,0 0 1,0 0-1,1-1 1,-1 1-1,0 0 1,0 0 0,11 3 23,18-2-603,0-1-1,0-2 0,-1-1 0,1-1 0,-1-1 0,0-2 1,0 0-1,-1-2 0,41-20 0,-52 23 298,9-4-142,-1-2 0,31-18-1,-55 30 568,0 0 0,1 0-1,-1 0 1,0 0 0,0 0-1,0 0 1,0 0 0,0 0-1,1 0 1,-1 0 0,0 0-1,0 0 1,0-1 0,0 1-1,0 0 1,0 0 0,0 0-1,1 0 1,-1 0 0,0 0-1,0 0 1,0 0 0,0-1-1,0 1 1,0 0 0,0 0-1,0 0 1,0 0-1,0 0 1,0 0 0,0-1-1,0 1 1,0 0 0,0 0-1,0 0 1,0 0 0,0 0-1,0-1 1,0 1 0,0 0-1,0 0 1,0 0 0,0 0-1,0 0 1,0-1 0,0 1-1,0 0 1,0 0 0,0 0-1,0 0 1,0 0 0,-11-2 1258,9 2-1390,0 0 1,0 1-1,0-1 0,0 0 1,0 1-1,0 0 0,0-1 1,0 1-1,0 0 0,0 0 1,-3 2-1,2 0 20,0 0 1,0 0-1,0 1 1,0-1-1,1 1 1,-1-1 0,1 1-1,0 0 1,0 0-1,0 0 1,1 0-1,-1 1 1,1-1-1,0 0 1,0 0-1,1 1 1,-1-1-1,1 1 1,0-1-1,0 0 1,1 1-1,0 5 1,0-8-34,0 0-1,0 0 1,1 0 0,-1 0 0,0 0 0,1 0 0,0 0 0,-1-1-1,1 1 1,0-1 0,0 1 0,0-1 0,0 1 0,0-1 0,0 0-1,0 0 1,0 0 0,0 0 0,0 0 0,4 0 0,3 2 11,0-1-1,0 0 1,18 1 0,-16-2-11,0 0 0,0-1 1,1-1-1,-1 0 0,16-3 1,-24 3 13,1 0 1,-1-1-1,1 1 1,-1-1-1,0 0 1,0 0 0,1 0-1,-1 0 1,-1 0-1,1-1 1,0 1-1,0-1 1,-1 0 0,0 0-1,1 0 1,-1 0-1,0 0 1,-1-1-1,1 1 1,1-4 0,1-3 39,-1 0 0,0-1 0,-1 1 0,0-1 1,1-17-1,-3 24 14,0-1 0,0 1 0,0-1-1,0 0 1,-1 1 0,0-1 0,0 1 0,0 0 0,0-1-1,-1 1 1,1 0 0,-1 0 0,0 0 0,-1 0 0,-3-5 0,1 3 25,-1 0 0,-1 0 1,1 1-1,-1 0 0,0 0 1,0 1-1,-1 0 0,1 0 1,-1 1-1,0 0 0,0 0 1,0 1-1,0 0 0,0 0 0,-1 1 1,1 0-1,-1 0 0,-15 2 1,22-1-95,0 0 0,0 0 0,0 1 0,1-1 0,-1 1 0,0 0 0,0-1 0,0 1 0,1 0 0,-1 0 0,0 0 0,1 0 0,-1 0 0,1 0 0,-1 1 0,1-1 0,-1 0 0,1 1 0,0-1 0,0 1 0,0 0 0,0-1 0,0 1 0,0 0 0,0 0 0,0-1 0,1 1 0,-1 0 0,0 2 0,-1 6-732,1 0 1,-1 0-1,2 0 1,0 13-1,0-19 55,0 23-4233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29.438"/>
    </inkml:context>
    <inkml:brush xml:id="br0">
      <inkml:brushProperty name="width" value="0.025" units="cm"/>
      <inkml:brushProperty name="height" value="0.025" units="cm"/>
      <inkml:brushProperty name="color" value="#E71224"/>
    </inkml:brush>
  </inkml:definitions>
  <inkml:trace contextRef="#ctx0" brushRef="#br0">1 181 7175,'0'0'12721,"14"-14"-11066,39-28-1379,-41 30-276,1 2 0,0 0 0,1 0 1,0 1-1,1 1 0,15-7 1,-29 15-5,-1 1 0,1-1 0,-1 1 1,1-1-1,-1 0 0,1 1 1,-1-1-1,1 1 0,-1-1 0,1 1 1,-1-1-1,0 1 0,1-1 1,-1 1-1,0 0 0,0-1 0,1 1 1,-1 0-1,0-1 0,0 1 0,0-1 1,0 1-1,0 0 0,0-1 1,0 1-1,0 0 0,0-1 0,0 1 1,0 0-1,0-1 0,0 2 1,-1 30 141,1-28-147,-1 11 74,-1-1-1,-7 26 0,6-27-99,0 0 0,0 1 1,0 23-1,22-55-414,-3-1 387,-1-1 0,13-24 0,-13 20-5,23-30 0,-38 54 63,0 0-1,0 0 1,0 0-1,0-1 1,0 1 0,0 0-1,1 0 1,-1 0-1,0 0 1,0-1 0,0 1-1,0 0 1,0 0-1,0 0 1,1 0 0,-1 0-1,0-1 1,0 1-1,0 0 1,0 0 0,0 0-1,1 0 1,-1 0-1,0 0 1,0 0 0,0 0-1,1 0 1,-1 0-1,0 0 1,0 0 0,0 0-1,1 0 1,-1 0 0,0 0-1,0 0 1,0 0-1,1 0 1,-1 0 0,0 0-1,0 0 1,0 0-1,0 0 1,1 0 0,-1 0-1,0 0 1,0 0-1,0 0 1,0 1 0,1-1-1,-1 0 1,0 0-1,0 0 1,0 0 0,0 0-1,0 1 1,0-1-1,0 0 1,1 0 0,-1 0-1,0 1 1,0-1-1,0 0 1,0 0 0,0 1-1,1 22 59,-6 35 227,4-54-293,-1 9-11,1-8 12,0 0 0,1 1 0,-1-1 0,1 0 0,0 0 0,0 1-1,2 8 1,0-13-39,1-1 0,0 0-1,-1 1 1,1-1 0,0 0-1,-1-1 1,1 1 0,0 0-1,-1-1 1,1 1 0,0-1-1,-1 0 1,5-2 0,1-4-9,-1 0 0,1-1 0,-1 0 0,0 0 0,-1-1 0,6-11 0,-5 9 230,0 1 0,1-1 1,17-17-1,-24 28 283,-9 170 875,10-170-1320,0 1 1,0-1-1,0 0 0,0 0 1,0 0-1,0 0 0,-1 0 1,1 0-1,0-1 0,0 1 1,0 0-1,0-1 0,-1 0 1,1 1-1,3-3 0,5-5 19,0-2-1,-1 1 1,0-1-1,-1-1 1,11-16-1,15-18-26,-5 11-31,2 1-1,40-32 1,-71 65 32,0 0 0,0-1 0,1 1-1,-1 0 1,0-1 0,1 1 0,-1 0 0,0 0-1,1 0 1,-1 0 0,0-1 0,1 1 0,-1 0 0,0 0-1,1 0 1,-1 0 0,0 0 0,1 0 0,-1 0 0,1 0-1,-1 0 1,0 0 0,1 0 0,-1 0 0,1 0-1,-1 0 1,0 0 0,1 0 0,-1 0 0,0 1 0,1-1-1,-1 0 1,0 0 0,1 0 0,-1 1 0,0-1-1,1 0 1,-1 1 0,7 19 167,-3 42 196,-3-42-303,4 126-1471,-7-159-3198,-2 7 3382,1 0 1,-1-1-1,-1 1 1,1 1-1,-1-1 1,-9-8-1,-38-28-2219,1 2 5617,45 35-817,0-1 0,0 0 0,1-1-1,0 1 1,-7-12 0,17 17 1560,20 0-2394,-24 1-319,17 2 174,-1 0 1,0 1 0,0 0 0,0 2 0,23 9 0,-18-7-687,0 0 0,30 5-1,-16-9-2439,-4-2-2781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0.386"/>
    </inkml:context>
    <inkml:brush xml:id="br0">
      <inkml:brushProperty name="width" value="0.025" units="cm"/>
      <inkml:brushProperty name="height" value="0.025" units="cm"/>
      <inkml:brushProperty name="color" value="#E71224"/>
    </inkml:brush>
  </inkml:definitions>
  <inkml:trace contextRef="#ctx0" brushRef="#br0">12 54 9929,'-3'-13'3934,"-4"-21"9,6 28-2403,5 18 756,2 4-2026,1-1-1,1 1 1,15 21 0,10 20-111,-5-7-52,-19-35-393,-1 0-1,8 19 1,-16-33 283,1 3-2031,-6 0-5576,-13-4 830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39.403"/>
    </inkml:context>
    <inkml:brush xml:id="br0">
      <inkml:brushProperty name="width" value="0.025" units="cm"/>
      <inkml:brushProperty name="height" value="0.025" units="cm"/>
      <inkml:brushProperty name="color" value="#E71224"/>
    </inkml:brush>
  </inkml:definitions>
  <inkml:trace contextRef="#ctx0" brushRef="#br0">50 96 13677,'-6'15'2125,"-5"25"-1879,3 1 1,1-1-1,2 1 0,1 0 1,3 42-1,-5-255-2248,6 161 2036,-1-12 155,1-1-1,1 0 0,2 1 1,0-1-1,10-36 0,-13 60-187,0 0 0,1 1 0,-1-1 0,0 0 0,0 0 0,0 0 0,0 1 0,0-1 0,1 0 0,-1 0 0,0 0 0,0 0 0,0 0 0,0 1 0,1-1-1,-1 0 1,0 0 0,0 0 0,1 0 0,-1 0 0,0 0 0,0 0 0,0 0 0,1 0 0,-1 0 0,0 0 0,0 0 0,1 0 0,-1 0 0,0 0 0,0 0 0,1 0 0,-1 0 0,0 0 0,0 0 0,0 0-1,1 0 1,-1-1 0,0 1 0,0 0 0,0 0 0,1 0 0,-1 0 0,0 0 0,0-1 0,0 1 0,0 0 0,0 0 0,1 0 0,-1 0 0,0-1 0,0 1 0,0 0 0,0 0 0,0-1 0,0 1 0,0 0-1,0 0 1,0 0 0,0-1 0,0 1 0,0 0 0,0 0 0,0-1 0,0 1 0,0 0 0,6 17 85,10 78 369,-14-73-437,1 0 1,1 0 0,0 0 0,2-1 0,0 1 0,2-1 0,0-1-1,17 29 1,-24-47-12,0 0-1,1 0 0,-1 0 0,1 0 1,-1-1-1,1 1 0,0-1 1,0 1-1,0-1 0,0 1 0,0-1 1,0 0-1,0 0 0,0 0 1,0 0-1,0-1 0,1 1 0,-1-1 1,0 1-1,1-1 0,-1 0 1,0 0-1,1 0 0,-1 0 1,0 0-1,5-1 0,-4 0 20,1 0 0,0-1-1,-1 1 1,1-1 0,-1 0 0,0 0-1,1 0 1,-1 0 0,0 0 0,0-1-1,0 0 1,-1 1 0,1-1 0,-1 0-1,3-4 1,12-23 57,-1 0 0,-1-1 0,-2-1 0,-1 0 0,-2-1 0,-1 0 0,-1-1 1,4-57-1,-11 84-548,-1 9-275,0 16-1254,0-6 281,0 20-4618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0.731"/>
    </inkml:context>
    <inkml:brush xml:id="br0">
      <inkml:brushProperty name="width" value="0.025" units="cm"/>
      <inkml:brushProperty name="height" value="0.025" units="cm"/>
      <inkml:brushProperty name="color" value="#E71224"/>
    </inkml:brush>
  </inkml:definitions>
  <inkml:trace contextRef="#ctx0" brushRef="#br0">0 210 4036,'0'-15'10089,"0"-1"-6950,17-6-1377,4-3-32,7 0-962,2 2-31,0 1-673,0 2 64,-2 3-224,-2 6-64,1 2-2242,-7 4-3460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108"/>
    </inkml:context>
    <inkml:brush xml:id="br0">
      <inkml:brushProperty name="width" value="0.025" units="cm"/>
      <inkml:brushProperty name="height" value="0.025" units="cm"/>
      <inkml:brushProperty name="color" value="#E71224"/>
    </inkml:brush>
  </inkml:definitions>
  <inkml:trace contextRef="#ctx0" brushRef="#br0">0 13 17296,'9'-5'3458,"16"1"-3958,-21 4 777,87-4-656,-90 5 355,0-1 0,-1 0-1,1 1 1,0-1-1,-1 1 1,1-1-1,-1 1 1,1 0 0,-1-1-1,1 1 1,-1 0-1,1-1 1,-1 1 0,1 0-1,-1-1 1,0 1-1,1 0 1,-1 0-1,0-1 1,0 1 0,0 0-1,0 0 1,0 0-1,0 0 1,0-1-1,0 1 1,0 0 0,0 0-1,0 0 1,0-1-1,0 1 1,-1 1 0,-6 29-318,1-21 328,0-1 0,0 0 0,-1-1 0,-1 1 0,-9 8 0,10-11 118,0 0 1,1 1-1,-1 0 0,2 0 0,-1 1 0,1-1 0,0 1 1,-6 15-1,10-22-87,0 1 0,1-1 0,-1 0 1,1 0-1,0 0 0,-1 0 0,1 0 0,0 1 1,0-1-1,-1 0 0,1 0 0,0 0 0,0 1 0,0-1 1,1 0-1,-1 0 0,0 0 0,0 1 0,1-1 1,-1 0-1,1 0 0,-1 0 0,1 0 0,-1 0 1,1 0-1,-1 0 0,1 0 0,0 0 0,0 0 1,0 0-1,0 0 0,-1 0 0,1-1 0,0 1 0,0 0 1,0-1-1,0 1 0,3 0 0,2 1-133,0-1-1,0 0 1,1-1-1,-1 1 1,0-1-1,9-1 1,2 0-775,24-1-5200,-25-4-1548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484"/>
    </inkml:context>
    <inkml:brush xml:id="br0">
      <inkml:brushProperty name="width" value="0.025" units="cm"/>
      <inkml:brushProperty name="height" value="0.025" units="cm"/>
      <inkml:brushProperty name="color" value="#E71224"/>
    </inkml:brush>
  </inkml:definitions>
  <inkml:trace contextRef="#ctx0" brushRef="#br0">1 0 13036,'0'11'4052,"2"20"-1956,-2-30-2116,1 0 1,-1 0-1,1 0 1,-1 0-1,1 0 1,-1-1-1,1 1 1,0 0-1,0 0 0,-1 0 1,1-1-1,0 1 1,0 0-1,0-1 1,0 1-1,0-1 0,0 1 1,0-1-1,0 1 1,0-1-1,0 0 1,0 1-1,0-1 1,0 0-1,0 0 0,1 0 1,0 0-1,130 1-914,-131-1 947,0 0-1,0 0 1,0 1-1,0-1 1,0 0-1,0 1 1,0-1 0,-1 1-1,1-1 1,0 1-1,0-1 1,0 1-1,-1 0 1,1-1 0,0 1-1,-1 0 1,1 0-1,-1 0 1,1-1-1,-1 1 1,1 0-1,-1 0 1,1 0 0,-1 0-1,0 0 1,0 0-1,1 0 1,-1 0-1,0 0 1,0 0 0,0 2-1,1 38 713,-1-31-528,-1-2-42,-1-1 0,1 0-1,-1 0 1,-1 0 0,1 0 0,-1 0 0,0 0-1,0-1 1,-1 1 0,0-1 0,0 0 0,-1 0 0,0-1-1,0 1 1,0-1 0,0 0 0,-1 0 0,-7 4-1,12-8-213,0 0-1,-1-1 1,1 1-1,-1 0 1,1-1-1,0 0 1,-1 1-1,1-1 1,-1 0-1,1 1 1,-1-1-1,1 0 1,-1 0-1,-2-1 1,3 1-241,0 0-1,0-1 1,0 1 0,0-1 0,0 1 0,-1-1-1,1 1 1,0-1 0,0 0 0,1 1-1,-1-1 1,0 0 0,0 0 0,0 0-1,0 0 1,1 0 0,-1 0 0,0 0 0,0-1-1,-10-23-7626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1.850"/>
    </inkml:context>
    <inkml:brush xml:id="br0">
      <inkml:brushProperty name="width" value="0.025" units="cm"/>
      <inkml:brushProperty name="height" value="0.025" units="cm"/>
      <inkml:brushProperty name="color" value="#E71224"/>
    </inkml:brush>
  </inkml:definitions>
  <inkml:trace contextRef="#ctx0" brushRef="#br0">0 0 18321,'0'0'2082,"8"0"-1249,3 0-801,4 0 160,10 0-224,-1 5 289,6 2-418,-2 1-191,-2-1-1442,-3-4-1056,-4 1-1154,-4-3-801,-6 1 353,-3-2 1185</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2.212"/>
    </inkml:context>
    <inkml:brush xml:id="br0">
      <inkml:brushProperty name="width" value="0.025" units="cm"/>
      <inkml:brushProperty name="height" value="0.025" units="cm"/>
      <inkml:brushProperty name="color" value="#E71224"/>
    </inkml:brush>
  </inkml:definitions>
  <inkml:trace contextRef="#ctx0" brushRef="#br0">156 33 2018,'-2'-4'13345,"-2"4"-9575,-1 3-3350,-5 5-2925,6-5 3741,-5 8-1053,0 0-1,1 0 1,0 1-1,0 0 1,1 1-1,-6 16 1,10-22-139,1 0 0,0 1 0,0-1 0,0 1 0,1-1 1,0 1-1,0 0 0,1-1 0,0 1 0,1 0 0,0 0 0,0-1 0,3 11 0,-3-14-14,1 0 0,0 0 0,0 0 0,1 0 0,-1 0 0,1-1 0,0 1 0,0-1-1,0 0 1,0 0 0,0 0 0,1 0 0,-1 0 0,1-1 0,0 0 0,0 1 0,0-1 0,0-1 0,0 1 0,0-1 0,1 1 0,-1-1 0,1-1-1,-1 1 1,0 0 0,1-1 0,4 0 0,-7-1 7,-1 0 0,1 0-1,-1 1 1,1-1 0,-1 0 0,1-1-1,-1 1 1,0 0 0,0 0 0,1 0-1,-1-1 1,0 1 0,0-1-1,0 1 1,-1-1 0,1 1 0,0-1-1,0 0 1,-1 1 0,1-1 0,-1 0-1,0 1 1,1-3 0,1-3 5,2-2 22,37-113 148,-38 109-8,0 0-1,-1 0 1,0-1 0,-1 1 0,0-1-1,-1 1 1,-3-21 0,2 33-157,1 0 0,-1-1 0,0 1 1,0-1-1,0 1 0,0 0 0,0 0 1,0 0-1,0-1 0,0 1 0,-1 0 1,1 0-1,0 1 0,-1-1 0,1 0 1,0 0-1,-1 1 0,1-1 0,-1 1 1,1-1-1,-1 1 0,1-1 0,-1 1 1,0 0-1,-1 0 0,-47-3 388,45 3-310,-7 0-250,0 0 110,0 0 1,0 0-1,0 2 0,-15 2 1,23-3-362,0 1 0,0-1 0,0 1 0,0 0 0,0 0 0,1 0 0,-1 1 0,1-1 0,-1 1 0,1 0 0,0 0 0,0 0 0,0 0 0,1 1 0,-5 6 0,-2 7-4631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3.157"/>
    </inkml:context>
    <inkml:brush xml:id="br0">
      <inkml:brushProperty name="width" value="0.025" units="cm"/>
      <inkml:brushProperty name="height" value="0.025" units="cm"/>
      <inkml:brushProperty name="color" value="#E71224"/>
    </inkml:brush>
  </inkml:definitions>
  <inkml:trace contextRef="#ctx0" brushRef="#br0">64 28 8776,'-31'-11'6776,"28"12"-4142,20 5-2317,-4-2-274,0-2 0,-1 0 0,1 0 0,0-1 1,20-1-1,-22 0 29,-10 0 227,-11-9 368,4 5-760,-1 1 0,1 0 0,-1 0 0,0 0 0,0 1 0,-1 0 0,1 0 0,0 1 0,-1 0 0,1 0 0,-1 1 0,1 0 0,-9 1 0,14-1-208,1 0 0,-1 1 0,1-1 1,-1 0-1,1 1 0,-1-1 0,1 1 1,-1 0-1,1-1 0,-1 1 0,-1 2 1,-15 20-7927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3.821"/>
    </inkml:context>
    <inkml:brush xml:id="br0">
      <inkml:brushProperty name="width" value="0.025" units="cm"/>
      <inkml:brushProperty name="height" value="0.025" units="cm"/>
      <inkml:brushProperty name="color" value="#E71224"/>
    </inkml:brush>
  </inkml:definitions>
  <inkml:trace contextRef="#ctx0" brushRef="#br0">217 122 4068,'-42'-18'576,"5"-6"-640,1 4 289,8 5-257,4 0-33,3 4 65,10 1 0,1 5 577,6 3-577,3 0 96,-1 2-1665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170"/>
    </inkml:context>
    <inkml:brush xml:id="br0">
      <inkml:brushProperty name="width" value="0.025" units="cm"/>
      <inkml:brushProperty name="height" value="0.025" units="cm"/>
      <inkml:brushProperty name="color" value="#E71224"/>
    </inkml:brush>
  </inkml:definitions>
  <inkml:trace contextRef="#ctx0" brushRef="#br0">0 0 7175,'28'1'9168,"10"0"-5384,13 3-4286,20 4-5281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518"/>
    </inkml:context>
    <inkml:brush xml:id="br0">
      <inkml:brushProperty name="width" value="0.025" units="cm"/>
      <inkml:brushProperty name="height" value="0.025" units="cm"/>
      <inkml:brushProperty name="color" value="#E71224"/>
    </inkml:brush>
  </inkml:definitions>
  <inkml:trace contextRef="#ctx0" brushRef="#br0">1 41 10698,'4'0'3588,"7"1"-2820,8-1 289,7 2 128,4-2-1057,4 2 97,-1-1-417,-1 3-994,-3-1-2689,-9 4-3845</inkml:trace>
  <inkml:trace contextRef="#ctx0" brushRef="#br0" timeOffset="1">521 1 16303,'0'0'3684,"5"0"-2307,7 0-1281,6 0-32,11 0 64,-1 3-160,0 2 161,-6 0-546,-3-2-608,0-1-1153,-4 0-2434,-2-2-5926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4.917"/>
    </inkml:context>
    <inkml:brush xml:id="br0">
      <inkml:brushProperty name="width" value="0.025" units="cm"/>
      <inkml:brushProperty name="height" value="0.025" units="cm"/>
      <inkml:brushProperty name="color" value="#E71224"/>
    </inkml:brush>
  </inkml:definitions>
  <inkml:trace contextRef="#ctx0" brushRef="#br0">134 1 13485,'-4'0'251,"-1"0"1,0 0-1,0 0 1,1 1-1,-1 0 1,1 0-1,-1 0 1,1 0-1,-1 1 1,1 0-1,0-1 1,-6 5 0,7-4-121,0 1 0,1-1 0,-1 1 0,1 0 0,0 0 0,0 0 0,0 0 0,0 0 0,0 1 1,1-1-1,-1 1 0,1-1 0,0 1 0,0-1 0,0 1 0,0 4 0,1-6-147,-1 0 1,1-1-1,0 1 0,0 0 0,-1-1 0,1 1 0,0 0 0,1-1 1,-1 1-1,0 0 0,0-1 0,1 1 0,-1-1 0,1 1 0,-1 0 1,1-1-1,0 1 0,0-1 0,-1 1 0,1-1 0,0 0 0,0 1 1,1-1-1,-1 0 0,0 0 0,0 0 0,1 0 0,-1 0 0,2 1 1,4 1-144,-1 0 0,1-1 0,0 0 1,0-1-1,13 2 0,-15-3 103,0 1 0,-1-1 0,1 1 1,0 0-1,-1 0 0,1 0 0,-1 1 0,1 0 0,-1 0 1,0 0-1,0 0 0,0 0 0,7 7 0,-9-7 86,-1 0 0,0 0 0,0 0 0,0 0 0,0 1 0,0-1 0,0 0 1,-1 1-1,1-1 0,-1 1 0,1-1 0,-1 0 0,0 1 0,0-1 0,0 1 0,-1-1 0,1 1 0,0-1 0,-1 0 0,0 1 0,-1 2 0,1 0 114,-2 0 1,1 0-1,0-1 0,-1 1 0,0-1 1,0 1-1,0-1 0,-7 6 0,4-4-47,-1 0-1,0-1 0,0 0 0,-1 0 1,0 0-1,0-1 0,0 0 0,0-1 1,-1 0-1,-11 3 0,13-5-1220,-1 0-1,1 0 0,0 0 1,-12-2-1,8 0-5516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6.484"/>
    </inkml:context>
    <inkml:brush xml:id="br0">
      <inkml:brushProperty name="width" value="0.025" units="cm"/>
      <inkml:brushProperty name="height" value="0.025" units="cm"/>
      <inkml:brushProperty name="color" value="#E71224"/>
    </inkml:brush>
  </inkml:definitions>
  <inkml:trace contextRef="#ctx0" brushRef="#br0">52 61 9993,'0'4'4497,"0"18"-3260,-2 77 1732,0-30-2243,7 78-1,-4-137-734,1-1-1,0 0 1,0 1 0,1-1 0,0 0-1,0 0 1,1-1 0,0 1-1,1-1 1,0 0 0,0 0-1,1 0 1,0-1 0,0 0-1,1 0 1,0 0 0,0-1 0,0 0-1,1 0 1,0-1 0,0 0-1,0-1 1,1 0 0,0 0-1,0 0 1,0-1 0,0-1 0,0 1-1,0-2 1,1 1 0,-1-1-1,1-1 1,-1 0 0,19-1-1,-25 0 0,0 1 1,0-1-1,0 1 0,0-1 0,0 0 0,0 0 0,0 0 0,0-1 0,-1 1 0,1-1 0,0 0 0,-1 1 0,1-1 0,-1 0 0,0 0 0,1-1 0,-1 1 0,1-3 0,2-1-33,-1 0 0,-1-1 0,0 1 1,0-1-1,0 0 0,0 0 0,1-10 0,1-8-76,-1-1 0,-2 0 0,0-33-1,-2 33 158,1-9 427,-2-1 1,-11-68 0,10 94-368,0 1-1,0 0 1,-1-1-1,-1 1 1,0 0-1,0 0 1,0 1-1,-1 0 1,-1-1-1,1 2 1,-1-1-1,-1 0 1,1 1-1,-1 1 1,-14-12-1,16 15 8,1 0 0,-1 0 0,0 1 0,1-1-1,-1 1 1,0 0 0,0 1 0,-1-1 0,1 1-1,0 0 1,0 0 0,-1 0 0,1 1 0,0 0 0,-1 0-1,1 1 1,-1-1 0,1 1 0,-9 3 0,7-2-88,-1 2 0,1-1 0,0 1 0,0 0-1,1 1 1,-1 0 0,1 0 0,0 0 0,0 0 0,1 1 0,0 0 0,-8 11 0,0 2-386,1 0 0,1 1 0,1 0-1,1 0 1,-7 24 0,11-28-1159,1 0 0,0 1 0,2 0 0,-2 20 1,4-9-7906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045"/>
    </inkml:context>
    <inkml:brush xml:id="br0">
      <inkml:brushProperty name="width" value="0.025" units="cm"/>
      <inkml:brushProperty name="height" value="0.025" units="cm"/>
      <inkml:brushProperty name="color" value="#E71224"/>
    </inkml:brush>
  </inkml:definitions>
  <inkml:trace contextRef="#ctx0" brushRef="#br0">18 69 10122,'1'92'8356,"-2"109"-7952,-3-175-490,4-26 61,0 0 0,-1 0 0,1 0 1,0 0-1,0 0 0,0 0 0,-1 0 0,1 0 0,0 0 0,0 0 1,0 0-1,-1 0 0,1 0 0,0 0 0,0 0 0,0 0 1,-1 0-1,1 0 0,0 0 0,0 0 0,0 0 0,0-1 1,-1 1-1,1 0 0,0 0 0,0 0 0,0 0 0,0 0 0,0-1 1,-1 1-1,1 0 0,0 0 0,0 0 0,0 0 0,0-1 1,0 1-1,0 0 0,0 0 0,0 0 0,0-1 0,0 1 1,0 0-1,0 0 0,0 0 0,0-1 0,0 1 0,0 0 0,0 0 1,0 0-1,0-1 0,-7-49-1969,9-3 1771,2 1-1,3-1 1,1 1 0,21-66 0,-23 115 2237,2 12-1181,8 18-617,-14-22-1,70 102 386,-51-80-587,-1 2 0,-1 0 1,-2 1-1,22 53 0,-38-81 2,0 0 0,0 0-1,0-1 1,0 1 0,-1 0 0,1 0-1,-1 0 1,0 0 0,1 0-1,-1 0 1,0 0 0,0 0-1,0 0 1,0 0 0,0 0-1,-1 0 1,1 0 0,-1 0-1,1 0 1,-1 0 0,0-1-1,0 1 1,1 0 0,-1 0 0,-1 0-1,1-1 1,0 1 0,0-1-1,-3 3 1,-1-1-5,0-1-1,0 0 1,-1 0-1,1-1 1,0 1 0,-1-1-1,1 0 1,-1-1-1,-11 1 1,-3 1 91,-1-1 0,0-1 0,0-1 0,1-1 0,-1-1 1,1 0-1,-23-7 0,32 7-573,15 7-2567,16 7-2550,5 1-2227</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5.307"/>
    </inkml:context>
    <inkml:brush xml:id="br0">
      <inkml:brushProperty name="width" value="0.025" units="cm"/>
      <inkml:brushProperty name="height" value="0.025" units="cm"/>
      <inkml:brushProperty name="color" value="#E71224"/>
    </inkml:brush>
  </inkml:definitions>
  <inkml:trace contextRef="#ctx0" brushRef="#br0">0 0 17489,'4'0'1729,"4"0"-1088,5 0-417,9 0 224,7 0-384,4 5 161,3 0-610,0-1-1953,-6 1-3203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1:35.637"/>
    </inkml:context>
    <inkml:brush xml:id="br0">
      <inkml:brushProperty name="width" value="0.025" units="cm"/>
      <inkml:brushProperty name="height" value="0.025" units="cm"/>
      <inkml:brushProperty name="color" value="#E71224"/>
    </inkml:brush>
  </inkml:definitions>
  <inkml:trace contextRef="#ctx0" brushRef="#br0">1 189 13196,'0'2'3885,"2"14"-3579,6 62 352,-3 117 0,-5-161-565,0-34-100,0 0 0,0 1 0,0-1 0,0 0 0,0 0 0,0 0 0,0 1 0,1-1 0,-1 0 0,0 0 0,0 0 0,0 1 0,0-1 0,0 0 0,1 0 0,-1 0 0,0 0 0,0 1 0,0-1 0,1 0 0,-1 0 0,0 0 0,0 0 0,0 0 0,1 0 0,-1 0 0,0 0 0,0 1 0,0-1 0,1 0 0,-1 0 0,0 0 0,0 0 0,1 0 0,-1 0 0,0 0 0,0-1-1,1 1 1,-1 0 0,0 0 0,0 0 0,0 0 0,1 0 0,10-5 1,-2-4 109,-2 0-1,1 0 0,-1 0 0,-1-1 0,1-1 1,-2 1-1,8-20 0,-4 12-55,15-32 644,26-82 0,-42 104-564,-1 0 0,-1-1 1,-2 0-1,2-51 0,-6 79-187,0 1 0,0-1 1,0 0-1,0 0 0,0 0 0,0 0 0,0 1 0,0-1 0,0 0 0,-1 0 0,1 0 1,0 1-1,-1-1 0,1 0 0,0 1 0,-1-1 0,1 0 0,-1 1 0,1-1 0,-1 0 1,0 1-1,1-1 0,-1 1 0,1-1 0,-1 1 0,0-1 0,0 1 0,1-1 0,-1 1 1,0 0-1,-1-1 0,-1 1-401,0-1 0,1 1 1,-1 0-1,0 0 0,0 1 1,0-1-1,1 0 0,-1 1 0,-3 1 1,-31 13-8455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09.661"/>
    </inkml:context>
    <inkml:brush xml:id="br0">
      <inkml:brushProperty name="width" value="0.025" units="cm"/>
      <inkml:brushProperty name="height" value="0.025" units="cm"/>
      <inkml:brushProperty name="color" value="#E71224"/>
    </inkml:brush>
  </inkml:definitions>
  <inkml:trace contextRef="#ctx0" brushRef="#br0">131 1 10314,'-10'0'915,"5"0"-367,-1 0 0,1 0-1,0 0 1,-1 1-1,-9 2 1,13-2-459,0 0 1,0 0-1,0 0 1,0 1-1,0-1 0,0 0 1,0 1-1,0 0 1,0-1-1,1 1 1,-1 0-1,0 0 0,1 0 1,0 0-1,-3 5 1,-3 9 235,0 0 0,1 0 0,0 1 0,2 0 0,0 0 0,-3 27 0,1 107 599,6-144-963,0-2 41,0 1 1,0-1-1,1 0 0,0 1 0,0-1 0,0 0 1,0 0-1,1 0 0,0 0 0,0 0 1,0 0-1,1 0 0,-1-1 0,1 1 1,1-1-1,-1 1 0,0-1 0,1 0 1,0-1-1,0 1 0,0-1 0,0 1 0,1-1 1,-1-1-1,1 1 0,0-1 0,0 1 1,0-1-1,0-1 0,0 1 0,0-1 1,0 0-1,0 0 0,1 0 0,-1-1 1,1 1-1,-1-1 0,0-1 0,1 1 0,-1-1 1,0 0-1,7-2 0,-5 0 16,0 0 1,-1-1-1,1 0 0,-1 0 1,0 0-1,0-1 0,-1 0 1,1 0-1,-1 0 0,0-1 1,0 0-1,-1 0 0,6-10 1,1-2 13,-1-1 0,0 0 0,10-33 0,-14 30 35,-1 1 0,0-1 1,-2 0-1,-1 0 1,0 0-1,-2-1 0,-3-35 1,3 55-42,-1 0 1,0 0 0,0 0 0,0 0 0,0 1-1,-1-1 1,1 0 0,-1 1 0,1-1-1,-1 1 1,0-1 0,0 1 0,0 0 0,0-1-1,-1 1 1,1 1 0,-1-1 0,1 0-1,-1 0 1,1 1 0,-1 0 0,0-1 0,0 1-1,0 0 1,0 0 0,0 1 0,0-1-1,0 0 1,0 1 0,-3 0 0,0-1 3,0 1 1,0 0-1,0 0 0,0 1 1,0-1-1,0 1 1,0 0-1,1 1 1,-1 0-1,0 0 1,1 0-1,-1 0 0,1 1 1,-8 5-1,7-3-149,0 0 0,0 1-1,1-1 1,0 1 0,0 0-1,0 1 1,1-1 0,0 1-1,0 0 1,1 0 0,-1 0 0,2 0-1,-1 1 1,1-1 0,0 1-1,1-1 1,-1 1 0,2 0-1,-1 15 1,1-20-270,0-1 0,0 0-1,1 1 1,-1-1 0,0 1 0,1-1-1,0 0 1,-1 1 0,1-1 0,0 0 0,0 0-1,1 0 1,-1 0 0,0 0 0,1 0 0,-1 0-1,1 0 1,-1 0 0,1-1 0,0 1-1,3 2 1,22 9-9465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088"/>
    </inkml:context>
    <inkml:brush xml:id="br0">
      <inkml:brushProperty name="width" value="0.025" units="cm"/>
      <inkml:brushProperty name="height" value="0.025" units="cm"/>
      <inkml:brushProperty name="color" value="#E71224"/>
    </inkml:brush>
  </inkml:definitions>
  <inkml:trace contextRef="#ctx0" brushRef="#br0">12 68 10826,'-1'-2'468,"-1"0"-1,1 1 1,0-1 0,0 0-1,0 0 1,0 0-1,0 0 1,1 0 0,-1 0-1,1 0 1,-1 0-1,1 0 1,0 0 0,-1-1-1,1-1 1,1 2-397,-1 1 0,1 0 0,-1 0 0,1 0 0,-1 0 0,1 0 0,0 0 1,-1 0-1,1 0 0,0 0 0,0 0 0,0 0 0,0 0 0,0 1 0,0-1 0,0 0 0,0 1 0,0-1 0,0 1 1,0-1-1,0 1 0,0-1 0,1 1 0,-1 0 0,0-1 0,2 1 0,40-6 387,-1 2-1,74 2 0,-80 2-457,0 6-73,-13-1-1926,1-5-3723,-5-4-1709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544"/>
    </inkml:context>
    <inkml:brush xml:id="br0">
      <inkml:brushProperty name="width" value="0.025" units="cm"/>
      <inkml:brushProperty name="height" value="0.025" units="cm"/>
      <inkml:brushProperty name="color" value="#E71224"/>
    </inkml:brush>
  </inkml:definitions>
  <inkml:trace contextRef="#ctx0" brushRef="#br0">12 0 13485,'0'0'2327,"0"15"-245,-6 26-1651,5-34-438,-1-1 0,1 1 1,1-1-1,-1 1 1,1-1-1,0 9 1,1-14-6,0 0 1,-1 0-1,1 0 1,0 0-1,0 0 1,-1 0-1,1 0 1,0 0-1,0-1 1,0 1-1,0 0 1,0-1-1,0 1 1,0-1-1,0 1 0,0-1 1,1 1-1,-1-1 1,2 1-1,28 7-13,-26-7-2,20 3 79,-11-2-52,-1 1-1,0 0 1,0 1-1,21 9 1,-31-12 2,0 1 1,0 0 0,-1-1 0,1 1-1,-1 0 1,1 0 0,-1 0-1,0 1 1,1-1 0,-1 0-1,-1 1 1,1 0 0,0-1 0,0 1-1,-1 0 1,0 0 0,1 0-1,-1 0 1,0 0 0,-1 0-1,1 0 1,0 0 0,-1 0-1,0 7 1,1-5 91,-1 0 0,0 0-1,0 1 1,-1-1 0,0 0 0,0 0 0,0 0-1,0 0 1,-1 0 0,1 0 0,-1-1-1,-1 1 1,1 0 0,-1-1 0,1 1-1,-1-1 1,-1 0 0,1 0 0,0 0 0,-1-1-1,0 1 1,-5 2 0,5-1-73,-8 5 396,0 0 0,-20 13 0,30-22-533,-1 1 1,1 0-1,-1-1 1,1 0-1,-1 0 0,0 0 1,0 0-1,1 0 1,-1 0-1,0-1 1,0 1-1,0-1 0,0 0 1,0 0-1,0 0 1,1 0-1,-1-1 1,0 1-1,0-1 0,0 1 1,-2-2-1,-6-9-3386,1-8-2674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0.973"/>
    </inkml:context>
    <inkml:brush xml:id="br0">
      <inkml:brushProperty name="width" value="0.025" units="cm"/>
      <inkml:brushProperty name="height" value="0.025" units="cm"/>
      <inkml:brushProperty name="color" value="#E71224"/>
    </inkml:brush>
  </inkml:definitions>
  <inkml:trace contextRef="#ctx0" brushRef="#br0">0 103 15310,'9'-9'2659,"3"4"-1570,8-5 1057,5-1-1025,3-3 160,0 3-640,0-1-257,0 2-352,-1 3-128,-5 1-416,-3 1-1314,-4 3-640,-2 2-1762,-3 0-2595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1.365"/>
    </inkml:context>
    <inkml:brush xml:id="br0">
      <inkml:brushProperty name="width" value="0.025" units="cm"/>
      <inkml:brushProperty name="height" value="0.025" units="cm"/>
      <inkml:brushProperty name="color" value="#E71224"/>
    </inkml:brush>
  </inkml:definitions>
  <inkml:trace contextRef="#ctx0" brushRef="#br0">0 17 10474,'2'0'4236,"8"7"-2861,-3 11-997,-1 1 0,0-1 0,-1 1 0,-1 0 0,-1 0 0,1 35 0,0-19-152,1 20 48,-2-16-216,2 0 0,18 70 0,-23-107-62,1 1 1,-1-1-1,1 0 0,0 0 0,0 0 0,0 0 1,0 0-1,0 0 0,0 0 0,1 0 1,-1 0-1,1-1 0,-1 1 0,1-1 1,0 1-1,-1-1 0,1 1 0,0-1 1,0 0-1,0 0 0,0 0 0,0 0 1,0 0-1,4 1 0,-4-2 4,0-1 1,1 1-1,-1 0 1,0-1-1,0 1 0,0-1 1,1 0-1,-1 1 0,0-1 1,0 0-1,0-1 0,0 1 1,0 0-1,0 0 0,-1-1 1,1 1-1,0-1 0,-1 0 1,1 1-1,-1-1 0,1 0 1,-1 0-1,0 0 0,1-2 1,13-23 26,-1 0 0,-1-1 0,12-42 0,20-95 244,-24 82 428,-14 60-216,-4 15 65,-1 1 0,0-1 1,0-1-1,1-14 0,-3 23-297,0 28-7132,0-12-5723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2.631"/>
    </inkml:context>
    <inkml:brush xml:id="br0">
      <inkml:brushProperty name="width" value="0.025" units="cm"/>
      <inkml:brushProperty name="height" value="0.025" units="cm"/>
      <inkml:brushProperty name="color" value="#E71224"/>
    </inkml:brush>
  </inkml:definitions>
  <inkml:trace contextRef="#ctx0" brushRef="#br0">0 57 14125,'4'-2'345,"-1"2"-1,1-1 0,0 0 0,-1 1 1,1-1-1,0 1 0,0 0 1,7 1-1,-4-1 209,6 2-267,0-1 1,0 2 0,0 0 0,-1 0-1,24 11 1,24 5 80,-32-12-344,0-2 1,1-1-1,0-1 1,0-2-1,0-1 0,0-1 1,55-9-1,-74 7-1,0 0 0,1-1 0,-1 0 0,-1-1 0,1 0 0,10-7 0,-16 9 22,0 0 0,1 0-1,-1 0 1,-1-1 0,1 0 0,0 1 0,-1-1 0,0-1-1,0 1 1,0 0 0,-1-1 0,1 1 0,-1-1 0,3-8-1,-5 10 450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6.644"/>
    </inkml:context>
    <inkml:brush xml:id="br0">
      <inkml:brushProperty name="width" value="0.025" units="cm"/>
      <inkml:brushProperty name="height" value="0.025" units="cm"/>
      <inkml:brushProperty name="color" value="#E71224"/>
    </inkml:brush>
  </inkml:definitions>
  <inkml:trace contextRef="#ctx0" brushRef="#br0">61 62 5669,'-4'-2'11420,"5"1"-11253,-9 11 1641,-6 13-2828,8-10 1040,1 0 0,0 1 0,1 0-1,0 0 1,-3 26 0,3 72 31,4-104-61,0-5 8,0 0 0,0 0 0,1 0 0,-1 0 0,1 0 0,-1 0 0,1 0 0,0 0 0,0-1 0,1 1 0,-1 0-1,1 0 1,-1-1 0,1 1 0,0-1 0,0 1 0,0-1 0,0 0 0,0 0 0,0 0 0,1 0 0,-1 0 0,1 0 0,-1-1 0,1 1 0,0-1 0,0 0 0,-1 0 0,1 0 0,5 1 0,3 0 68,-1 0 0,0-1 0,1 0 0,0-1 0,-1 0-1,1 0 1,17-4 0,-21 2-47,0 0 0,-1 0 0,0-1 0,1 0 0,-1 0 0,0 0 0,0-1 0,-1 0 0,1 0 0,-1 0 0,0-1 0,0 0 0,0 0 0,-1 0 0,1 0 0,-1-1 0,0 0 0,5-10-1,-3 3 8,0 0-1,-1 0 0,-1 0 0,0 0 1,0-1-1,-1 0 0,-1 0 0,1-16 1,-3 19 74,1 0 0,-2 1 0,1-1 0,-2 0 0,1 1 0,-1-1 0,-1 1 1,-5-14-1,6 20-15,0 0 0,0 1 0,0-1 0,0 1 0,-1-1 0,0 1 0,0 0 0,0 0 0,0 0 0,0 0 0,-1 1 0,1-1 0,-1 1 0,1 0 0,-1 0 0,0 0 0,0 1 0,0-1 0,0 1 0,0 0 0,0 0 0,0 0 0,-8 0 0,3 1-15,1-1 0,0 1 0,0 0 0,0 1 0,-1 0 0,1 0 0,0 0 0,0 1 0,0 1 0,-10 4 0,14-5-162,0 0 0,0 1 0,0-1-1,0 1 1,1 0 0,-1 0 0,1 1 0,0-1 0,0 1 0,0-1-1,1 1 1,-1 0 0,1 0 0,0 0 0,0 1 0,0-1-1,0 0 1,1 1 0,-2 7 0,3-10-691,-1 1 0,1-1 0,-1 1 0,1 0 0,0-1 0,0 1 0,0 0 0,1-1 0,-1 1 0,1-1 0,0 5 0,10 2-8895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18.439"/>
    </inkml:context>
    <inkml:brush xml:id="br0">
      <inkml:brushProperty name="width" value="0.025" units="cm"/>
      <inkml:brushProperty name="height" value="0.025" units="cm"/>
      <inkml:brushProperty name="color" value="#E71224"/>
    </inkml:brush>
  </inkml:definitions>
  <inkml:trace contextRef="#ctx0" brushRef="#br0">1 57 10442,'0'-1'123,"0"1"0,0-1 1,0 1-1,0-1 0,0 1 0,0-1 1,1 1-1,-1-1 0,0 1 0,0-1 1,0 1-1,1-1 0,-1 1 0,0 0 1,1-1-1,-1 1 0,0-1 0,1 1 1,-1 0-1,1 0 0,-1-1 0,0 1 1,1 0-1,-1-1 0,1 1 0,-1 0 1,1 0-1,-1 0 0,1 0 0,-1-1 1,1 1-1,-1 0 0,1 0 0,-1 0 1,1 0-1,-1 0 0,2 0 0,28-2 75,-19 2 516,167-6 1528,-37 2-1709,-133 4-395,0-1 0,0 1 0,0-1 0,-1 0 0,1-1 0,0 0 0,-1-1 0,1 1 0,-1-1 0,0 0 0,0-1 0,10-6 0,1 33 44,-2-2-2937,-5-8-1911,1 1-7484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530"/>
    </inkml:context>
    <inkml:brush xml:id="br0">
      <inkml:brushProperty name="width" value="0.025" units="cm"/>
      <inkml:brushProperty name="height" value="0.025" units="cm"/>
      <inkml:brushProperty name="color" value="#E71224"/>
    </inkml:brush>
  </inkml:definitions>
  <inkml:trace contextRef="#ctx0" brushRef="#br0">1 386 9289,'0'0'122,"0"0"1,0 0-1,1 0 1,-1 0-1,0 0 1,0 0-1,0 0 1,0 0 0,1 0-1,-1-1 1,0 1-1,0 0 1,0 0-1,1 0 1,-1 0-1,0 0 1,0 0-1,0 0 1,1 0-1,-1 1 1,0-1-1,0 0 1,0 0-1,1 0 1,-1 0 0,0 0-1,0 0 1,0 0-1,0 0 1,1 0-1,-1 0 1,0 1-1,0-1 1,0 0-1,0 0 1,0 0-1,1 0 1,-1 1-1,0-1 1,0 0-1,0 0 1,0 0 0,0 0-1,0 1 1,0-1-1,0 0 1,0 0-1,0 0 1,0 1-1,0-1 1,0 0-1,0 0 1,0 0-1,0 1 1,0-1-1,0 0 1,0 0-1,0 0 1,0 1-1,0-1 1,0 0 0,0 0-1,0 0 1,0 0-1,-1 1 1,16-23 1483,12-36-1770,18-66 526,-27 70-71,29-60 1,-47 113-293,1 0 0,-1 0 0,0 0 0,1 0-1,-1 0 1,1 0 0,0 0 0,-1 0 0,1 0 0,0 0 0,-1 0 0,1 0 0,0 1 0,0-1 0,0 0 0,0 0 0,-1 1 0,1-1 0,0 1 0,0-1 0,0 1 0,1-1 0,-1 1 0,0-1 0,0 1 0,0 0 0,0 0-1,0 0 1,0 0 0,0 0 0,1 0 0,-1 0 0,0 0 0,0 0 0,0 0 0,0 0 0,0 1 0,0-1 0,1 0 0,-1 1 0,0-1 0,0 1 0,0-1 0,0 1 0,-1 0 0,1-1 0,0 1 0,0 0 0,0 0 0,0 0 0,-1-1-1,1 1 1,0 0 0,-1 0 0,1 1 0,8 9 101,-1 0 0,-1 1 0,10 20-1,-11-20 79,4 8 217,0 1 0,-2 0 1,-1 0-1,0 1 0,5 34 1,-1 31-1415,-8-3-5385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2.295"/>
    </inkml:context>
    <inkml:brush xml:id="br0">
      <inkml:brushProperty name="width" value="0.025" units="cm"/>
      <inkml:brushProperty name="height" value="0.025" units="cm"/>
      <inkml:brushProperty name="color" value="#E71224"/>
    </inkml:brush>
  </inkml:definitions>
  <inkml:trace contextRef="#ctx0" brushRef="#br0">68 92 9641,'0'-6'409,"1"1"1,0-1-1,0 1 0,0-1 1,1 1-1,0 0 0,0 0 1,5-9-1,7-21 2676,-33 107 186,1-3-4108,-37 93-1,55-162 776,0 0 1,0 0-1,-1-1 0,1 1 0,0 0 0,0 0 0,0 0 0,0 0 1,0 0-1,0 0 0,0 0 0,0 0 0,0 0 0,0 0 0,0 0 0,0 0 1,0 0-1,0 0 0,-1 0 0,1 0 0,0 0 0,0 0 0,0 0 1,0 0-1,0 0 0,0 0 0,0 0 0,0 0 0,0 0 0,0 0 0,0 0 1,0 0-1,-1 0 0,1 0 0,0 0 0,0 0 0,0 0 0,0 0 0,0 0 1,0 0-1,0 0 0,0 0 0,0 0 0,0 0 0,0 0 0,0 0 1,0 0-1,0 0 0,0 1 0,-1-1 0,1 0 0,0 0 0,0 0 0,0 0 1,0 0-1,0 0 0,-1-11-800,1 10 890,0 1 1,-1-1-1,1 1 1,0-1-1,0 1 1,0-1-1,0 1 1,0-1-1,0 1 1,0-1-1,0 1 1,0-1-1,0 1 0,0-1 1,0 1-1,0-1 1,0 1-1,0-1 1,0 1-1,1-1 1,-1 1-1,0 0 1,0-1-1,1 1 1,-1-1-1,0 1 1,0 0-1,1-1 1,-1 1-1,0-1 1,1 1-1,0-1 1,3 8 137,1-1 1,0 0 0,1-1-1,-1 1 1,1-1 0,0 0-1,0-1 1,0 1 0,1-1 0,0 0-1,0-1 1,0 0 0,12 4-1,-7-3-232,0-1 0,1-1 0,-1 0 0,1-1 0,-1 0-1,0-1 1,25-3 0,-35 3-48,-1-1-1,1 1 1,0-1 0,0 0-1,0 1 1,-1-1 0,1 0-1,0 0 1,-1 0 0,1-1-1,-1 1 1,1 0 0,-1-1-1,0 1 1,1 0 0,-1-1-1,0 0 1,0 1 0,0-1-1,0 0 1,-1 1 0,1-1-1,0 0 1,-1 0 0,1 0-1,-1 0 1,1 1 0,-1-5-1,2-7-1433,-1 0 1,-1 0-1,-1-16 0,0 8-396,-3-34 832,-3 19 5038,8 52-1760,0 1 0,-1 0 0,-3 26 0,-12 91-1121,-1 11 77,15-131-1103,-1 10 121,1 0-1,1 0 0,3 24 1,-3-47-164,0 0 1,0 0 0,0 0 0,1 0-1,-1-1 1,0 1 0,1 0-1,-1 0 1,1 0 0,-1 0 0,1-1-1,-1 1 1,1 0 0,-1 0-1,1-1 1,0 1 0,-1-1-1,1 1 1,0 0 0,0-1 0,0 1-1,-1-1 1,1 0 0,0 1-1,0-1 1,0 0 0,0 1 0,2-1-1,-2 0-312,0 0-1,0 0 0,0 0 1,1 0-1,-1 0 0,0 0 1,0-1-1,0 1 0,1 0 1,-1-1-1,0 1 0,0-1 1,0 1-1,0-1 0,0 0 1,0 1-1,0-1 0,0 0 1,0 0-1,0 1 0,0-1 1,0-1-1,10-15-8423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2.795"/>
    </inkml:context>
    <inkml:brush xml:id="br0">
      <inkml:brushProperty name="width" value="0.025" units="cm"/>
      <inkml:brushProperty name="height" value="0.025" units="cm"/>
      <inkml:brushProperty name="color" value="#E71224"/>
    </inkml:brush>
  </inkml:definitions>
  <inkml:trace contextRef="#ctx0" brushRef="#br0">66 65 13837,'-2'0'147,"0"0"0,0 0 0,0 1 0,0-1 1,0 0-1,1 1 0,-1 0 0,0-1 0,0 1 0,0 0 0,1 0 0,-1 0 0,0 0 1,1 0-1,-1 0 0,1 1 0,-1-1 0,1 1 0,0-1 0,-2 3 0,0 0-49,0 1 0,1 0 0,-1 0 0,1 0 0,0 1 0,0-1 0,-1 7 0,0 8 6,0 0 0,0 42 0,3-56-97,0 1 0,1 0 0,-1 0 0,2 0 1,-1-1-1,1 1 0,-1 0 0,2-1 0,5 13 0,-6-15-22,1 0 0,0 0 0,0 0 0,1-1 0,-1 1 0,1-1 0,0 1 0,0-1 0,0 0 0,0-1 0,0 1 0,1-1 0,-1 0 0,8 3 0,-7-3 6,1 0 0,0-1 0,-1 1 0,1-1 0,0 0 0,0-1 0,0 1 0,0-1 0,9-1 0,-12 0 5,0 1 0,0-1 0,-1 0 1,1 0-1,0 0 0,-1 0 0,1 0 0,0-1 0,-1 1 0,0-1 0,1 0 1,-1 0-1,0 0 0,0 0 0,0 0 0,0 0 0,0 0 0,0-1 0,-1 1 1,3-5-1,1-4 19,-1-1-1,0 1 1,0-1 0,-1 0 0,-1 0 0,2-15-1,-1-74 47,-4 71-44,2 25 58,-2-1-1,1 1 1,-1-1-1,0 1 1,0 0-1,0-1 1,0 1-1,-1 0 1,0 0-1,0 0 0,-1 0 1,0 0-1,-4-6 1,5 8 24,-1 1 1,1 0-1,0 0 0,-1 0 1,0 0-1,1 0 0,-1 0 1,0 1-1,0-1 0,0 1 1,0 0-1,0 0 1,0 0-1,0 0 0,0 0 1,-1 1-1,1-1 0,0 1 1,0 0-1,0 0 0,-1 0 1,1 1-1,-5 0 0,5 0-122,0 0-1,0 1 0,1-1 0,-1 1 0,0-1 0,1 1 0,-1 0 0,1 0 0,-1 0 0,1 0 1,0 0-1,0 1 0,0-1 0,0 1 0,0-1 0,1 1 0,-1 0 0,1 0 0,-1 0 0,-1 5 1,-1 6-868,-1 0 1,2 1 0,-3 14 0,1 6-3642,-1-1-4079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6.754"/>
    </inkml:context>
    <inkml:brush xml:id="br0">
      <inkml:brushProperty name="width" value="0.025" units="cm"/>
      <inkml:brushProperty name="height" value="0.025" units="cm"/>
      <inkml:brushProperty name="color" value="#E71224"/>
    </inkml:brush>
  </inkml:definitions>
  <inkml:trace contextRef="#ctx0" brushRef="#br0">150 220 2979,'3'-23'13560,"6"-10"-10793,2-7-3245,-8-44 852,-3 82-344,0 1 0,0-1 0,-1 0 0,0 0 0,1 0 0,-1 1 0,0-1 0,1 0 0,-1 1 0,0-1 0,0 1 0,-1-1 0,1 1 0,0 0 0,0-1 0,-1 1 0,1 0 0,-1 0 0,1 0 0,-1 0 0,1 0 0,-1 0 1,0 0-1,1 0 0,-1 1 0,0-1 0,0 1 0,1-1 0,-1 1 0,-3 0 0,2-1-14,1 0 1,-1 1-1,0 0 0,0 0 1,0 0-1,0 0 1,1 0-1,-1 0 1,0 1-1,0-1 1,0 1-1,1 0 1,-1 0-1,0 0 1,1 0-1,-1 1 1,1-1-1,-1 0 1,-2 3-1,-5 9-46,2-1 0,-1 1 0,1 0 0,1 1-1,1 0 1,0 0 0,0 0 0,2 1 0,0-1 0,0 1 0,1 1 0,1-1-1,0 28 1,2-41 0,1-1 0,-1 0-1,1 0 1,-1 0 0,1 0-1,-1 0 1,1 0 0,0 0-1,-1 0 1,1 0 0,0 0-1,0-1 1,0 1 0,0 0 0,0 0-1,0-1 1,0 1 0,0 0-1,0-1 1,0 1 0,0-1-1,0 0 1,0 1 0,0-1-1,1 0 1,-1 0 0,0 1-1,0-1 1,0 0 0,1 0-1,-1 0 1,0-1 0,0 1 0,0 0-1,2-1 1,1 1-31,-1 0 1,1 0 0,0-1-1,0 0 1,-1 0-1,1 0 1,0 0-1,-1 0 1,1-1-1,4-2 1,-1-3 94,-1-1 0,0 0 0,0 0 0,0 0 0,-1-1 0,-1 1 0,5-12 0,8-14 521,-17 33-549,0 1 0,0 0 0,0 0-1,1 0 1,-1-1 0,0 1 0,0 0 0,0 0-1,0 0 1,0 0 0,0-1 0,1 1-1,-1 0 1,0 0 0,0 0 0,0 0-1,0 0 1,1 0 0,-1-1 0,0 1-1,0 0 1,0 0 0,1 0 0,-1 0 0,0 0-1,0 0 1,0 0 0,1 0 0,-1 0-1,0 0 1,0 0 0,0 0 0,1 0-1,-1 0 1,0 0 0,0 0 0,1 0 0,-1 0-1,0 0 1,0 0 0,1 1 0,6 9 100,4 17-140,-10-26 24,6 29 66,-1-1-1,-1 1 1,-2 0 0,-1 0 0,-3 45 0,1-44-55,0-29 8,1 0 0,-1 0 0,0 0 0,-1 0 0,1 0 0,0 0 0,-1 0 0,1 0 0,-1 0 1,1 0-1,-1-1 0,0 1 0,0 0 0,0 0 0,0-1 0,0 1 0,0 0 0,0-1 0,-1 1 0,1-1 0,0 0 0,-1 1 0,0-1 0,1 0 0,-1 0 0,1 0 0,-5 2 0,0-1 220,-1-1-1,0 1 1,0-1-1,0-1 1,0 1-1,-10-2 0,15-1 1323,2 0-3849,9 1-11769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8.348"/>
    </inkml:context>
    <inkml:brush xml:id="br0">
      <inkml:brushProperty name="width" value="0.025" units="cm"/>
      <inkml:brushProperty name="height" value="0.025" units="cm"/>
      <inkml:brushProperty name="color" value="#E71224"/>
    </inkml:brush>
  </inkml:definitions>
  <inkml:trace contextRef="#ctx0" brushRef="#br0">96 0 9961,'-5'13'7477,"-6"10"-5841,-16 33-1700,22-40 30,1 0 1,0 0-1,1 1 1,1-1-1,0 1 1,2 20-1,45-35-46,-37-3 90,1 2-1,-1-1 1,0 1-1,1 0 1,14 5-1,-21-5-6,0 0-1,1 0 1,-1 0-1,0 0 0,0 0 1,0 1-1,0-1 1,0 1-1,0-1 0,0 1 1,0 0-1,-1 0 1,1-1-1,-1 1 0,1 1 1,-1-1-1,0 0 1,0 0-1,0 0 0,0 1 1,0-1-1,0 0 1,-1 1-1,1 2 0,2 10 134,-2-1-1,0 1 0,-1 0 1,0 0-1,-1-1 0,-4 20 1,4-28-68,0 0 0,-1 0 0,0 0 0,0 0 0,-1-1 0,1 1 1,-1-1-1,0 0 0,-1 0 0,1 0 0,-1 0 0,0 0 1,0-1-1,-1 0 0,1 0 0,-1 0 0,0 0 0,-5 2 1,2-2-10,0-1 0,-1 0 1,1 0-1,-1-1 1,1 0-1,-18 1 0,-5-2-6491,25-1 491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2:28.743"/>
    </inkml:context>
    <inkml:brush xml:id="br0">
      <inkml:brushProperty name="width" value="0.025" units="cm"/>
      <inkml:brushProperty name="height" value="0.025" units="cm"/>
      <inkml:brushProperty name="color" value="#E71224"/>
    </inkml:brush>
  </inkml:definitions>
  <inkml:trace contextRef="#ctx0" brushRef="#br0">0 4 10602,'5'-2'6164,"10"2"-7043,-11 0 1472,57 4 690,-47-2-278,2-1 0,-1 0 0,0-2-1,0 1 1,0-2 0,23-4 0,-37 6-1048,-1 0 0,0 0 1,1 0-1,-1 0 0,0 1 1,0-1-1,1 0 0,-1 0 0,0 0 1,0 0-1,0 1 0,1-1 1,-1 0-1,0 0 0,0 0 1,0 1-1,0-1 0,1 0 0,-1 0 1,0 1-1,0-1 0,0 0 1,0 0-1,0 1 0,0-1 0,0 0 1,0 1-1,0-1 0,0 0 1,0 0-1,0 1 0,0-1 1,0 0-1,0 1 0,0-1 0,0 0 1,0 16-2013,0-13 1430,-2 19-4954</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6.590"/>
    </inkml:context>
    <inkml:brush xml:id="br0">
      <inkml:brushProperty name="width" value="0.025" units="cm"/>
      <inkml:brushProperty name="height" value="0.025" units="cm"/>
      <inkml:brushProperty name="color" value="#E71224"/>
    </inkml:brush>
  </inkml:definitions>
  <inkml:trace contextRef="#ctx0" brushRef="#br0">81 1 9769,'-1'2'288,"0"-1"0,1 1 0,-1 0-1,0 0 1,0-1 0,-1 1 0,1 0 0,0-1-1,0 0 1,-1 1 0,1-1 0,-1 0 0,1 1-1,-4 0 1,3 0-71,-1 0-1,1-1 0,0 1 1,0 0-1,0 0 0,0 0 1,0 1-1,0-1 1,-1 3-1,-3 8 118,0 0 0,1 0 0,1 1 1,0-1-1,1 1 0,-2 21 0,0 85 748,5-112-1102,0-4 25,0 1 0,0 0 0,1-1 0,0 1 0,-1-1 0,2 0 0,-1 1 0,0-1 0,1 0 0,0 1 0,0-1 0,0 0 0,0 0 0,1-1 1,-1 1-1,1 0 0,0-1 0,0 0 0,1 1 0,-1-1 0,1 0 0,-1-1 0,1 1 0,0-1 0,0 0 0,0 0 0,0 0 0,1 0 0,-1-1 1,0 1-1,1-1 0,-1 0 0,1-1 0,-1 1 0,1-1 0,-1 0 0,1 0 0,5-1 0,-6 1 3,0-1 0,0 0 0,0 0-1,0-1 1,0 1 0,-1-1 0,1 0 0,0 0-1,-1 0 1,1 0 0,-1-1 0,0 1 0,0-1-1,0 0 1,0 0 0,0 0 0,-1 0 0,0-1-1,1 1 1,2-6 0,2-4-48,-1 1-1,0-1 1,-1-1 0,7-24 0,-8 18 46,-1 0 0,0-1 0,-2 1 0,0-1 0,-1 0 0,-4-24 0,3 41 7,1 0 0,-1 0 0,-1 1-1,1-1 1,0 0 0,-1 1 0,0-1-1,0 1 1,0 0 0,0-1-1,0 1 1,-1 0 0,0 0 0,1 1-1,-1-1 1,0 1 0,0-1-1,-1 1 1,1 0 0,-6-3 0,3 2 40,1 1 0,-1 0 0,1 0 0,-1 1 0,0 0 0,1 0 0,-1 0 0,0 1-1,0-1 1,0 2 0,0-1 0,1 0 0,-9 3 0,10-2-50,1 0 1,0 0-1,0 1 0,0-1 0,0 1 0,0 0 0,0 0 0,0 0 0,1 0 0,-1 1 0,1-1 0,0 1 0,-1-1 0,1 1 0,0 0 0,1 0 0,-1 0 0,0 0 0,1 0 0,-2 5 0,0 0-221,1 0-1,-1 0 0,2 1 0,-1-1 0,1 0 0,1 1 0,0 10 0,0-18 74,0 1 0,0-1 0,0 0 0,0 0-1,0 1 1,1-1 0,-1 0 0,0 0 0,1 0-1,-1 1 1,1-1 0,0 0 0,-1 0-1,1 0 1,0 0 0,0 0 0,-1 0 0,1 0-1,0-1 1,0 1 0,0 0 0,0 0 0,0-1-1,0 1 1,1 0 0,0 0 0,3 0-810,-1 0-1,1 1 1,0-2 0,0 1 0,8 0 0,25-1-5142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6.955"/>
    </inkml:context>
    <inkml:brush xml:id="br0">
      <inkml:brushProperty name="width" value="0.025" units="cm"/>
      <inkml:brushProperty name="height" value="0.025" units="cm"/>
      <inkml:brushProperty name="color" value="#E71224"/>
    </inkml:brush>
  </inkml:definitions>
  <inkml:trace contextRef="#ctx0" brushRef="#br0">1 0 8136,'18'7'2210,"-3"-2"1185,6 0-1121,5 0-416,4-2-769,8 1-577,-1-1 97,3 2-705,-1-3 288,-1-2-288,-1 0-224,-3 0-1282,-2 0-1697,0-4-2530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7.363"/>
    </inkml:context>
    <inkml:brush xml:id="br0">
      <inkml:brushProperty name="width" value="0.025" units="cm"/>
      <inkml:brushProperty name="height" value="0.025" units="cm"/>
      <inkml:brushProperty name="color" value="#E71224"/>
    </inkml:brush>
  </inkml:definitions>
  <inkml:trace contextRef="#ctx0" brushRef="#br0">56 0 11787,'-13'22'3601,"8"-15"-3142,1 1-1,-1-1 1,2 1 0,-1 1-1,-3 11 1,4-10-258,0-2-162,1 0-1,0 0 1,0 1-1,1-1 1,0 0 0,1 1-1,-1-1 1,1 0-1,2 9 1,0-16-55,0 0 0,0 0 0,0-1 0,0 1 0,0 0 0,0-1 0,0 1 0,0-1 0,0 0 0,1 0 0,-1 0 0,0 0 0,0 0 0,3-1 0,1 1-11,28-1 84,-14 0-84,0 0 0,0 2 0,0 0 0,29 6 0,-46-6 39,1 0 0,-1 0 0,1 0 0,0 0 0,-1 1 0,0-1 0,1 1 0,-1 0 0,0 0 0,0 0 0,0 0 0,0 0 0,0 1 0,-1 0 0,1-1 0,-1 1 0,1 0 0,-1 0 0,0 0 0,0 0 0,-1 1 0,1-1 0,-1 1 0,1-1 0,-1 1 0,0-1 0,0 1 0,-1-1 0,1 1 0,-1 4 0,1 2 171,-1 1 1,0 0-1,-1-1 0,0 1 1,-1-1-1,0 0 0,-5 12 1,5-16-141,0-1 0,-1 0 0,1 0 0,-1 0 0,-1 0 1,1 0-1,-1-1 0,1 0 0,-1 1 0,-1-2 0,1 1 0,0 0 1,-1-1-1,-9 6 0,12-8-158,0 0 1,0-1-1,0 1 0,0 0 1,0-1-1,-1 0 1,1 1-1,0-1 1,0 0-1,0 0 1,-5 0-1,-11-8-5722,3-10-2950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7.747"/>
    </inkml:context>
    <inkml:brush xml:id="br0">
      <inkml:brushProperty name="width" value="0.025" units="cm"/>
      <inkml:brushProperty name="height" value="0.025" units="cm"/>
      <inkml:brushProperty name="color" value="#E71224"/>
    </inkml:brush>
  </inkml:definitions>
  <inkml:trace contextRef="#ctx0" brushRef="#br0">0 79 13773,'4'-2'1762,"0"2"-1026,7-1-63,8-1 448,7-3-128,6 0-352,2 0 31,-1 0-672,3-5 417,-2 0-353,-4-2 224,-6 2-480,-5 2 256,-4 5-833,-2 3-1857,-1 0-4837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8.579"/>
    </inkml:context>
    <inkml:brush xml:id="br0">
      <inkml:brushProperty name="width" value="0.025" units="cm"/>
      <inkml:brushProperty name="height" value="0.025" units="cm"/>
      <inkml:brushProperty name="color" value="#E71224"/>
    </inkml:brush>
  </inkml:definitions>
  <inkml:trace contextRef="#ctx0" brushRef="#br0">158 47 4580,'-21'0'6041,"-19"0"391,3 7-4166,34-6-2246,0 0 0,-1 1-1,1-1 1,0 1 0,0 0 0,0 0 0,1 0 0,-1 0 0,0 1-1,1-1 1,-1 1 0,1 0 0,0-1 0,0 1 0,0 0 0,0 0 0,1 0-1,-1 1 1,1-1 0,-2 5 0,1 4-26,0 0 0,0 0 0,1 0 0,0-1 0,1 1-1,2 13 1,-1 7 6,-1-26-9,0-1 0,0 1-1,1-1 1,0 0-1,0 0 1,0 1 0,1-1-1,-1 0 1,1 0-1,1 0 1,-1 0 0,1-1-1,-1 1 1,1-1 0,1 1-1,-1-1 1,1 0-1,-1 0 1,1-1 0,0 1-1,1-1 1,-1 0-1,0 0 1,10 5 0,-3-3 13,0-1 0,1 0 1,-1-1-1,1-1 0,0 1 1,0-2-1,0 0 0,0 0 1,0-1-1,16-2 0,-21 1-2,0 0 0,0-1-1,0 0 1,0-1 0,-1 1 0,1-1-1,-1-1 1,1 1 0,-1-1-1,0 0 1,0 0 0,-1-1-1,0 0 1,1 0 0,-1 0-1,-1-1 1,1 1 0,-1-1-1,0 0 1,-1-1 0,6-12-1,-4 9 15,0-1-1,-1 0 0,-1 0 0,0 0 1,0 0-1,-1 0 0,-1-1 1,0 1-1,0-1 0,-1 1 0,-1-1 1,0 0-1,-3-13 0,2 20 13,0 0-1,0 0 1,-1 0-1,0 0 1,1 1-1,-2-1 1,1 1-1,0-1 1,-1 1-1,0 0 1,0 0-1,0 1 1,-1 0-1,1-1 1,-1 1-1,0 0 1,-7-3-1,2 2 81,0 0 0,0 0 1,0 1-1,0 0 0,-1 0 0,1 1 0,-1 1 0,-11-1 0,15 2-123,0 0-1,0 1 0,0-1 1,1 1-1,-1 0 0,-11 4 1,16-4-110,0 0 1,1 0-1,-1-1 0,1 1 1,0 0-1,-1 0 0,1 1 1,0-1-1,-1 0 0,1 0 1,0 1-1,0-1 1,0 0-1,0 1 0,0-1 1,1 1-1,-1-1 0,0 1 1,1 0-1,-1-1 0,1 1 1,-1 0-1,1-1 1,0 1-1,0 0 0,0 0 1,0-1-1,0 1 0,0 0 1,0-1-1,0 1 0,1 2 1,0-2-187,0 0 1,-1 0 0,1-1-1,0 1 1,0 0 0,0-1-1,0 1 1,0-1 0,1 0-1,-1 1 1,0-1 0,1 0-1,-1 0 1,1 1 0,-1-1-1,1 0 1,-1-1 0,1 1-1,0 0 1,-1 0 0,1-1-1,3 2 1,-4-2 145,32 12-5179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0.897"/>
    </inkml:context>
    <inkml:brush xml:id="br0">
      <inkml:brushProperty name="width" value="0.025" units="cm"/>
      <inkml:brushProperty name="height" value="0.025" units="cm"/>
      <inkml:brushProperty name="color" value="#E71224"/>
    </inkml:brush>
  </inkml:definitions>
  <inkml:trace contextRef="#ctx0" brushRef="#br0">1 24 13901,'11'-4'769,"4"2"256,5 2-64,7 0-481,4 0-544,4 0-64,7-4-2915,4-10-6598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8.941"/>
    </inkml:context>
    <inkml:brush xml:id="br0">
      <inkml:brushProperty name="width" value="0.025" units="cm"/>
      <inkml:brushProperty name="height" value="0.025" units="cm"/>
      <inkml:brushProperty name="color" value="#E71224"/>
    </inkml:brush>
  </inkml:definitions>
  <inkml:trace contextRef="#ctx0" brushRef="#br0">0 1 4068,'0'0'1729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9.700"/>
    </inkml:context>
    <inkml:brush xml:id="br0">
      <inkml:brushProperty name="width" value="0.025" units="cm"/>
      <inkml:brushProperty name="height" value="0.025" units="cm"/>
      <inkml:brushProperty name="color" value="#E71224"/>
    </inkml:brush>
  </inkml:definitions>
  <inkml:trace contextRef="#ctx0" brushRef="#br0">0 60 11211,'195'-7'4128,"44"-2"-3697,-235 8-61,-1 1 1,0-1-1,1 1 1,-1-1-1,0 0 1,0-1-1,1 1 1,-1 0 0,5-4-1,-6 4-172,-1 0 1,0 0-1,1 0 0,-1 0 0,1 0 1,-1 0-1,0 0 0,0-1 0,0 1 1,1 0-1,-1-1 0,-1 1 0,1-1 1,0 1-1,0-1 0,0 0 0,-1 1 1,1-1-1,-1 0 0,1-1 0,-1 2-246,10 1-5066,-1 0-37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5.049"/>
    </inkml:context>
    <inkml:brush xml:id="br0">
      <inkml:brushProperty name="width" value="0.025" units="cm"/>
      <inkml:brushProperty name="height" value="0.025" units="cm"/>
      <inkml:brushProperty name="color" value="#E71224"/>
    </inkml:brush>
  </inkml:definitions>
  <inkml:trace contextRef="#ctx0" brushRef="#br0">6 289 3972,'-5'-3'11273,"5"2"-10897,0 1 0,0 0 0,0 0 0,0-1-1,1-11 3733,13-22-6686,-9 21 3890,7-13-1204,-2 0 0,-1 0 0,-1-1 1,-2-1-1,0 1 0,2-37 1,-8 63 302,0 30-208,9 436-198,-9-465 224,-21 0-682,1 1 470,-22-1-243,38-1 208,5 0 46,22-4 229,14-2-337,76-12 719,-37 6-5153,-61 10 948,-1-2-1474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5.904"/>
    </inkml:context>
    <inkml:brush xml:id="br0">
      <inkml:brushProperty name="width" value="0.025" units="cm"/>
      <inkml:brushProperty name="height" value="0.025" units="cm"/>
      <inkml:brushProperty name="color" value="#E71224"/>
    </inkml:brush>
  </inkml:definitions>
  <inkml:trace contextRef="#ctx0" brushRef="#br0">205 10 8168,'0'-1'307,"0"1"0,0 0 0,0-1 0,0 1 0,0 0 0,0-1 0,0 1-1,0 0 1,-1-1 0,1 1 0,0-1 0,0 1 0,0 0 0,0 0 0,-1-1 0,1 1 0,0 0 0,0-1 0,0 1 0,-1 0 0,1 0 0,0-1 0,-1 1 0,1 0 0,0 0 0,0-1 0,-1 1 0,1 0 0,0 0 0,-1 0 0,-14 1 1661,-14 12-2343,13 2 595,-1 1 0,2 1 0,0 0 0,1 1 0,1 0 0,1 1 0,0 1 0,-9 23 0,16-30-209,1 0-1,1 1 0,0-1 0,1 0 0,1 1 0,0 0 0,0-1 0,3 18 0,-2-4-90,0-23 53,0 0 0,1 1 0,-1-1 1,1 0-1,0 0 0,0 0 0,0 0 0,1 0 0,0 0 0,-1 0 0,1 0 0,1 0 0,-1-1 0,0 1 1,1-1-1,0 0 0,0 0 0,0 0 0,0 0 0,0 0 0,0-1 0,1 1 0,0-1 0,7 4 0,-1-2-44,1 0 0,0 0 0,0-1 0,0 0 0,0-1-1,1-1 1,-1 0 0,15 0 0,-25-1 72,0 0 0,1 0 0,-1 0-1,0-1 1,0 1 0,1 0 0,-1-1 0,0 1 0,0-1 0,0 1 0,1-1 0,-1 1 0,0-1-1,0 0 1,0 0 0,0 0 0,0 1 0,0-1 0,-1 0 0,1 0 0,0 0 0,1-2 0,0-1 5,-1 1 0,1-1 0,-1 0 0,0 1 0,0-1 0,0 0 0,1-6 0,-2-5 20,1 0-1,-2 0 0,-2-16 1,3 28 18,0 0-1,-1-1 1,0 1 0,0 0 0,0-1 0,0 1 0,-1 0-1,1 0 1,-1 0 0,0 0 0,1 0 0,-1 0 0,-1 1-1,1-1 1,0 1 0,-1-1 0,1 1 0,-1 0-1,0 0 1,0 0 0,0 0 0,0 0 0,0 1 0,0-1-1,0 1 1,0 0 0,-1 0 0,1 0 0,0 1 0,-1-1-1,1 1 1,-1-1 0,1 1 0,-1 0 0,1 1 0,0-1-1,-7 2 1,7-1-55,-1 0 0,1 0-1,0 1 1,-1 0 0,1-1-1,0 1 1,0 0 0,0 0-1,1 1 1,-1-1 0,0 0-1,1 1 1,0 0-1,-1 0 1,1-1 0,0 1-1,-1 4 1,-4 4-150,1 0 0,1 1 0,-6 16-1,7-15-940,1 1 0,0-1-1,1 0 1,1 1 0,0 17-1,1-7-4160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6.805"/>
    </inkml:context>
    <inkml:brush xml:id="br0">
      <inkml:brushProperty name="width" value="0.025" units="cm"/>
      <inkml:brushProperty name="height" value="0.025" units="cm"/>
      <inkml:brushProperty name="color" value="#E71224"/>
    </inkml:brush>
  </inkml:definitions>
  <inkml:trace contextRef="#ctx0" brushRef="#br0">73 1 8008,'-9'1'2220,"4"-1"-1256,-1 1 1,0-1 0,0 1-1,1 0 1,-1 1 0,1 0 0,-1-1-1,1 2 1,-8 3 0,14-4-998,1 0 0,0-1 0,0 1-1,0-1 1,1 1 0,-1-1 0,0 0 0,0 0 0,5 1 0,37 10 126,-31-10-223,0 1-1,0 1 0,0 0 0,13 7 1,-24-10 65,1 1 0,-1-1 0,1 1 0,-1-1 0,0 1 0,0 0 0,0 0 0,0 0 0,0 0 0,0 0 0,0 0 0,-1 0 1,1 1-1,-1-1 0,1 1 0,-1-1 0,0 1 0,0-1 0,0 1 0,-1 0 0,1 0 0,-1-1 0,1 1 0,-1 4 0,0-3 52,0-1 0,0 0-1,-1 1 1,1-1 0,-1 0-1,0 1 1,0-1 0,0 0-1,0 0 1,0 0 0,-1 0-1,1 0 1,-1 0 0,0 0-1,0-1 1,0 1 0,-3 2-1,-2 1-15,0-1-1,0 1 1,0-2 0,-1 1-1,-12 4 1,9-3 126,5-3 53,0 0 0,0 0 0,0 0 0,0-1 0,-1 0 0,1 0 0,-1-1 0,-7 1 0,14-2-92,4 0-511,8 0 438,5 0-16,1 0 0,-1 1-1,0 1 1,33 7 0,-46-8 13,0 0-1,-1 1 1,1-1 0,0 1-1,-1 0 1,1 0 0,-1 0 0,1 0-1,-1 0 1,0 1 0,0 0-1,0 0 1,0 0 0,-1 0-1,1 0 1,-1 0 0,0 1-1,0-1 1,0 1 0,0-1 0,0 1-1,-1 0 1,0 0 0,0 0-1,0 0 1,0 0 0,0 5-1,0-3 26,-1 1 0,0-1 0,0 1-1,0-1 1,-1 1 0,0-1 0,0 1-1,-1-1 1,0 0 0,0 0 0,0 0 0,-1 0-1,1 0 1,-2 0 0,1 0 0,-1-1-1,1 0 1,-2 0 0,1 0 0,0 0-1,-1 0 1,0-1 0,0 0 0,0 0-1,-1 0 1,1-1 0,-1 0 0,0 0-1,-9 3 1,9-4 46,1 0-1,-1-1 1,1 0-1,-1 0 1,0-1 0,0 1-1,1-1 1,-1 0-1,-10-2 1,14 1 44,-1 1 0,0-1 0,1 0 0,-1 0 0,1 0 1,-1 0-1,1 0 0,0-1 0,-1 1 0,1-1 0,0 1 1,0-1-1,0 0 0,0 0 0,0 0 0,1 0 0,-1 0 0,0 0 1,1-1-1,0 1 0,-1 0 0,0-4 0,2 5 569,11 0-16226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27.891"/>
    </inkml:context>
    <inkml:brush xml:id="br0">
      <inkml:brushProperty name="width" value="0.025" units="cm"/>
      <inkml:brushProperty name="height" value="0.025" units="cm"/>
      <inkml:brushProperty name="color" value="#E71224"/>
    </inkml:brush>
  </inkml:definitions>
  <inkml:trace contextRef="#ctx0" brushRef="#br0">206 112 3651,'-4'-37'8592,"4"32"-8063,0-1-1,0 0 0,0 1 0,-1-1 1,0 0-1,-1 1 0,1-1 0,-1 1 1,-4-10-1,4 14-485,1 0-1,-1 0 1,1 0 0,-1 0-1,1 0 1,-1 1 0,0-1 0,0 0-1,1 1 1,-1 0 0,0-1-1,0 1 1,1 0 0,-1 0-1,-3 0 1,-34 2 169,27-2-146,1 1 232,1 0 0,-1 1 1,0 0-1,1 0 0,-1 1 1,1 1-1,-11 5 0,19-6-297,0 0 1,1 1-1,-1-1 0,1 1 0,0-1 0,0 1 1,0 0-1,1 0 0,-1-1 0,1 1 1,0 0-1,0 4 0,0-4 1,-1 0 0,1-1 1,0 1-1,1 0 0,-1-1 0,1 1 0,-1 0 1,1-1-1,0 1 0,1-1 0,-1 1 0,0-1 0,1 1 1,0-1-1,0 0 0,0 0 0,0 0 0,0 0 0,1 0 1,-1-1-1,1 1 0,0-1 0,0 1 0,0-1 0,0 0 1,3 2-1,11 7-2,-1 1 0,0 1 0,23 25 0,-34-33 0,-1 1 0,0-1 0,0 1 0,0 0 0,-1 0 0,0 0 0,0 0 0,-1 1 0,0-1 0,0 1 0,0 0 0,-1-1 0,0 1 0,1 12 0,-2-4 6,-2 39 50,2-52-53,0 1 0,-1-1 0,1 1 0,-1-1 0,0 0 0,1 1 0,-1-1 0,0 0-1,-1 0 1,1 0 0,0 1 0,-1-1 0,1 0 0,-1-1 0,1 1 0,-1 0-1,0 0 1,-2 1 0,3-2-4,0-1-1,0 1 1,0 0 0,-1-1-1,1 1 1,0-1-1,0 1 1,-1-1-1,1 0 1,0 0 0,-1 1-1,1-1 1,0 0-1,-1 0 1,1 0-1,0 0 1,-1-1-1,1 1 1,0 0 0,-1 0-1,1-1 1,0 1-1,-3-2 1,2 1-7,0-1 0,0 0 0,0 1 0,1-1 0,-1 0 0,0 0 0,1 0 0,-1 0 0,1 0 0,0 0 0,-2-5-1,0-1-12,0-1 1,0 1-1,1-1 0,1 0 0,-1 1 0,1-13 0,2 6 71,2 1 0,0-1 0,0 1 0,1 0 0,1 0 0,0 1 1,1-1-1,15-23 0,8-22 155,-20 35-717,11-44-1,-20 91-7500,0-11-581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48.425"/>
    </inkml:context>
    <inkml:brush xml:id="br0">
      <inkml:brushProperty name="width" value="0.025" units="cm"/>
      <inkml:brushProperty name="height" value="0.025" units="cm"/>
      <inkml:brushProperty name="color" value="#E71224"/>
    </inkml:brush>
  </inkml:definitions>
  <inkml:trace contextRef="#ctx0" brushRef="#br0">7 35 6470,'0'0'306,"-1"0"0,1-1-1,0 1 1,-1 0 0,1-1-1,-1 1 1,1 0 0,0-1-1,-1 1 1,1-1 0,0 1-1,-1-1 1,1 1 0,0-1 0,0 1-1,-1-1 1,1 1 0,0-1-1,0 1 1,0-1 0,0 1-1,0-1 1,0 1 0,0-1 0,0 1-1,0-1 1,0 1 0,0-1-1,0 1 1,0-1 0,0 1-1,0-1 1,1 1 0,-1-1-1,0 1 1,0-1 0,1 0 0,20 0 7496,-1 1-9321,39-6 1462,102-4-740,-161 13 731,0 0 0,1-1 0,-1 1 0,0 0 0,-1 0 1,1-1-1,0 1 0,-2 4 0,-1-2 13,-1 0 0,0 0-1,0-1 1,0 0 0,0 0 0,-1 0 0,0 0 0,1 0-1,-1-1 1,-1 0 0,1 0 0,0-1 0,-7 3-1,-15 5-131,-39 9 0,52-15 211,-16 2-22,11-2 33,15-3 8,6 0 24,9-1 26,1-1-79,0 1 0,-1 1 1,1 0-1,18 4 1,-26-3-61,1-1 0,-1 1 1,0 0-1,0 0 0,-1 0 0,1 1 0,0-1 1,-1 1-1,1 0 0,-1 0 0,0 0 1,0 1-1,0-1 0,0 1 0,3 6 1,-2-3 37,-1 0 1,1 1-1,-1 0 1,-1-1-1,0 1 1,0 0-1,0 0 1,0 16-1,-1 1 50,-4 39-1,3-61-4,-1 0 0,1 0 0,-1-1 1,0 1-1,1 0 0,-1 0 0,0-1 0,-1 1 0,1-1 1,0 1-1,-1-1 0,1 0 0,-1 1 0,0-1 0,0 0 0,0 0 1,0 0-1,0 0 0,0-1 0,-1 1 0,1-1 0,-1 1 0,1-1 1,-1 0-1,1 1 0,-1-2 0,0 1 0,-2 1 0,-8 1 261,-1-1 0,1-1-1,-1 1 1,-20-2 0,22 0-222,0-2 1070,-2 0-4960,7 2-1692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2.288"/>
    </inkml:context>
    <inkml:brush xml:id="br0">
      <inkml:brushProperty name="width" value="0.025" units="cm"/>
      <inkml:brushProperty name="height" value="0.025" units="cm"/>
      <inkml:brushProperty name="color" value="#E71224"/>
    </inkml:brush>
  </inkml:definitions>
  <inkml:trace contextRef="#ctx0" brushRef="#br0">0 275 8840,'0'-8'869,"0"-1"0,1 1 0,-1 0 0,2 0 0,-1 0 0,4-10 0,9-10-893,-6 15 427,0-1-1,-1 0 0,-1 0 1,0-1-1,-1 1 0,-1-1 1,0 0-1,-1 0 0,-1-1 1,1-19-1,-3 35-381,0 0 0,0 0 0,0 1 0,0-1 0,0 0 0,0 0 0,0 0-1,1 0 1,-1 0 0,0 0 0,0 0 0,0 0 0,0 0 0,0 0 0,0 0 0,0 0 0,0 0 0,0 0 0,0 0 0,0 1 0,0-1 0,0 0 0,0 0 0,0 0 0,1 0-1,-1 0 1,0 0 0,0 0 0,0 0 0,0 0 0,0 0 0,0 0 0,0 0 0,0 0 0,0 0 0,0 0 0,0 0 0,1 0 0,-1 0 0,0 0 0,0 0 0,0 0-1,0 0 1,0 0 0,0-1 0,3 13 25,8 477 344,-11-458-374,0-30 341,-22-1-730,-45-5 357,146 5-105,-25 0-4563,-25 0-1065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2.763"/>
    </inkml:context>
    <inkml:brush xml:id="br0">
      <inkml:brushProperty name="width" value="0.025" units="cm"/>
      <inkml:brushProperty name="height" value="0.025" units="cm"/>
      <inkml:brushProperty name="color" value="#E71224"/>
    </inkml:brush>
  </inkml:definitions>
  <inkml:trace contextRef="#ctx0" brushRef="#br0">53 70 13229,'-5'-3'482,"-16"-15"3653,20 18-4103,1-1 0,0 1 0,0-1 0,0 0 0,-1 1 0,1-1 0,0 1 0,0-1 0,0 1 0,0-1 0,0 0 0,0 1 0,0-1 0,0 1 0,0-1 0,0 1 0,0-1 0,1 0 0,-1 1 1,0-1-1,0 1 0,1-1 0,-1 1 0,0-1 0,0 1 0,1-1 0,-1 1 0,1-1 0,-1 1 0,0 0 0,1-1 0,-1 1 0,1 0 0,-1-1 0,1 1 0,-1 0 0,1-1 0,-1 1 0,1 0 0,-1 0 0,1 0 1,0-1-1,0 1 0,13-5-104,-1 0 1,1 0 0,0 1 0,1 1 0,-1 1-1,0 0 1,1 0 0,-1 2 0,1-1 0,0 2 0,14 2-1,-27-2 53,-1-1-1,1 1 1,0-1-1,-1 1 0,1 0 1,0-1-1,-1 1 1,1 0-1,-1 0 0,1 0 1,-1 0-1,1 1 0,-1-1 1,0 0-1,1 1 1,-1-1-1,0 1 0,0-1 1,0 1-1,0-1 1,-1 1-1,1 0 0,0-1 1,-1 1-1,1 0 1,-1 0-1,1-1 0,-1 1 1,0 0-1,0 0 0,0 0 1,0 0-1,0-1 1,0 1-1,0 0 0,-1 0 1,1 0-1,-2 1 1,1 6-10,-1-1 1,-1-1-1,1 1 1,-1 0-1,-1-1 0,1 1 1,-7 8-1,-15 15-15,-55 56 0,53-61 664,2 2 1,-32 43-1,46-49 123,11-22-728,0 1-1,0-1 1,0 1 0,0-1-1,0 1 1,0-1 0,0 1-1,0-1 1,0 0-1,0 1 1,0-1 0,0 1-1,1-1 1,-1 1-1,0-1 1,0 0 0,0 1-1,1-1 1,-1 1-1,0-1 1,1 0 0,-1 1-1,0-1 1,1 0 0,-1 1-1,1-1 1,2 1 15,1 0 1,-1 0-1,1 0 1,-1 0-1,1-1 1,-1 0-1,1 0 1,6 0-1,-6 0-12,1 0-22,29 0-226,56-7-1,-78 5-571,-1 0 1,1-1-1,0-1 0,-1 0 0,0 0 0,0-1 0,0-1 0,13-8 1,11-14-7517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3.616"/>
    </inkml:context>
    <inkml:brush xml:id="br0">
      <inkml:brushProperty name="width" value="0.025" units="cm"/>
      <inkml:brushProperty name="height" value="0.025" units="cm"/>
      <inkml:brushProperty name="color" value="#E71224"/>
    </inkml:brush>
  </inkml:definitions>
  <inkml:trace contextRef="#ctx0" brushRef="#br0">123 1 14029,'-4'1'172,"0"1"-1,0 0 0,0 0 0,1 0 1,-1 0-1,1 0 0,-1 1 1,1 0-1,0 0 0,0-1 0,0 2 1,1-1-1,-1 0 0,1 1 1,0-1-1,-1 1 0,1-1 1,1 1-1,-1 0 0,1 0 0,-1 0 1,0 5-1,-53 269 107,52-241-476,3-36 6,4-5 272,54-49 103,-40 36-192,1-1 1,0 2 0,35-22-1,-52 36 2,0 1 0,1-1 0,0 1 0,-1 0 0,1 0 0,0 0 1,-1 0-1,1 1 0,0-1 0,0 0 0,0 1 0,0 0 0,0 0 0,0 0 0,5 1 0,-7 0 20,1-1 0,-1 1 0,1 0 0,-1 0 0,1 0 0,-1 0 0,0 0 1,1 0-1,-1 1 0,0-1 0,0 0 0,0 1 0,0-1 0,0 1 1,0-1-1,0 1 0,-1-1 0,1 1 0,0 0 0,-1-1 0,0 1 0,1 0 1,-1-1-1,0 1 0,0 3 0,2 10 54,-1 0-1,0 0 1,-1 1-1,-1-1 1,-1 0-1,0 0 1,-1 0-1,0 0 1,-10 24-1,10-31-55,0-1 0,-1 0 0,0 1 0,0-2-1,0 1 1,-1 0 0,0-1 0,-1 0-1,0 0 1,0 0 0,0-1 0,0 0-1,-1 0 1,0-1 0,0 1 0,0-2 0,0 1-1,-1-1 1,-14 5 0,20-7-1,-1-1 0,1 1 1,0 0-1,-1-1 0,1 1 0,0-1 1,-1 0-1,1 0 0,0 0 0,-1 0 1,1 0-1,0 0 0,-1-1 0,1 1 1,0-1-1,-1 0 0,1 0 0,-2-1 0,2 1-22,1-1 0,0 0-1,-1 0 1,1 0-1,0 1 1,0-1-1,0-1 1,0 1-1,1 0 1,-1 0-1,1 0 1,-1 0-1,1 0 1,0-1-1,-1 1 1,1 0-1,0 0 1,1-4-1,-1-6-38,-1 7-4,1-1 0,0 1 0,0-1 0,1 1 0,0-1 0,2-7 0,-3 12 48,1 0 0,-1 0 0,1 0 0,-1 0 1,1 0-1,0 0 0,-1 0 0,1 0 1,0 0-1,0 0 0,0 1 0,0-1 0,0 0 1,0 1-1,0-1 0,0 0 0,0 1 1,0-1-1,0 1 0,0 0 0,0-1 1,0 1-1,0 0 0,0 0 0,1 0 0,-1-1 1,0 1-1,0 0 0,0 1 0,0-1 1,1 0-1,-1 0 0,0 0 0,0 1 0,0-1 1,0 1-1,2 0 0,2 2 36,0 0 0,0 0-1,0 0 1,0 1 0,0 0 0,-1 0-1,0 0 1,0 0 0,6 8 0,18 17 100,-24-25-118,0-1 0,0 0 0,0-1 1,1 1-1,-1-1 0,1 0 1,0 0-1,-1 0 0,1 0 1,0-1-1,0 0 0,0 0 1,0 0-1,0-1 0,0 1 1,0-1-1,1-1 0,-1 1 0,0-1 1,7-1-1,-6 0 6,0-1 0,0 0 0,0 1 0,0-2 0,0 1 0,-1-1-1,1 0 1,-1 0 0,0 0 0,0-1 0,-1 0 0,1 0 0,-1 0 0,7-12 0,-2 3 29,-1-2 0,-1 1 0,0-1 0,-1 0 0,0 0 0,-2-1 0,1 1 0,-2-1 1,-1 0-1,1-25 1046,-3 48-926,0 237-609,0-237 85,2 21-1984,5-12-2555,7-5-6036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1.289"/>
    </inkml:context>
    <inkml:brush xml:id="br0">
      <inkml:brushProperty name="width" value="0.025" units="cm"/>
      <inkml:brushProperty name="height" value="0.025" units="cm"/>
      <inkml:brushProperty name="color" value="#E71224"/>
    </inkml:brush>
  </inkml:definitions>
  <inkml:trace contextRef="#ctx0" brushRef="#br0">255 5 14798,'-6'-5'4642,"-10"7"-3808,-11 6-1132,-21 21 295,1 2-1,-51 45 1,97-76-22,1 0 0,-1 1 0,0-1 0,1 0 0,-1 0 0,0 1 1,1-1-1,-1 1 0,1-1 0,-1 0 0,1 1 0,-1-1 0,1 1 1,-1-1-1,1 1 0,-1-1 0,1 1 0,0 0 0,-1-1 0,1 1 1,0-1-1,0 1 0,-1 0 0,1-1 0,0 1 0,0 0 0,0-1 1,0 1-1,0 0 0,0-1 0,0 1 0,0 0 0,0 0 0,0-1 1,0 1-1,0 0 0,0-1 0,1 1 0,-1 0 0,0-1 0,1 1 1,28 10-1530,-15-7 1803,-12-4-242,121 42-509,-107-36 375,-1 1 1,0 1-1,0 0 0,-1 1 1,23 18-1,-36-26 137,1 0 1,-1 0-1,0 0 0,1 0 1,-1 1-1,0-1 0,0 0 1,0 0-1,0 1 0,0-1 0,0 1 1,0-1-1,0 1 0,-1-1 1,1 1-1,0 0 0,-1-1 0,1 1 1,-1 0-1,0-1 0,0 1 1,0 0-1,1-1 0,-2 1 1,1 2-1,-1-2 59,0-1 1,0 1-1,0 0 0,-1-1 1,1 1-1,-1-1 1,1 1-1,-1-1 0,1 0 1,-1 1-1,0-1 1,1 0-1,-1 0 0,0 0 1,0 0-1,0-1 1,-2 2-1,-11 2 515,1-1 0,-1 0 0,1 0-1,-22-1 1,28-1-498,-2-1 173,-1 0 0,1 1 1,0 0-1,0 1 0,-10 3 1,17-4-373,0 0 0,1 0 1,-1 1-1,1-1 0,0 1 1,-1-1-1,1 1 0,0 0 1,-4 3-1,5-3-257,-1 0 1,1 1 0,-1-1-1,1 0 1,0 1-1,0-1 1,0 1 0,0-1-1,0 1 1,1 0-1,-2 4 1,1 21-9624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3.999"/>
    </inkml:context>
    <inkml:brush xml:id="br0">
      <inkml:brushProperty name="width" value="0.025" units="cm"/>
      <inkml:brushProperty name="height" value="0.025" units="cm"/>
      <inkml:brushProperty name="color" value="#E71224"/>
    </inkml:brush>
  </inkml:definitions>
  <inkml:trace contextRef="#ctx0" brushRef="#br0">42 1 10858,'-21'6'2787,"10"13"-3203,2 6 383,9 1-3298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4.407"/>
    </inkml:context>
    <inkml:brush xml:id="br0">
      <inkml:brushProperty name="width" value="0.025" units="cm"/>
      <inkml:brushProperty name="height" value="0.025" units="cm"/>
      <inkml:brushProperty name="color" value="#E71224"/>
    </inkml:brush>
  </inkml:definitions>
  <inkml:trace contextRef="#ctx0" brushRef="#br0">74 1 15663,'0'0'2050,"0"5"-1762,0 13 577,0 7-385,0 12-159,0 10-129,0 8-192,0 11 224,0 6-416,2 3 512,2 0-608,-1 0 512,3-3-544,0-5-385,1-9-736,1-9-1698,-1-18-2627</inkml:trace>
  <inkml:trace contextRef="#ctx0" brushRef="#br0" timeOffset="1">3 540 12620,'-2'-4'5061,"2"3"-3300,3 1-1600,20 0-226,11 0 258,5 0-738,2 0-1537,1-5-2722,-8-2-5222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14.786"/>
    </inkml:context>
    <inkml:brush xml:id="br0">
      <inkml:brushProperty name="width" value="0.025" units="cm"/>
      <inkml:brushProperty name="height" value="0.025" units="cm"/>
      <inkml:brushProperty name="color" value="#E71224"/>
    </inkml:brush>
  </inkml:definitions>
  <inkml:trace contextRef="#ctx0" brushRef="#br0">1 266 12588,'0'0'132,"0"0"0,0 1 0,0-1 0,0 0 0,0 1 0,0-1 0,0 0 0,0 1 0,0-1 0,0 0 0,0 1 0,0-1 0,0 0 0,0 1 0,0-1 0,1 0 0,-1 1 0,0-1 0,0 0 0,0 0 0,0 1 1,1-1-1,-1 0 0,0 0 0,0 1 0,1-1 0,-1 0 0,0 0 0,0 0 0,1 1 0,-1-1 0,0 0 0,1 0 0,0 0 0,11-5 1009,15-18-1497,-26 22 555,24-25-146,-2-2 0,28-43 0,-29 38-20,43-47-1,-53 72 64,-6 16 140,-4 24 341,-2-27-461,0 5-1,1 15 157,-2 0 0,0 1 0,-1-1 0,-2 0-1,0 0 1,-9 27 0,5-31-442,-17 44 764,3-27-6751,12-29-3068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3.481"/>
    </inkml:context>
    <inkml:brush xml:id="br0">
      <inkml:brushProperty name="width" value="0.025" units="cm"/>
      <inkml:brushProperty name="height" value="0.025" units="cm"/>
      <inkml:brushProperty name="color" value="#E71224"/>
    </inkml:brush>
  </inkml:definitions>
  <inkml:trace contextRef="#ctx0" brushRef="#br0">81 158 12107,'-8'5'4503,"10"-10"-1382,11-16-1404,-12 20-1972,5-10 295,0 1 0,-1-1-1,0 0 1,-1-1 0,6-22 0,4-11 293,-13 44-360,-1 28 30,4 234 143,5-191-370,-9-69 5,-29-1-2450,-3 2 2408,-57 13-1,86-12 1335,10 0-700,8 2 33,142 1 1411,-124-8-3067,37-6 0,-54 4-1974,0-3-2819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4.113"/>
    </inkml:context>
    <inkml:brush xml:id="br0">
      <inkml:brushProperty name="width" value="0.025" units="cm"/>
      <inkml:brushProperty name="height" value="0.025" units="cm"/>
      <inkml:brushProperty name="color" value="#E71224"/>
    </inkml:brush>
  </inkml:definitions>
  <inkml:trace contextRef="#ctx0" brushRef="#br0">79 1 15182,'0'0'3502,"0"6"-2226,-2 13-1259,0 0 0,-2 0-1,0-1 1,-1 0 0,-1 1-1,-1-2 1,-17 34 0,22-48-186,2-1 70,-1-1-1,0 1 0,0-1 0,1 1 0,-1-1 1,0 1-1,0-1 0,-1 1 0,1-1 0,0 0 1,0 0-1,-1 1 0,1-1 0,-1 0 1,1 0-1,-1 0 0,-1 0 0,6-21-2259,-3 19 2370,0 0 1,0-1-1,0 1 0,0 0 0,0 0 0,0-1 0,0 1 1,1 0-1,-1-1 0,1 1 0,-1 0 0,1 0 0,-1 0 1,1-1-1,0 1 0,-1 0 0,1 0 0,0 0 0,0 0 1,0 0-1,0 0 0,0 0 0,0 1 0,0-1 1,0 0-1,0 0 0,0 1 0,1-1 0,-1 1 0,0-1 1,0 1-1,1 0 0,-1-1 0,0 1 0,0 0 0,1 0 1,-1 0-1,0 0 0,1 0 0,-1 0 0,2 0 0,83 2 1533,-26 1-1577,-58-3-34,1 0 1,-1-1-1,1 1 0,-1-1 0,1 1 1,-1-1-1,0 0 0,1 0 0,-1 0 1,0 0-1,0 0 0,1-1 0,-1 1 1,0-1-1,0 1 0,0-1 0,-1 0 1,1 0-1,0 0 0,-1 0 0,1 0 1,-1 0-1,0 0 0,0 0 0,1-1 1,-1 1-1,-1-1 0,1 1 0,0 0 1,0-3-1,2-8 447,-1 0-1,0-1 1,-1 1 0,-1-17 1980,0 39-2152,-3 180 1244,0 0-3801,5-169-1494,4-10-2537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4.910"/>
    </inkml:context>
    <inkml:brush xml:id="br0">
      <inkml:brushProperty name="width" value="0.025" units="cm"/>
      <inkml:brushProperty name="height" value="0.025" units="cm"/>
      <inkml:brushProperty name="color" value="#E71224"/>
    </inkml:brush>
  </inkml:definitions>
  <inkml:trace contextRef="#ctx0" brushRef="#br0">16 0 14798,'-1'103'5828,"-11"148"-5597,10-200-386,2-50-379,2-14-234,2 2 747,1 0 1,1 0-1,0 0 1,1 1-1,0 0 1,1 0-1,-1 1 1,2 0 0,-1 1-1,1-1 1,15-9-1,-18 15-47,0 0 1,0 1-1,0 0 0,1 0 0,11-2 0,-16 3 48,-1 1-1,1-1 1,0 1-1,-1 0 0,1 0 1,0 0-1,-1 0 1,1 0-1,0 0 1,-1 0-1,1 0 0,0 1 1,-1-1-1,1 1 1,0-1-1,-1 1 0,1 0 1,-1-1-1,1 1 1,-1 0-1,1 0 1,-1 0-1,0 0 0,1 0 1,-1 1-1,0-1 1,0 0-1,1 2 1,1 6 36,-1 0 0,0 0 1,-1 1-1,0-1 0,0 0 1,-1 1-1,-1-1 0,1 0 1,-1 1-1,-1-1 0,0 0 1,0 0-1,-1 0 0,0 0 1,-7 15-1,5-16-20,-1 0 0,1 0 0,-1 0-1,-1-1 1,1 0 0,-1 0 0,-15 10 0,19-14-22,-1-1-1,0 0 1,0 1 0,0-1-1,-1-1 1,1 1-1,0-1 1,-1 1 0,1-1-1,-1 0 1,1-1 0,-1 1-1,1-1 1,-1 0 0,0 0-1,1-1 1,-1 1 0,-6-2-1,10 1 32,0 0-1,0 1 1,-1-1-1,1 0 1,0 1-1,0-1 1,0 0-1,0 0 1,0 0-1,0 0 1,0 0-1,0 0 1,0-1 0,0 1-1,1 0 1,-1 0-1,0 0 1,1-1-1,-1 1 1,1 0-1,0-1 1,-1 1-1,1-1 1,0 1-1,0 0 1,0-1-1,0 1 1,0-1-1,0 1 1,0-3-1,1 2 4,-1 0 0,0 0-1,0 1 1,1-1 0,-1 0 0,1 0-1,-1 0 1,1 0 0,0 1-1,0-1 1,0 0 0,0 1 0,0-1-1,0 1 1,0-1 0,1 1-1,-1-1 1,0 1 0,1 0-1,-1 0 1,4-2 0,1 1 17,0 0 1,1 1-1,-1 0 1,0 1-1,1 0 0,-1-1 1,0 2-1,1-1 1,-1 1-1,0 0 1,0 0-1,0 1 0,0 0 1,0 0-1,11 5 1,27 8 106,-40-14-114,0 0-1,0-1 1,0 1 0,0-1-1,0 0 1,1 0-1,-1 0 1,0-1 0,0 0-1,0 1 1,0-1-1,0-1 1,0 1 0,0-1-1,3-1 1,-1-1-111,0 0 0,0 0-1,-1 0 1,0 0 0,1-1 0,-2 0 0,1 0-1,5-9 1,-2 3 51,-1-1 0,0 0 0,-1 0 1,0-1-1,-1 0 0,-1 0 0,0 0 0,5-23 2284,-9 36-2089,0 19 1872,0 46-2557,-1-17-7973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5.330"/>
    </inkml:context>
    <inkml:brush xml:id="br0">
      <inkml:brushProperty name="width" value="0.025" units="cm"/>
      <inkml:brushProperty name="height" value="0.025" units="cm"/>
      <inkml:brushProperty name="color" value="#E71224"/>
    </inkml:brush>
  </inkml:definitions>
  <inkml:trace contextRef="#ctx0" brushRef="#br0">21 2 18097,'0'-2'1538,"-2"2"-674,-4 0-832,1 13-384,1 11-2018,0 3-1986,4 1-5830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5.706"/>
    </inkml:context>
    <inkml:brush xml:id="br0">
      <inkml:brushProperty name="width" value="0.025" units="cm"/>
      <inkml:brushProperty name="height" value="0.025" units="cm"/>
      <inkml:brushProperty name="color" value="#E71224"/>
    </inkml:brush>
  </inkml:definitions>
  <inkml:trace contextRef="#ctx0" brushRef="#br0">106 1 16303,'0'0'110,"1"0"0,-1 0 0,1 0 0,-1 1-1,1-1 1,-1 0 0,0 0 0,1 1 0,-1-1-1,0 0 1,1 1 0,-1-1 0,0 0 0,1 1-1,-1-1 1,0 0 0,1 1 0,-1-1 0,0 1-1,0-1 1,0 1 0,1-1 0,-1 1-1,0-1 1,0 0 0,0 1 0,0-1 0,0 1-1,0-1 1,0 1 0,0 0 0,0 23-455,-1-15 668,-8 201 351,0 7-126,9 162-2758,2-367 885,0-11-918,1-7-1204,3-25-2868</inkml:trace>
  <inkml:trace contextRef="#ctx0" brushRef="#br0" timeOffset="1">1 400 12364,'0'0'2818,"0"1"-1921,0 3 256,4-4-512,11 3 864,11-3-704,2 0-192,4 0-321,4-12-128,-3-1-64,-1 1-256,-5 2-545,-5 0-1345,-3 4-1505,-6 1-4132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3:56.085"/>
    </inkml:context>
    <inkml:brush xml:id="br0">
      <inkml:brushProperty name="width" value="0.025" units="cm"/>
      <inkml:brushProperty name="height" value="0.025" units="cm"/>
      <inkml:brushProperty name="color" value="#E71224"/>
    </inkml:brush>
  </inkml:definitions>
  <inkml:trace contextRef="#ctx0" brushRef="#br0">0 295 13613,'3'5'5897,"4"-10"-4860,6-11-1490,14-22 505,24-49 0,11-18 319,-56 98-282,-1 1 0,1-1-1,0 1 1,8-6 0,-6 5-58,-8 7-29,1-1 0,-1 1 0,0 0 0,1 0 0,-1-1 0,0 1 0,1 0 0,-1 0 0,0 0-1,1-1 1,-1 1 0,1 0 0,-1 0 0,0 0 0,1 0 0,-1 0 0,1 0 0,-1 0 0,0 0 0,1 0 0,-1 0 0,1 0 0,-1 0 0,0 0 0,1 0 0,-1 0 0,1 0 0,-1 0 0,0 0 0,1 1 0,-1-1-1,0 0 1,1 0 0,-1 0 0,1 1 0,9 15 155,-2 23 86,-4 99 86,-4-109 121,0-28-406,0 0-1,-1 0 1,1 0-1,0 0 1,-1 0-1,1-1 1,-1 1-1,1 0 1,-1 0-1,0 0 1,1-1-1,-1 1 1,0 0-1,1 0 1,-1-1-1,0 1 1,0-1-1,0 1 1,1-1-1,-1 1 0,0-1 1,0 1-1,0-1 1,0 0-1,0 0 1,0 1-1,0-1 1,0 0-1,0 0 1,-1 0-1,-36 2-3194,33-2 1340,-8 0-7643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0.332"/>
    </inkml:context>
    <inkml:brush xml:id="br0">
      <inkml:brushProperty name="width" value="0.025" units="cm"/>
      <inkml:brushProperty name="height" value="0.025" units="cm"/>
      <inkml:brushProperty name="color" value="#E71224"/>
    </inkml:brush>
  </inkml:definitions>
  <inkml:trace contextRef="#ctx0" brushRef="#br0">37 1 801,'-2'1'252,"0"0"0,0 0 0,-1-1 0,1 1 0,0-1 1,0 1-1,-1-1 0,1 0 0,0 0 0,-1 0 0,-2 0 0,-2 0-1831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1.935"/>
    </inkml:context>
    <inkml:brush xml:id="br0">
      <inkml:brushProperty name="width" value="0.025" units="cm"/>
      <inkml:brushProperty name="height" value="0.025" units="cm"/>
      <inkml:brushProperty name="color" value="#E71224"/>
    </inkml:brush>
  </inkml:definitions>
  <inkml:trace contextRef="#ctx0" brushRef="#br0">7 1 13549,'-2'0'2018,"0"0"-769,0 2-641,2 14-640,0 9 481,0 5 31,0 5-63,0 6-257,6 2-128,1 1 64,0-9-224,-5-10 64,0-11-1089,-2-12-257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2.008"/>
    </inkml:context>
    <inkml:brush xml:id="br0">
      <inkml:brushProperty name="width" value="0.025" units="cm"/>
      <inkml:brushProperty name="height" value="0.025" units="cm"/>
      <inkml:brushProperty name="color" value="#E71224"/>
    </inkml:brush>
  </inkml:definitions>
  <inkml:trace contextRef="#ctx0" brushRef="#br0">250 434 8488,'0'0'7719,"0"-14"-6528,2-21-1141,0 26-57,-1 0-1,-1 1 1,0-1 0,0 0 0,-1 0 0,-2-14 0,2 22-6,0-1 0,0 1 0,0-1 1,0 1-1,0 0 0,-1-1 0,1 1 1,0 0-1,-1 0 0,1 0 0,0 0 0,-1 0 1,0 0-1,1 0 0,-1 0 0,1 1 1,-1-1-1,0 1 0,0-1 0,1 1 0,-1-1 1,0 1-1,0 0 0,1 0 0,-1 0 1,0 0-1,-2 1 0,-1-1 3,0 0 1,0 1-1,0 0 1,0 0-1,0 0 0,1 0 1,-1 1-1,0 0 1,-4 2-1,-5 8 0,0-1 0,1 2-1,1 0 1,0 0 0,0 1 0,2 1-1,-1 0 1,2 0 0,0 1 0,1 0-1,-9 27 1,14-33-49,0-1-1,1 1 1,0 0 0,1 0-1,0 0 1,0 0 0,2 11-1,-1-19 24,0-1 1,1 1-1,-1 0 0,1 0 1,0 0-1,-1-1 0,1 1 0,0 0 1,0-1-1,0 1 0,0-1 1,1 1-1,-1-1 0,0 0 0,1 1 1,-1-1-1,0 0 0,1 0 1,0 0-1,-1 0 0,1 0 0,-1 0 1,1 0-1,0-1 0,0 1 1,0-1-1,-1 1 0,1-1 1,0 0-1,0 1 0,0-1 0,0 0 1,2-1-1,3 2-57,1-1 0,-1-1 0,0 1 1,0-1-1,1 0 0,-1-1 0,0 0 0,7-2 0,1-4-11,0-1 0,0 0 1,-1 0-1,0-2 0,-1 0 0,0 0 0,-1-1 0,0-1 0,12-17 0,0-2-880,-1-2-1,32-66 0,-42 73 985,-1-1 0,-2-1 1,-1 1-1,-1-1 0,7-52 0,-9-20 4206,-15 103-3293,6 2-907,-1-1 1,1 1-1,0 1 1,0-1 0,0 0-1,1 1 1,0 0-1,-1-1 1,-1 10 0,-13 49 17,4 8-14,3 0-1,4 1 0,2 78 1,4-143-36,0 0 0,1 0 1,-1 1-1,1-1 1,1 0-1,-1-1 0,1 1 1,4 10-1,-5-15 27,1 1 0,0-1-1,-1 1 1,1-1 0,0 0 0,0 1-1,0-1 1,1 0 0,-1-1 0,0 1-1,1 0 1,-1-1 0,1 1-1,-1-1 1,1 0 0,0 1 0,0-2-1,0 1 1,-1 0 0,1 0 0,0-1-1,5 1 1,1-1 38,0 0 0,-1 0-1,1-1 1,0 0 0,-1-1-1,1 0 1,-1 0 0,1-1-1,-1 0 1,0 0 0,0-1-1,0 0 1,-1-1 0,1 1-1,-1-1 1,0-1 0,7-6-1,-3 1-13,-1 1-1,0-2 0,0 0 1,-1 0-1,-1 0 0,0-1 1,0 0-1,-2-1 0,7-17 1,-11 25 14,0 0 0,-1 0-1,1 0 1,-1 0 0,-1 0 0,1-8 0,-1 13-28,0 1 1,-1-1-1,1 1 1,0 0-1,0-1 0,0 1 1,-1 0-1,1-1 0,0 1 1,0 0-1,-1-1 1,1 1-1,0 0 0,-1 0 1,1-1-1,0 1 1,-1 0-1,1 0 0,-1 0 1,1-1-1,0 1 0,-1 0 1,1 0-1,-1 0 1,1 0-1,0 0 0,-1 0 1,1 0-1,-1 0 1,1 0-1,0 0 0,-1 0 1,1 0-1,-1 0 1,0 0-1,-17 5 273,11-1-267,0 0 0,1 1 0,0-1 1,0 2-1,0-1 0,0 1 0,1 0 0,-5 6 0,0 2 65,0 0 0,-14 27 0,20-30-65,0 0-1,0 0 1,1 0 0,1 0-1,0 0 1,0 1-1,1-1 1,1 1-1,0 17 1,1-26-26,-1 0-1,1 0 1,0 0 0,0 1 0,0-1-1,0 0 1,1 0 0,-1 0 0,1-1-1,0 1 1,0 0 0,0-1 0,0 1-1,0-1 1,0 1 0,1-1 0,-1 0-1,1 0 1,-1 0 0,1-1 0,0 1-1,0 0 1,0-1 0,0 0 0,0 0-1,0 0 1,0 0 0,6 1 0,-2-1-26,-1 1 0,1-1 1,0-1-1,0 1 1,0-1-1,0 0 0,-1-1 1,1 0-1,0 0 1,0 0-1,0-1 0,-1 0 1,10-4-1,-6 1-93,-1-2 1,1 1-1,-1-1 1,0 0-1,-1-1 0,14-16 1,40-62-61,-46 62 212,0 1 0,31-34 0,-46 56-15,0-1-1,1 1 1,-1 0-1,0-1 1,0 1-1,1 0 1,-1 0-1,1 0 1,-1 0 0,1 0-1,-1 0 1,1 0-1,-1 1 1,1-1-1,0 1 1,-1-1-1,1 1 1,0-1-1,0 1 1,-1 0-1,1 0 1,0 0-1,0 0 1,-1 0 0,1 0-1,0 1 1,0-1-1,-1 0 1,1 1-1,0 0 1,-1-1-1,1 1 1,0 0-1,-1 0 1,1 0-1,-1 0 1,0 0-1,1 0 1,-1 0 0,3 3-1,-1 0 19,0 0-1,0 0 0,-1 1 1,1 0-1,-1-1 1,0 1-1,0 0 1,-1 0-1,1 0 1,-1 0-1,0 0 1,0 10-1,0 0 112,-1-1 1,0 1-1,-4 21 0,3-30-102,0-1 0,-1 0 0,0 0 0,0 0 0,0-1 0,0 1 0,-1 0 0,0-1 0,0 0 0,0 1 0,-1-1 0,1 0 0,-6 4 0,5-3 36,-1-1-1,1 0 1,-1 0-1,0 0 0,-1 0 1,1-1-1,-1 0 1,1 0-1,-1-1 1,0 1-1,0-1 1,-12 2-1,17-5-428,1 0 0,-1-1 1,1 1-1,0 0 0,-1-1 0,1 1 1,0 0-1,0-1 0,0 1 0,0 0 0,0-1 1,0 1-1,0 0 0,1-1 0,-1 1 1,0 0-1,1-2 0,10-28-4965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2.539"/>
    </inkml:context>
    <inkml:brush xml:id="br0">
      <inkml:brushProperty name="width" value="0.025" units="cm"/>
      <inkml:brushProperty name="height" value="0.025" units="cm"/>
      <inkml:brushProperty name="color" value="#E71224"/>
    </inkml:brush>
  </inkml:definitions>
  <inkml:trace contextRef="#ctx0" brushRef="#br0">220 8 10794,'-2'-7'5044,"-2"11"-3691,-4 15-1376,-31 169 489,1-3-355,-49 59 1,46-138-43,45-152-800,1 32 744,0 1-1,1 0 1,1 0 0,1 0 0,-1 1-1,17-19 1,-6 10-85,0 1-1,37-31 1,-53 50 46,0-1-1,0 0 1,0 1 0,1 0 0,-1-1-1,1 1 1,-1 0 0,1 0 0,-1 0-1,1 1 1,0-1 0,-1 1 0,1-1-1,0 1 1,-1 0 0,6 0 0,-7 1 9,1-1 0,-1 0 1,1 1-1,-1-1 0,1 1 1,-1 0-1,1-1 0,-1 1 1,0 0-1,1 0 0,-1 0 1,0 0-1,0 0 1,0 0-1,0 0 0,1 1 1,-2-1-1,1 0 0,0 1 1,0-1-1,0 0 0,-1 1 1,1-1-1,-1 1 0,1-1 1,-1 1-1,1-1 1,-1 3-1,2 9 59,-1 0 0,-1 0 0,0 0 0,-1 0 0,0 0 0,-1 0 0,0-1 0,-1 1 0,-1-1 0,-6 17 0,5-19 21,1 1-1,-1-1 0,-1 0 0,0-1 0,-1 1 0,1-1 0,-2-1 1,1 1-1,-1-1 0,-1 0 0,1-1 0,-11 7 0,16-12-17,0 0-1,-1 0 0,1 0 1,0-1-1,-1 0 0,1 1 1,-1-1-1,0 0 0,1-1 1,-1 1-1,0-1 0,0 1 1,-6-1-1,8-1-29,0 1-1,1-1 1,-1 1-1,0-1 1,1 0 0,-1 0-1,1 1 1,-1-1-1,1 0 1,0 0 0,-1-1-1,1 1 1,0 0-1,0 0 1,0-1 0,0 1-1,0 0 1,0-1-1,0 1 1,0-1 0,0 1-1,1-1 1,-1 0-1,1 1 1,-1-1-1,1 0 1,-1 1 0,1-1-1,0 0 1,0-3-1,-1-4-106,0-1-705,0 1 0,1-1 0,1-19 0,0 27 614,-1 0 0,0-1 0,1 1 0,0 0 0,-1 0 0,1 0 0,0 1 1,0-1-1,0 0 0,0 0 0,0 0 0,0 1 0,0-1 0,1 0 0,-1 1 1,1-1-1,-1 1 0,1 0 0,0-1 0,0 1 0,-1 0 0,1 0 0,0 0 1,2-1-1,14-2-4552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3.289"/>
    </inkml:context>
    <inkml:brush xml:id="br0">
      <inkml:brushProperty name="width" value="0.025" units="cm"/>
      <inkml:brushProperty name="height" value="0.025" units="cm"/>
      <inkml:brushProperty name="color" value="#E71224"/>
    </inkml:brush>
  </inkml:definitions>
  <inkml:trace contextRef="#ctx0" brushRef="#br0">179 444 10730,'0'0'3886,"0"-6"-2102,1-3-1715,0 0 0,0 0 1,1 0-1,3-11 1,-2 11 186,0 0 0,-1-1 0,-1 1 1,1-13-1,-2 21-216,0 0 1,0 1 0,0-1-1,0 0 1,0 1 0,0-1-1,0 1 1,0-1 0,0 0-1,-1 1 1,1-1 0,0 1-1,0-1 1,-1 0-1,1 1 1,0-1 0,-1 1-1,1-1 1,0 1 0,-1-1-1,1 1 1,-1-1 0,1 1-1,-1 0 1,1-1 0,-1 1-1,1 0 1,-1-1 0,0 1-1,1 0 1,-1 0 0,0-1-1,-2 1 1,1 0 1,0 0-1,-1 0 0,1 0 1,0 0-1,0 1 0,0-1 1,-1 1-1,-3 1 0,-2 1-26,1 1 1,-1-1-1,1 2 0,-14 8 1,10-2-23,0-1 0,0 1 0,1 1-1,0 0 1,1 0 0,-12 21 0,17-24-51,0 0-1,0 1 0,0-1 1,2 1-1,-1-1 1,1 1-1,0 0 0,1 0 1,0 0-1,1 0 1,0 11-1,1-20 17,-1 0 0,0 0 0,1 0 0,-1-1 0,1 1 0,-1 0 0,1-1-1,0 1 1,-1 0 0,1-1 0,0 1 0,-1-1 0,1 1 0,0-1 0,0 1 0,-1-1 0,1 1 0,0-1 0,0 0-1,0 1 1,0-1 0,-1 0 0,1 0 0,0 0 0,0 0 0,0 0 0,0 0 0,0 0 0,0 0 0,-1 0 0,3-1 0,1 1 26,0 0 1,-1 0 0,1-1 0,0 0 0,-1 0-1,1 0 1,4-2 0,0-2-81,0-1 0,0 0 0,-1 0 0,0-1 0,0 0 0,9-11 0,32-51 47,-32 35 444,-16 33 374,-6 8-710,1-1-67,0-1 0,0 1-1,1 0 1,-1 1 0,1-1 0,1 1 0,-1 0 0,1 0-1,1 0 1,-1 0 0,1 1 0,0-1 0,1 0 0,-1 1 0,2 0-1,-1-1 1,1 1 0,1 14 0,0-21-6,-1 1 0,1-1 0,0 0 0,-1 1 0,1-1 0,0 0 0,0 0-1,0 0 1,0 0 0,0 0 0,0 0 0,0 0 0,0 0 0,0 0 0,0 0 0,0-1 0,1 1 0,-1 0 0,0-1 0,1 1 0,-1-1-1,0 0 1,1 1 0,-1-1 0,1 0 0,-1 0 0,0 0 0,1 0 0,2 0 0,1 0 42,1 0 0,-1 0 0,1 0 0,-1-1 0,1 0 0,-1 0 0,6-2 1,6-6-28,0-1 0,-1 0 1,-1-1-1,0-1 1,0 0-1,24-27 1,-18 17-173,28-26-1063,57-73-1,-88 97 1129,-1-1-1,-1 0 1,-2-1 0,0 0 0,17-48-1,-31 72 129,3-3 148,-1 0 1,-1 0-1,1-1 1,-1 1-1,0-1 0,0 1 1,0-1-1,-1 1 1,0-1-1,0 1 0,-1-1 1,0-6-1,0 11-110,0 1-1,0-1 1,0 0-1,0 0 1,0 1-1,0-1 0,0 1 1,0-1-1,0 1 1,0-1-1,0 1 1,0 0-1,0 0 1,0-1-1,-1 1 1,1 0-1,0 0 1,0 0-1,0 0 0,0 0 1,0 0-1,-2 1 1,-27 6 312,22-3-321,1 0 0,0 1-1,0 0 1,0 0-1,1 1 1,-1 0-1,2 0 1,-1 0-1,1 1 1,-8 12 0,-1 3-5,1 1 0,-12 30-1,11-20 5,-16 61 0,27-81-67,0 0-1,1 0 0,1 0 1,0 0-1,1 0 1,0 0-1,1 0 0,3 16 1,-3-26-106,0 1 0,0-1 0,1-1 0,-1 1 1,1 0-1,0 0 0,-1-1 0,1 1 0,1 0 0,-1-1 1,0 0-1,0 0 0,1 0 0,0 0 0,-1 0 0,1 0 1,0-1-1,0 1 0,0-1 0,0 1 0,0-1 0,0 0 1,0-1-1,5 2 0,8 1-1682,0-1 0,0-1 0,24 0 1,-40-1 1753,45 0-5378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4.329"/>
    </inkml:context>
    <inkml:brush xml:id="br0">
      <inkml:brushProperty name="width" value="0.025" units="cm"/>
      <inkml:brushProperty name="height" value="0.025" units="cm"/>
      <inkml:brushProperty name="color" value="#E71224"/>
    </inkml:brush>
  </inkml:definitions>
  <inkml:trace contextRef="#ctx0" brushRef="#br0">200 185 5958,'1'0'489,"-1"0"1,1-1 0,-1 1 0,1 0-1,0 0 1,-1 0 0,1-1 0,-1 1-1,1 0 1,-1-1 0,1 1 0,-1 0-1,1-1 1,-1 1 0,1-1 0,-1 1-1,1 0 1,-1-1 0,1-1 0,7-15 1901,2-22-3524,-9 35 2006,1-8-812,2-7 509,0 0 1,1-38-1,-6 56-522,1 0 1,-1 1-1,0-1 1,0 0-1,0 1 0,1-1 1,-1 0-1,0 1 1,0-1-1,0 1 1,0 0-1,0-1 0,0 1 1,0 0-1,0-1 1,0 1-1,0 0 1,0 0-1,0 0 0,0 0 1,0 0-1,0 0 1,0 0-1,-1 0 0,0 1 1,-32 5-374,26-1 366,0 0-1,0 1 1,1-1-1,0 2 1,0-1-1,1 1 1,-6 7 0,-39 58-306,39-54 248,5-7 12,0-1 1,0 1-1,1 1 1,1-1-1,0 1 1,0 0-1,1 0 1,1 0-1,0 1 1,1-1-1,0 1 1,0 17-1,2-29-7,0 0 0,0 0 0,0-1 0,0 1 0,0 0 0,1 0 0,-1 0 0,0 0 0,0-1 0,1 1 0,-1 0 0,1 0 0,-1-1 0,0 1 0,1 0 0,-1-1 0,1 1 0,0-1 0,-1 1 0,1 0 1,0-1-1,-1 1 0,1-1 0,0 0 0,-1 1 0,1-1 0,1 1 0,1 0 0,-1 0 0,1-1 0,0 1 1,0-1-1,0 0 0,0 1 1,-1-1-1,6-1 0,-2 0-2,1 0 1,-1 0-1,1 0 1,-1-1-1,1 0 0,-1-1 1,8-3-1,1-6-75,1 0-1,-2-1 0,0 0 1,-1-1-1,0-1 1,-1 0-1,0 0 0,-2-2 1,0 1-1,0-1 1,-2-1-1,0 1 0,9-32 1,-28 64 245,1 1 0,0 0 0,-7 19 0,13-25-185,1 0 0,0 0 0,1 0 0,0 0 0,0 1 0,0 20 0,3-31 17,-1 1-1,0 0 1,1 0-1,-1-1 1,0 1-1,1 0 0,-1-1 1,1 1-1,-1-1 1,1 1-1,0-1 1,-1 1-1,1-1 0,0 1 1,-1-1-1,1 1 1,0-1-1,-1 0 1,1 1-1,0-1 0,0 0 1,-1 0-1,1 1 1,0-1-1,0 0 1,0 0-1,-1 0 0,1 0 1,0 0-1,0 0 1,0 0-1,1-1 1,31-5-91,-18-4-108,0 0-1,-1-1 1,0 0 0,-1-2 0,23-26 0,-11 13 116,-7 5 129,-13 15 35,0 0 0,1 0 1,0 0-1,0 0 0,0 1 0,0 0 0,10-5 1,-15 10-46,-1 0 1,0 0 0,1 0 0,-1 0 0,0 0-1,1 0 1,-1 0 0,0 1 0,0-1 0,1 0 0,-1 0-1,0 0 1,0 1 0,1-1 0,-1 0 0,0 0-1,0 1 1,0-1 0,1 0 0,-1 0 0,0 1-1,0-1 1,0 0 0,0 1 0,0-1 0,1 0 0,-1 1-1,0-1 1,0 0 0,0 0 0,0 1 0,0-1-1,0 0 1,0 1 0,0-1 0,0 0 0,-1 1-1,1-1 1,1 19 296,-1-17-248,-2 28 273,-6 37 0,4-37-343,-1 38 1,14-68-127,-5-1 117,0-1-1,0 1 0,0-1 0,0 0 1,-1 0-1,1 0 0,-1-1 0,1 1 1,-1-1-1,0 0 0,4-5 0,34-42-705,-29 33 363,7-7-125,5-7 567,28-46 0,-51 76 478,-1 5 219,-8 184 1009,8-186-1820,0-1 0,0 1 0,1-1 0,-1 1 0,0-1 0,1 0 0,-1 1 0,1-1 0,-1 0 0,1 1 0,0-1 0,-1 0 0,1 0 0,0 1 0,0-1 0,0 0 0,0 0 0,0 0 0,0 0 0,0 0-1,0-1 1,1 1 0,-1 0 0,0 0 0,0-1 0,1 1 0,-1-1 0,0 1 0,1-1 0,-1 1 0,1-1 0,-1 0 0,0 0 0,1 0 0,2 0 0,1 0-305,1 0 1,-1 0-1,0 0 0,1-1 0,-1 0 1,1 0-1,-1-1 0,9-2 0,40-31-5425,-38 24 3340,22-16-4518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4.901"/>
    </inkml:context>
    <inkml:brush xml:id="br0">
      <inkml:brushProperty name="width" value="0.025" units="cm"/>
      <inkml:brushProperty name="height" value="0.025" units="cm"/>
      <inkml:brushProperty name="color" value="#E71224"/>
    </inkml:brush>
  </inkml:definitions>
  <inkml:trace contextRef="#ctx0" brushRef="#br0">168 34 10314,'-4'-8'8695,"-12"8"-6026,-12 14-3629,17-4 941,0 0-1,1 1 0,1 0 0,-1 0 0,2 1 1,0 0-1,0 1 0,1 0 0,0 0 0,2 0 1,-1 1-1,2 0 0,-1 0 0,2 0 1,0 0-1,-2 26 0,5-37-21,1-1 1,-1 0-1,0 0 1,0 1-1,1-1 0,-1 0 1,1 0-1,0 1 1,0-1-1,0 0 0,0 0 1,0 0-1,0 0 1,0 0-1,1 0 0,-1-1 1,1 1-1,-1 0 1,3 1-1,-1 0-8,1-1 0,-1 0 0,1 0 1,-1 0-1,1-1 0,0 1 0,0-1 0,0 0 0,0 0 0,5 0 1,0 0-49,0 0 0,-1-1 0,1 0 1,0-1-1,0 0 0,-1 0 0,1-1 1,-1 0-1,15-5 0,-1-4-69,0-1 0,-1-1 0,0 0 0,-1-2 0,-1 0 0,0-1 0,-1-1 0,-1-1 0,29-39 0,-42 50 210,-1 0 0,0 0 0,0 0 0,-1 0 1,0-1-1,0 1 0,-1-1 0,0 1 0,0-1 0,0 0 0,-1 1 0,-1-1 1,1 0-1,-4-13 0,4 21-6,0-1 1,0 0-1,0 1 1,0-1-1,0 0 1,-1 1 0,1-1-1,0 0 1,-1 1-1,1-1 1,0 0-1,-1 1 1,1-1-1,-1 1 1,1-1-1,0 1 1,-1-1-1,0 1 1,1-1-1,-1 1 1,1-1 0,-1 1-1,0 0 1,1-1-1,-1 1 1,1 0-1,-1 0 1,0-1-1,0 1 1,1 0-1,-1 0 1,0 0-1,0 0 1,-1 0 0,0 1 1,0 0-1,0-1 0,1 1 1,-1 0-1,0 0 1,1 0-1,-1 1 0,1-1 1,-1 0-1,1 0 0,-2 2 1,-4 6 38,0-1 0,0 1 1,-6 11-1,5-3 12,2 0 0,-1 1 0,2-1-1,0 1 1,2 0 0,0 1 0,0-1-1,2 0 1,0 1 0,3 29 0,-2-46-174,1 0-1,-1 0 1,0-1 0,0 1 0,1 0 0,-1 0-1,1-1 1,0 1 0,-1 0 0,1-1 0,0 1 0,0-1-1,0 1 1,0-1 0,0 1 0,1-1 0,-1 0-1,0 1 1,0-1 0,1 0 0,-1 0 0,1 0-1,-1 0 1,1 0 0,0 0 0,-1-1 0,1 1 0,0 0-1,0-1 1,-1 0 0,3 1 0,5 0-1152,0 0 0,0 0 1,0-1-1,18-2 0,1-2-1817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5.425"/>
    </inkml:context>
    <inkml:brush xml:id="br0">
      <inkml:brushProperty name="width" value="0.025" units="cm"/>
      <inkml:brushProperty name="height" value="0.025" units="cm"/>
      <inkml:brushProperty name="color" value="#E71224"/>
    </inkml:brush>
  </inkml:definitions>
  <inkml:trace contextRef="#ctx0" brushRef="#br0">190 110 11819,'1'-13'4595,"-1"-11"-644,-5-15-3383,4 38-561,1-1 0,-1 0 0,1 0 0,-1 0-1,0 1 1,0-1 0,0 0 0,0 1 0,0-1 0,0 1 0,0-1-1,-1 1 1,1 0 0,0-1 0,-1 1 0,1 0 0,-1 0-1,1 0 1,-1 0 0,0 0 0,1 1 0,-1-1 0,0 0-1,0 1 1,0-1 0,1 1 0,-1-1 0,0 1 0,0 0-1,-3 0 1,0 1-3,1 0 0,-1 0 0,0 0 1,0 1-1,1-1 0,-1 1 0,1 0 0,-1 1 0,1-1 0,0 1 0,0 0 0,0 0 0,0 0 0,0 0 0,1 1 0,0 0 0,-1-1 0,1 1 0,1 0 0,-1 1 0,-3 5 0,-2 6 11,0 0-1,0 1 0,2 0 0,-8 28 0,12-33-55,0 0 0,1 0-1,0 19 1,2-30-10,-1-1 1,1 1-1,0 0 1,0 0-1,0-1 1,0 1-1,0-1 1,0 1-1,0-1 1,0 1-1,0-1 1,0 1-1,0-1 1,0 0-1,0 0 1,0 1-1,0-1 1,0 0-1,0 0 1,0 0-1,0 0 1,1 0-1,0-1 1,31-1-1760,-25-2 1441,0 0 0,-1 0-1,0-1 1,0 0-1,-1 0 1,1 0-1,-1-1 1,0 0-1,0 0 1,6-10 0,21-19-506,-30 32 1134,-1 0 0,2 1-1,-1-1 1,0 1 0,0 0-1,1 0 1,-1 0 0,8-3-1,-10 5-153,1 0 0,-1 0-1,0 0 1,0 0 0,1 1-1,-1-1 1,0 0 0,0 0-1,1 1 1,-1-1-1,0 1 1,0-1 0,0 1-1,0-1 1,0 1 0,0 0-1,0-1 1,0 1 0,0 0-1,0 0 1,0 0 0,0 0-1,-1 0 1,1 0 0,0 0-1,-1 0 1,1 0 0,0 0-1,-1 0 1,0 0 0,1 1-1,0 1 1,17 49 590,3 8-849,3-23-3088,-11-24-2193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6.469"/>
    </inkml:context>
    <inkml:brush xml:id="br0">
      <inkml:brushProperty name="width" value="0.025" units="cm"/>
      <inkml:brushProperty name="height" value="0.025" units="cm"/>
      <inkml:brushProperty name="color" value="#E71224"/>
    </inkml:brush>
  </inkml:definitions>
  <inkml:trace contextRef="#ctx0" brushRef="#br0">194 375 6054,'0'0'227,"1"0"1,-1 0 0,0 0-1,1 0 1,-1 0-1,1 0 1,-1 0 0,0 0-1,1 0 1,-1 0-1,1 0 1,-1 0 0,0 0-1,1 0 1,-1 0-1,1-1 1,-1 1 0,0 0-1,1 0 1,-1 0-1,0-1 1,1 1 0,-1 0-1,0 0 1,0-1-1,1 1 1,-1 0 0,0-1-1,0 1 1,1 0 0,-1-1-1,0 1 1,0-1-1,1 0 1,13-14 4137,-11 12-4391,-1 0 0,1 0-1,-1-1 1,0 1 0,0-1-1,0 0 1,-1 0-1,1 1 1,-1-1 0,0 0-1,0 0 1,0 0-1,0 0 1,-1-1 0,1 1-1,-1-6 1,-1 10 24,1-1 1,0 1-1,-1-1 0,1 1 1,0-1-1,-1 1 0,1-1 0,-1 1 1,1-1-1,-1 1 0,1-1 1,-1 1-1,1 0 0,-1-1 1,1 1-1,-1 0 0,1-1 1,-1 1-1,0 0 0,1 0 0,-1 0 1,1 0-1,-1-1 0,0 1 1,1 0-1,-1 0 0,0 0 1,1 0-1,-2 1 0,-26-2-50,21 2 64,2-1 13,0 0 0,0 1-1,-1 0 1,1 0-1,0 1 1,0-1 0,0 1-1,0 0 1,1 0 0,-1 1-1,0-1 1,-3 4 0,-1 1-9,1-1 0,0 1 0,1 1 0,0 0 0,-11 14 0,8-8-15,1 1 1,0 1-1,1 0 1,1 0-1,0 0 1,-7 33-1,13-45-28,0-1 0,0 1 0,1-1 0,-1 1-1,1 0 1,0-1 0,0 1 0,1 3 0,-1-6 23,1 0 1,-1 0-1,1 0 1,-1-1 0,1 1-1,-1 0 1,1 0 0,-1-1-1,1 1 1,0 0 0,-1-1-1,1 1 1,0 0-1,0-1 1,-1 1 0,1-1-1,0 1 1,0-1 0,0 0-1,0 1 1,-1-1 0,1 0-1,0 0 1,0 1 0,0-1-1,0 0 1,0 0-1,0 0 1,0 0 0,0 0-1,1-1 1,3 1-54,1-1 1,0 0-1,-1 0 0,0-1 1,1 0-1,-1 1 0,0-2 1,0 1-1,0-1 1,0 0-1,0 0 0,-1 0 1,7-5-1,8-10-1501,28-31-1,-28 28-174,19-19-2373,38-41 1117,-3-4 4910,-53 58 29,0 0 0,-2-1 0,-1 0-1,22-50 1,-30 50-78,-10 23-158,-8 15-1264,-7 16-657,2 1 1,1 0-1,1 1 0,1 0 1,-9 37-1,12-38-149,1 0 194,1 0 0,1 1 0,1 0 0,2 0 0,1 35 0,1-61 118,0-1 0,0 1 0,1-1 0,-1 1 0,0-1 0,0 1 0,1-1 0,-1 1-1,1-1 1,-1 0 0,1 1 0,0-1 0,0 0 0,-1 1 0,1-1 0,0 0 0,0 0 0,0 0-1,0 0 1,0 0 0,1 0 0,-1 0 0,0 0 0,0 0 0,1-1 0,-1 1 0,0 0 0,1-1-1,-1 1 1,1-1 0,-1 0 0,0 1 0,1-1 0,-1 0 0,1 0 0,-1 0 0,1 0 0,-1 0 0,3 0-1,2-1-221,0 1-1,-1-1 0,1-1 1,0 1-1,-1-1 0,1 1 1,-1-2-1,0 1 0,8-5 0,15-12-782,-1-1-1,41-43 0,-51 46 2128,-1-1 1,18-27-1,-43 58 4004,4-7-5068,1 2-1,0-1 0,0 0 1,0 1-1,1 0 0,0 0 1,1 0-1,0 0 0,-2 13 0,4-14-2,-1 1-1,2-1 1,-1 0-1,1 0 0,0 1 1,5 12-1,-5-17-58,0-1 1,0 0-1,1 0 0,-1 0 0,1 0 1,-1-1-1,1 1 0,0 0 0,0-1 1,0 1-1,0-1 0,0 1 0,0-1 1,0 0-1,0 0 0,1 0 0,-1 0 1,0 0-1,1-1 0,-1 1 0,0-1 1,1 1-1,-1-1 0,4 0 0,-2 1-72,0-1-1,0 0 0,0 0 0,0 0 1,0-1-1,0 1 0,0-1 0,0 0 1,0 0-1,0 0 0,0 0 0,-1-1 1,1 0-1,-1 1 0,6-5 0,-4 1-196,0 1 0,0-1-1,-1 0 1,1-1-1,-1 1 1,-1-1 0,1 1-1,4-11 1,-3 3 74,-1 0 0,0 0 0,0 0 0,-2 0 0,1 0 1,-2-1-1,0 1 0,0-1 0,-1 1 0,-1-1 0,-3-18 0,3 30 339,1-1-1,-1 0 1,0 1-1,0-1 1,0 1-1,0-1 1,0 1-1,0 0 1,0-1-1,-1 1 1,1 0-1,-1 0 1,0 0-1,0 0 1,0 0-1,0 0 1,0 1-1,0-1 1,0 0 0,0 1-1,-1 0 1,1 0-1,-1-1 1,1 1-1,-1 1 1,1-1-1,-1 0 1,1 1-1,-1-1 1,0 1-1,1 0 1,-1 0-1,0 0 1,1 0-1,-1 0 1,0 1-1,-3 0 1,-6 2-504,1 0-1,0 0 1,0 1 0,0 1-1,0 0 1,1 0-1,-13 9 1,-27 20-1962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8.014"/>
    </inkml:context>
    <inkml:brush xml:id="br0">
      <inkml:brushProperty name="width" value="0.025" units="cm"/>
      <inkml:brushProperty name="height" value="0.025" units="cm"/>
      <inkml:brushProperty name="color" value="#E71224"/>
    </inkml:brush>
  </inkml:definitions>
  <inkml:trace contextRef="#ctx0" brushRef="#br0">0 215 10154,'11'3'614,"-1"-2"0,1 1 0,-1-1 0,1-1 0,-1 0 0,19-2 0,7 1-124,31 1 822,278-5 408,-119-16-799,39-2-641,-29 24-185,-52 1-62,220-25 0,-152-25 36,-169 28-69,1 5 0,120-8 0,76 26 121,64-2 110,-26-11 613,-167-4-127,19 0-420,-146 15-308,-15 0-32,0-1 0,0 0 1,0 0-1,0-1 1,0 0-1,16-4 0,-22 0-3747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49.212"/>
    </inkml:context>
    <inkml:brush xml:id="br0">
      <inkml:brushProperty name="width" value="0.025" units="cm"/>
      <inkml:brushProperty name="height" value="0.025" units="cm"/>
      <inkml:brushProperty name="color" value="#E71224"/>
    </inkml:brush>
  </inkml:definitions>
  <inkml:trace contextRef="#ctx0" brushRef="#br0">15 28 11082,'-10'55'5123,"6"14"-3303,4 84-2508,1-75 1106,-1-69-422,0 0-1,0 1 0,1-1 0,0 0 0,1 0 0,4 15 0,-5-22 5,0 1 0,1-1-1,-1 0 1,0 0 0,1 0-1,-1 0 1,1 0 0,0 0 0,0 0-1,0 0 1,0-1 0,0 1-1,0-1 1,0 0 0,0 1 0,1-1-1,-1 0 1,0 0 0,1 0-1,-1-1 1,1 1 0,-1 0 0,1-1-1,-1 0 1,1 0 0,-1 0-1,1 0 1,4 0 0,-4-1 23,-1 1 0,1-1 0,0 0 0,-1 0-1,1 0 1,-1 0 0,1-1 0,-1 1 0,1-1 0,-1 1 0,0-1 0,0 0 0,0 0 0,0 0 0,0 0 0,0 0 0,-1 0 0,1-1 0,1-3 0,6-10 26,14-33 1,-11 23-10,65-172 332,-12 25 686,-65 173-1174,1 0 0,-1 0 0,1 0 0,-1 0 0,1 0 0,-1 1 0,1-1 0,-1 0 0,1 0 0,-1 1 0,0-1 0,1 0-1,-1 1 1,0-1 0,1 0 0,-1 1 0,0-1 0,1 1 0,-1-1 0,0 0 0,0 1 0,0-1 0,1 1 0,-1-1 0,0 1 0,0-1 0,0 1-1,0-1 1,0 1 0,0 0 0,6 25-5313,0 12-5253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6.075"/>
    </inkml:context>
    <inkml:brush xml:id="br0">
      <inkml:brushProperty name="width" value="0.025" units="cm"/>
      <inkml:brushProperty name="height" value="0.025" units="cm"/>
      <inkml:brushProperty name="color" value="#E71224"/>
    </inkml:brush>
  </inkml:definitions>
  <inkml:trace contextRef="#ctx0" brushRef="#br0">21 12 4484,'-4'0'353,"-1"0"-289,1 0-385,2 0-31,0 0-1474,0-5 833,0-2-416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2.329"/>
    </inkml:context>
    <inkml:brush xml:id="br0">
      <inkml:brushProperty name="width" value="0.025" units="cm"/>
      <inkml:brushProperty name="height" value="0.025" units="cm"/>
      <inkml:brushProperty name="color" value="#E71224"/>
    </inkml:brush>
  </inkml:definitions>
  <inkml:trace contextRef="#ctx0" brushRef="#br0">67 3 10154,'4'-3'4648,"12"5"-3079,9 6-1765,-14-2 270,-1 0 0,0 1 0,-1 0 0,1 0 0,-1 1 0,-1 0 0,1 1 0,-1 0 0,-1 0 0,0 1 0,0-1 0,-1 2 0,0-1 0,-1 1 0,0 0-1,0 0 1,-2 0 0,1 0 0,-1 1 0,-1 0 0,0 0 0,-1-1 0,0 1 0,0 0 0,-2 0 0,-1 13 0,1-22-53,0 0 0,0 0-1,-1 0 1,1 0 0,-1 0 0,0-1 0,0 1 0,0-1-1,0 1 1,0-1 0,-1 0 0,1 0 0,-1 0 0,1 0-1,-1 0 1,0-1 0,1 1 0,-1-1 0,0 0 0,0 1-1,0-1 1,0-1 0,0 1 0,-4 0 0,-11 3 85,0-1 1,-31 2 0,48-5-105,-39 0 194,29-1-30,-1 1 0,0 0 0,-18 3 0,30-3-217,-1 0 0,1 1 1,0-1-1,-1 0 0,1 0 0,0 0 0,0 1 1,-1-1-1,1 0 0,0 1 0,0-1 1,-1 0-1,1 0 0,0 1 0,0-1 1,0 0-1,0 1 0,-1-1 0,1 0 0,0 1 1,0-1-1,0 1 0,0-1 0,0 0 1,0 1-1,0-1 0,0 0 0,0 1 1,0-1-1,0 1 0,0-1 0,0 0 1,0 1-1,0-1 0,1 0 0,-1 1 0,0-1 1,0 0-1,0 1 0,0-1 0,1 0 1,-1 0-1,0 1 0,1-1 0,11 16-4113,8-5-1959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6.426"/>
    </inkml:context>
    <inkml:brush xml:id="br0">
      <inkml:brushProperty name="width" value="0.025" units="cm"/>
      <inkml:brushProperty name="height" value="0.025" units="cm"/>
      <inkml:brushProperty name="color" value="#E71224"/>
    </inkml:brush>
  </inkml:definitions>
  <inkml:trace contextRef="#ctx0" brushRef="#br0">25 37 705,'-8'-9'479,"6"7"-259,0 0 1,1 1-1,-1-1 1,1 0-1,0 0 1,-1 0-1,1 0 0,0 0 1,0 0-1,-1-4 1,11 4 7829,31 1-7329,123 6 6843,-158 21-9336,-3-14-1687,0 0-2382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8.825"/>
    </inkml:context>
    <inkml:brush xml:id="br0">
      <inkml:brushProperty name="width" value="0.025" units="cm"/>
      <inkml:brushProperty name="height" value="0.025" units="cm"/>
      <inkml:brushProperty name="color" value="#E71224"/>
    </inkml:brush>
  </inkml:definitions>
  <inkml:trace contextRef="#ctx0" brushRef="#br0">39 121 8776,'-16'-16'1579,"14"14"-1238,1 1 0,-1 0 0,0 0 0,1-1 0,-1 1 0,1-1 1,0 1-1,-1-1 0,1 0 0,0 1 0,0-1 0,0 0 0,0 0 0,0 0 1,1 0-1,-1 0 0,0 0 0,1 0 0,0 0 0,-1 0 0,1 0 1,0 0-1,0 0 0,0 0 0,0 0 0,1-4 0,0 6-332,-1 0 0,0-1-1,0 1 1,0 0 0,0 0 0,0 0 0,1 0-1,-1 0 1,0 0 0,0 0 0,0 0-1,0 0 1,1 0 0,-1 0 0,0 0 0,0 0-1,0 0 1,0 0 0,1 0 0,-1 0-1,0 0 1,0 0 0,0 0 0,0 0-1,0 0 1,1 1 0,-1-1 0,0 0 0,0 0-1,0 0 1,0 0 0,0 0 0,0 0-1,1 0 1,-1 1 0,0-1 0,0 0-1,0 0 1,0 0 0,0 0 0,0 0 0,0 1-1,0-1 1,0 0 0,0 0 0,0 0-1,0 0 1,0 0 0,0 1 0,0-1 0,0 0-1,0 0 1,0 0 0,0 0 0,0 1-1,0-1 1,0 0 0,0 0 0,5 13 221,3 35 174,3 84 0,-9-80-443,12 62 1,-13-104 42,17 68 5,-15-70-61,-1 0 0,1-1-1,1 1 1,-1-1-1,1 0 1,0 0 0,8 9-1,-12-15 39,1 0 0,0 0 1,0 0-1,0 0 0,-1-1 0,1 1 0,0 0 0,0-1 0,0 1 1,0 0-1,0-1 0,1 1 0,-1-1 0,0 0 0,0 1 0,0-1 1,0 0-1,0 0 0,1 1 0,-1-1 0,0 0 0,0 0 0,0 0 1,1-1-1,-1 1 0,0 0 0,0 0 0,0-1 0,0 1 0,0-1 0,1 1 1,-1-1-1,0 1 0,0-1 0,0 1 0,0-1 0,1-1 0,3-2 53,-1-1 0,0 1-1,0-1 1,0 1 0,-1-1-1,4-6 1,21-41 197,-3-2-1,-1 0 1,-3-2 0,-3 0-1,-2-1 1,13-90 0,-24 86 623,-5 60-902,0 4-2055,0 35-2295,-2-10-946</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2.975"/>
    </inkml:context>
    <inkml:brush xml:id="br0">
      <inkml:brushProperty name="width" value="0.025" units="cm"/>
      <inkml:brushProperty name="height" value="0.025" units="cm"/>
      <inkml:brushProperty name="color" value="#E71224"/>
    </inkml:brush>
  </inkml:definitions>
  <inkml:trace contextRef="#ctx0" brushRef="#br0">0 37 15695,'1'1'518,"0"0"0,0 0 0,0-1 0,0 1 0,0 0 0,0-1 0,0 1 0,0-1 0,0 1 0,0-1 0,0 0 0,0 1 0,0-1 0,0 0-1,2 0 1,35 0-1223,-24-1 1328,154 1-927,-167 0-182,-1-12-8242,0-3 2989,-2-1-2167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3.383"/>
    </inkml:context>
    <inkml:brush xml:id="br0">
      <inkml:brushProperty name="width" value="0.025" units="cm"/>
      <inkml:brushProperty name="height" value="0.025" units="cm"/>
      <inkml:brushProperty name="color" value="#E71224"/>
    </inkml:brush>
  </inkml:definitions>
  <inkml:trace contextRef="#ctx0" brushRef="#br0">44 4 9769,'-1'0'248,"1"0"-1,0-1 0,-1 1 1,1 0-1,-1-1 0,1 1 1,-1 0-1,1 0 0,-1 0 1,1-1-1,0 1 1,-1 0-1,1 0 0,-1 0 1,1 0-1,-1 0 0,1 0 1,-1 0-1,1 0 0,-1 0 1,1 0-1,-1 0 1,1 0-1,-1 0 0,1 0 1,-1 1-1,1-1 0,-1 0 1,-5 14 2258,6 32-3055,1-32 1401,-13 176 605,-1 0-1457,13-190-565,0-9-5463,0-12-196</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4.228"/>
    </inkml:context>
    <inkml:brush xml:id="br0">
      <inkml:brushProperty name="width" value="0.025" units="cm"/>
      <inkml:brushProperty name="height" value="0.025" units="cm"/>
      <inkml:brushProperty name="color" value="#E71224"/>
    </inkml:brush>
  </inkml:definitions>
  <inkml:trace contextRef="#ctx0" brushRef="#br0">44 107 1121,'0'35'11888,"-2"1"-6794,-1 6-3573,-3 22-3343,0-2 2571,-14 95-600,22-193-1650,-2 13 1272,6-43 0,48-171-1917,-52 226 2322,0-1 1,2 1-1,-1 0 0,1 0 1,1 0-1,9-16 0,-12 23-114,1 1 0,0-1 0,-1 1 0,1 0 0,1 0 0,-1 0 0,0 0 0,1 1 0,-1-1 0,1 1 0,0 0 0,0 0 0,0 0 0,0 1 0,0-1 0,0 1 0,0 0 0,0 0 0,1 0 0,6 0 0,-9 1-61,1 0 0,-1 0 0,1 0 0,-1 0 0,0 1-1,1-1 1,-1 0 0,0 1 0,1 0 0,-1-1 0,0 1 0,0 0 0,1 0 0,-1 0 0,0 1 0,0-1 0,0 1 0,0-1 0,-1 1 0,1-1-1,0 1 1,-1 0 0,1 0 0,-1 0 0,1 0 0,-1 0 0,0 0 0,0 0 0,0 0 0,0 0 0,0 1 0,-1-1 0,1 0 0,-1 1 0,1-1-1,-1 1 1,0-1 0,0 0 0,0 5 0,0 2 17,0-1-1,0 0 1,0 1-1,-4 14 1,3-19-9,0-1-1,0 1 1,-1-1-1,1 0 1,-1 1 0,0-1-1,0 0 1,0 0-1,-1 0 1,1-1 0,-1 1-1,1 0 1,-5 2-1,-12 9 142,-1-1 0,-32 16 0,35-21 106,0 2 0,0 0 0,1 0 0,-23 21 0,37-30-258,1 0 0,0 0 0,0 1-1,0-1 1,0 0 0,0 1 0,0-1 0,0 0 0,0 1-1,1-1 1,-1 1 0,1-1 0,-1 1 0,1-1-1,-1 1 1,1 0 0,0-1 0,-1 1 0,1-1 0,0 1-1,0 0 1,1-1 0,-1 3 0,1-2 2,0 1-1,0 0 1,0-1-1,1 0 1,-1 1 0,1-1-1,0 0 1,-1 0-1,1 0 1,0 0 0,0 0-1,4 3 1,5 2 3,0 0 0,0 0 0,1-1-1,18 6 1,69 20 184,27 12 3614,-125-43-3663,0-1-1,0 1 1,0-1-1,0 1 1,0-1-1,1 0 1,-1 1 0,0-1-1,0 0 1,0 0-1,0 0 1,0 0-1,1 0 1,-1 0-1,0 0 1,2-1 0,-2 1-282,-1-1 0,0 1 1,0-1-1,1 0 0,-1 1 1,0-1-1,0 0 1,0 1-1,0-1 0,0 0 1,0 1-1,0-1 0,0 0 1,0 1-1,0-1 1,0 0-1,0 1 0,0-1 1,-1 0-1,1 1 0,0-1 1,-1 0-1,1 1 1,0-1-1,-1 1 0,1-1 1,0 0-1,-1 1 0,1-1 1,-2 0-1,-14-22-7372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7.619"/>
    </inkml:context>
    <inkml:brush xml:id="br0">
      <inkml:brushProperty name="width" value="0.025" units="cm"/>
      <inkml:brushProperty name="height" value="0.025" units="cm"/>
      <inkml:brushProperty name="color" value="#E71224"/>
    </inkml:brush>
  </inkml:definitions>
  <inkml:trace contextRef="#ctx0" brushRef="#br0">19 69 9417,'0'-4'481,"0"0"-1,-1 0 1,0 1 0,0-1 0,0 0 0,0 0-1,-3-5 1,2 6 342,1 0-1,-1-1 1,1 1-1,0 0 0,0-1 1,1 1-1,-1-6 1,5 252 397,-1-53-2074,-3-63-2982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8.316"/>
    </inkml:context>
    <inkml:brush xml:id="br0">
      <inkml:brushProperty name="width" value="0.025" units="cm"/>
      <inkml:brushProperty name="height" value="0.025" units="cm"/>
      <inkml:brushProperty name="color" value="#E71224"/>
    </inkml:brush>
  </inkml:definitions>
  <inkml:trace contextRef="#ctx0" brushRef="#br0">21 7 8488,'0'6'1169,"0"1"0,1-1 0,0 1 0,3 12 0,1-7-660,0 0 0,0-1 0,8 13-1,-6-13-97,6 15 1,-9-17-250,0-1 1,0 0-1,12 15 1,-15-22-152,0-1 1,-1 1-1,1-1 1,0 1-1,0-1 0,0 1 1,0-1-1,0 0 1,0 1-1,0-1 0,0 0 1,0 0-1,0 0 1,-1 0-1,1 0 1,0 0-1,0 0 0,0 0 1,0 0-1,0 0 1,0-1-1,0 1 0,0 0 1,0 0-1,0-1 1,0 1-1,1-2 1,22-14 175,-11 4-246,-1-1 0,-1 0-1,0-1 1,-1 0 0,0-1-1,-1 0 1,-1-1 0,0 0 0,10-32-1,-18 48 99,0-1 0,-1 1-1,1 0 1,-1-1-1,1 1 1,-1 0-1,1-1 1,-1 1-1,1 0 1,-1 0 0,1-1-1,-1 1 1,1 0-1,-1 0 1,1 0-1,-1 0 1,1 0 0,-1 0-1,0 0 1,1 0-1,-1 0 1,1 0-1,-1 0 1,1 0-1,-1 0 1,0 0 0,1 0-1,-1 1 1,1-1-1,-1 0 1,0 1-1,-21 4-70,1 1 332,-1-2 0,0 0 1,-1-1-1,1-1 0,0-2 1,-27-1-1,5 0 64,56 0-12925,10-5 3923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09.152"/>
    </inkml:context>
    <inkml:brush xml:id="br0">
      <inkml:brushProperty name="width" value="0.025" units="cm"/>
      <inkml:brushProperty name="height" value="0.025" units="cm"/>
      <inkml:brushProperty name="color" value="#E71224"/>
    </inkml:brush>
  </inkml:definitions>
  <inkml:trace contextRef="#ctx0" brushRef="#br0">31 22 7463,'0'0'2883,"0"3"595,-1 12-2018,-2 7-581,-16 147 916,14-63-1656,5-105-144,0-8-283,-1-47 368,-1 12-120,6-44-1,-3 74 55,0 1-1,1-1 1,1 1 0,0 0-1,0 0 1,2 0 0,-1 0 0,10-17-1,-13 26-12,1 0 0,-1 0 0,0 0 0,1 0 0,-1 0 0,1 1 0,0-1 0,0 0 0,0 1 0,-1-1 0,1 1 0,1-1-1,-1 1 1,0 0 0,0 0 0,0 0 0,1 0 0,-1 1 0,0-1 0,1 0 0,-1 1 0,0 0 0,1-1 0,-1 1 0,1 0 0,-1 0 0,1 1-1,-1-1 1,0 0 0,1 1 0,-1 0 0,3 0 0,2 2-13,-1 0 0,0 1 0,0 0 0,0 0-1,0 0 1,-1 1 0,1-1 0,-1 1 0,8 11 0,-12-15 29,0 0 0,-1-1 0,1 1-1,-1 0 1,1 0 0,0 0 0,-1 0 0,0 0 0,1 0 0,-1 0 0,1 0 0,-1 0 0,0 0 0,0 0 0,0 1 0,0-1 0,0 0 0,0 0 0,0 0 0,0 0 0,0 0 0,0 0 0,-1 2 0,0-1-2,0 0 0,0 0 0,0-1-1,-1 1 1,1 0 0,-1-1 0,1 1-1,-1-1 1,1 0 0,-1 1 0,-3 1-1,-5 2 4,-1 1-1,1-2 1,-19 6-1,21-7 7,-2 1 59,2-2 60,1 0 0,0 1 0,0 0 0,0 0-1,0 1 1,-7 5 0,13-8-147,0-1-1,1 1 0,-1-1 1,1 1-1,0 0 0,-1-1 1,1 1-1,-1 0 1,1-1-1,0 1 0,-1 0 1,1 0-1,0-1 0,0 1 1,0 0-1,0 0 1,0 0-1,0-1 0,0 1 1,0 0-1,0 0 0,0-1 1,0 1-1,0 0 1,0 0-1,1-1 0,-1 1 1,0 0-1,1 0 0,-1-1 1,0 1-1,1 0 1,-1-1-1,1 1 0,-1-1 1,1 1-1,-1 0 0,2 0 1,23 18 8,147 52 151,-168-70 31,-1 0 0,1 0 0,0 0 0,0 0 0,0-1 0,6 0 0,14 2-1419,-15 1-2749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4.432"/>
    </inkml:context>
    <inkml:brush xml:id="br0">
      <inkml:brushProperty name="width" value="0.025" units="cm"/>
      <inkml:brushProperty name="height" value="0.025" units="cm"/>
      <inkml:brushProperty name="color" value="#E71224"/>
    </inkml:brush>
  </inkml:definitions>
  <inkml:trace contextRef="#ctx0" brushRef="#br0">0 0 3043,'0'0'13303,"0"4"-18086,0 2 1900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0.124"/>
    </inkml:context>
    <inkml:brush xml:id="br0">
      <inkml:brushProperty name="width" value="0.025" units="cm"/>
      <inkml:brushProperty name="height" value="0.025" units="cm"/>
      <inkml:brushProperty name="color" value="#E71224"/>
    </inkml:brush>
  </inkml:definitions>
  <inkml:trace contextRef="#ctx0" brushRef="#br0">0 169 10378,'77'10'2979,"270"-21"1293,-158 3-3217,-25-1-681,77-1-235,113 12 187,284-3 545,-2-25-712,-434 10-123,364-20-35,-489 35-5,163-10 227,-201 4-113,-37 7-134,-1 0-1,0 0 0,1-1 1,-1 1-1,0 0 1,1-1-1,-1 1 0,0-1 1,1 1-1,-1-1 0,0 0 1,0 1-1,0-1 1,0 0-1,0 0 0,0 0 1,0 0-1,0 0 1,0 0-1,0 0 0,0 0 1,-1-1-1,2-1 1,-2 3-185,0-1 0,0 1 0,0-1 0,-1 0 0,1 1 0,0-1 0,0 1 1,-1-1-1,1 1 0,0-1 0,-1 1 0,1-1 0,0 1 0,-1 0 1,1-1-1,0 1 0,-1-1 0,1 1 0,-1 0 0,1-1 0,-1 1 0,1 0 1,-2-1-1,-1-1-1371,-17-10-8216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2.788"/>
    </inkml:context>
    <inkml:brush xml:id="br0">
      <inkml:brushProperty name="width" value="0.025" units="cm"/>
      <inkml:brushProperty name="height" value="0.025" units="cm"/>
      <inkml:brushProperty name="color" value="#E71224"/>
    </inkml:brush>
  </inkml:definitions>
  <inkml:trace contextRef="#ctx0" brushRef="#br0">0 408 6983,'3'17'8993,"5"-31"-5945,11-52-4412,-11 40 2175,-2 5-827,6-22 61,2 1 0,1 0-1,3 1 1,38-66 0,-55 105-56,-1 1 0,1 0 0,0-1 0,0 1 0,0 0 0,0-1 0,0 1 0,0 0 0,0 0 0,1 0 0,-1 0 0,0 0 0,1 0 0,-1 0 0,1 0 0,-1 1 0,1-1 0,-1 1 0,1-1 0,-1 1 0,1-1 0,0 1 0,-1 0 0,1 0 0,2 0 0,-2 0 27,0 1-1,0 0 1,1 0 0,-1 0 0,0 1-1,0-1 1,-1 1 0,1-1-1,0 1 1,0-1 0,-1 1-1,1 0 1,-1 0 0,1 0-1,1 2 1,5 11 165,0 0-1,-1 1 1,8 26-1,-14-39-173,7 23 33,-2 0 0,0 0 0,-2 0 0,2 42 0,-5 7-6214,-2-71 1001,-5-3-3053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1.107"/>
    </inkml:context>
    <inkml:brush xml:id="br0">
      <inkml:brushProperty name="width" value="0.025" units="cm"/>
      <inkml:brushProperty name="height" value="0.025" units="cm"/>
      <inkml:brushProperty name="color" value="#E71224"/>
    </inkml:brush>
  </inkml:definitions>
  <inkml:trace contextRef="#ctx0" brushRef="#br0">47 0 929,'39'2'16197,"-39"26"-13341,-17 95-2316,3-38-370,10-54-137,-15 196 612,18-222-707,1 0 0,-1-1 1,-1 1-1,1 0 1,-1-1-1,0 1 0,-3 5 1,-6 3-4486,4-12-2110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1.712"/>
    </inkml:context>
    <inkml:brush xml:id="br0">
      <inkml:brushProperty name="width" value="0.025" units="cm"/>
      <inkml:brushProperty name="height" value="0.025" units="cm"/>
      <inkml:brushProperty name="color" value="#E71224"/>
    </inkml:brush>
  </inkml:definitions>
  <inkml:trace contextRef="#ctx0" brushRef="#br0">0 29 11787,'1'0'234,"-1"1"0,1-1 0,-1 1 0,1-1 0,-1 0 0,1 1 0,-1-1 0,1 1 0,0-1 0,-1 0 0,1 0 0,-1 1 0,1-1 0,0 0-1,-1 0 1,1 0 0,0 0 0,-1 0 0,1 0 0,-1 0 0,1 0 0,0 0 0,1 0 0,27 0-486,-17 0 804,391 0 1274,-402 0-1865,-1 0 1,1 0-1,0 0 1,-1 0-1,1 0 1,0-1-1,-1 1 1,1 0-1,-1 0 1,1 0-1,0-1 0,-1 1 1,1 0-1,-1-1 1,1 1-1,-1 0 1,1-1-1,-1 1 1,1-1-1,-1 1 1,1 0-1,-1-1 1,0 1-1,1-1 1,-1 0-1,0 1 1,1-1-1,-1 1 0,0-1 1,1 0-1,0-14-5578,-1 7 716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2.093"/>
    </inkml:context>
    <inkml:brush xml:id="br0">
      <inkml:brushProperty name="width" value="0.025" units="cm"/>
      <inkml:brushProperty name="height" value="0.025" units="cm"/>
      <inkml:brushProperty name="color" value="#E71224"/>
    </inkml:brush>
  </inkml:definitions>
  <inkml:trace contextRef="#ctx0" brushRef="#br0">1 32 6758,'0'2'12332,"19"-2"-11851,9 0 95,9-5-256,5 0-95,-3 0-322,1 0 258,-3 1-289,-5 3-833,-2-3-1057,-4-1-3812</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5.596"/>
    </inkml:context>
    <inkml:brush xml:id="br0">
      <inkml:brushProperty name="width" value="0.025" units="cm"/>
      <inkml:brushProperty name="height" value="0.025" units="cm"/>
      <inkml:brushProperty name="color" value="#E71224"/>
    </inkml:brush>
  </inkml:definitions>
  <inkml:trace contextRef="#ctx0" brushRef="#br0">1 1 448,'0'0'20095,"7"0"-22915,17 0-2011,15 0-2648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4.835"/>
    </inkml:context>
    <inkml:brush xml:id="br0">
      <inkml:brushProperty name="width" value="0.025" units="cm"/>
      <inkml:brushProperty name="height" value="0.025" units="cm"/>
      <inkml:brushProperty name="color" value="#E71224"/>
    </inkml:brush>
  </inkml:definitions>
  <inkml:trace contextRef="#ctx0" brushRef="#br0">0 26 1666,'0'1'-2475,"1"1"3382,1 7 11742,0-7-9696,111 7-184,58-10-2859,-97-1 315,-52 0-216,1-1 0,0-1-1,-1-1 1,0-1-1,25-11 1,-23 9-61,-24 8 57,1 0 0,-1 0 0,1 0 1,-1 0-1,1-1 0,-1 1 0,0 0 0,1 0 0,-1 0 0,1 0 0,-1 1 0,1-1 0,-1 0 0,0 0 0,1 0 0,-1 0 0,1 0 1,-1 0-1,0 1 0,1-1 0,-1 0 0,1 0 0,-1 1 0,0-1 0,1 0 0,-1 0 0,0 1 0,1-1 0,-1 0 0,0 1 0,0-1 1,1 1-1,4 20 165,-5 35 112,0-39-213,1 165 51,-3 192 288,2-367-399,-4 17-140,3-23-603,-5-11-10063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5.229"/>
    </inkml:context>
    <inkml:brush xml:id="br0">
      <inkml:brushProperty name="width" value="0.025" units="cm"/>
      <inkml:brushProperty name="height" value="0.025" units="cm"/>
      <inkml:brushProperty name="color" value="#E71224"/>
    </inkml:brush>
  </inkml:definitions>
  <inkml:trace contextRef="#ctx0" brushRef="#br0">0 47 7591,'8'5'8140,"16"-5"-8179,-17 0 891,66-4 32,114-19 0,-39 2-373,-119 18-2890,15 2-5433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5:55.588"/>
    </inkml:context>
    <inkml:brush xml:id="br0">
      <inkml:brushProperty name="width" value="0.025" units="cm"/>
      <inkml:brushProperty name="height" value="0.025" units="cm"/>
      <inkml:brushProperty name="color" value="#E71224"/>
    </inkml:brush>
  </inkml:definitions>
  <inkml:trace contextRef="#ctx0" brushRef="#br0">1 59 11179,'22'4'1697,"-1"-4"225,11 0 32,15-2-833,3-11-577,1-1-191,-8 4-161,-7 4 0,-10-1-320,-9 2-2595,-6 0-6437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6.883"/>
    </inkml:context>
    <inkml:brush xml:id="br0">
      <inkml:brushProperty name="width" value="0.025" units="cm"/>
      <inkml:brushProperty name="height" value="0.025" units="cm"/>
      <inkml:brushProperty name="color" value="#E71224"/>
    </inkml:brush>
  </inkml:definitions>
  <inkml:trace contextRef="#ctx0" brushRef="#br0">0 8 3780,'6'1'8137,"6"1"-4472,29 7-1748,2 1-1479,-41-10-504,0 1 0,0-1 1,0 0-1,0 1 0,0-1 0,0 0 1,0 0-1,1-1 0,-1 1 0,0 0 1,0-1-1,0 1 0,0-1 1,0 0-1,0 0 0,0 1 0,-1-1 1,3-2-1,-1-10-4787,-3 3-448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8.366"/>
    </inkml:context>
    <inkml:brush xml:id="br0">
      <inkml:brushProperty name="width" value="0.025" units="cm"/>
      <inkml:brushProperty name="height" value="0.025" units="cm"/>
      <inkml:brushProperty name="color" value="#E71224"/>
    </inkml:brush>
  </inkml:definitions>
  <inkml:trace contextRef="#ctx0" brushRef="#br0">1 0 1922,'0'0'416,"1"0"-2530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9.055"/>
    </inkml:context>
    <inkml:brush xml:id="br0">
      <inkml:brushProperty name="width" value="0.025" units="cm"/>
      <inkml:brushProperty name="height" value="0.025" units="cm"/>
      <inkml:brushProperty name="color" value="#E71224"/>
    </inkml:brush>
  </inkml:definitions>
  <inkml:trace contextRef="#ctx0" brushRef="#br0">136 0 6534,'-27'48'3080,"27"-48"-2972,0 0 0,0 0 0,0 0 0,0 0 0,0 1 0,0-1 0,0 0 0,0 0 0,-1 0 0,1 0 0,0 0 0,0 0 0,0 0 0,0 0 0,0 0 0,0 0 0,0 0 0,0 0-1,0 1 1,0-1 0,-1 0 0,1 0 0,0 0 0,0 0 0,0 0 0,0 0 0,0 0 0,0 0 0,0 0 0,0 0 0,-1 0 0,1 0 0,0 0 0,0 0 0,0 0 0,0 0 0,0 0 0,0-1-1,0 1 1,0 0 0,-1 0 0,1 0 0,0 0 0,0 0 0,0 0 0,0 0 0,0 0 0,0 0 0,0 0 0,0 0 0,0 0 0,0 0 0,0-1 0,0 1 0,0 0 0,-1 0 0,1 0 0,0 0-1,0 0 1,0 0 0,0-1 0,-7-3 4442,-2 8-4379,4 1-103,0 0 0,0 1 0,1 0 0,0 0 0,0 0 0,0 0 0,1 1 0,-1-1 0,1 1 0,1 0 0,0 0 0,-3 11 0,1 2-34,1 1 0,1-1 0,0 27 0,1-24 30,0-14-63,1 0 0,0 0 0,0 0-1,1 0 1,3 13 0,-4-20-4,1-1-1,-1 1 1,1 0-1,0 0 1,0 0 0,0 0-1,0-1 1,0 1 0,1 0-1,-1-1 1,0 1-1,1-1 1,-1 0 0,1 1-1,-1-1 1,1 0-1,0 0 1,-1 0 0,1 0-1,0 0 1,0 0 0,0 0-1,0-1 1,0 1-1,0-1 1,0 0 0,0 1-1,0-1 1,2 0 0,-1 0 21,0 0 0,0 0 0,0 0 0,0-1 0,-1 1 0,1-1 0,0 1 0,0-1 1,0 0-1,-1 0 0,1 0 0,0-1 0,-1 1 0,1-1 0,-1 1 0,0-1 0,1 0 1,2-3-1,-1 0 2,-1 0 0,1 0 0,-1 0 0,0 0 0,0 0 0,0-1 0,-1 0 0,3-8 0,0-6 7,-1 0-1,-1 0 0,0 0 1,-1-31-1,-2 46-10,0 1-1,0 0 0,0-1 1,-1 1-1,0-1 1,0 1-1,0-1 1,0 1-1,-1 0 0,1 0 1,-1 0-1,0 0 1,-1 0-1,-2-5 1,2 7-13,0-1 1,1 1 0,-1 0 0,0 0 0,0 0 0,0 0-1,0 1 1,-1-1 0,1 1 0,0-1 0,-1 1 0,1 0-1,-1 1 1,1-1 0,-1 0 0,1 1 0,-1 0 0,-4 0-1,5 1-65,0-1 0,0 1 0,0 0-1,1 0 1,-1 0 0,0 0 0,1 1-1,-1-1 1,1 1 0,0-1 0,-1 1-1,1 0 1,0 0 0,0 0 0,0 0-1,0 0 1,0 1 0,1-1-1,-1 0 1,-2 6 0,-3 5-1008,1 0 1,-8 23-1,11-27-1156,0 0 0,1 0 0,-2 16 0,3-3-5600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3.149"/>
    </inkml:context>
    <inkml:brush xml:id="br0">
      <inkml:brushProperty name="width" value="0.025" units="cm"/>
      <inkml:brushProperty name="height" value="0.025" units="cm"/>
      <inkml:brushProperty name="color" value="#E71224"/>
    </inkml:brush>
  </inkml:definitions>
  <inkml:trace contextRef="#ctx0" brushRef="#br0">2 14 641,'-2'-8'8071,"2"2"577,9 6-7911,13 0-128,5 10-513,-1 0 192,3-2-320,-3-1 160,3-1-1473,4-2-2018,0-4-9065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19.464"/>
    </inkml:context>
    <inkml:brush xml:id="br0">
      <inkml:brushProperty name="width" value="0.025" units="cm"/>
      <inkml:brushProperty name="height" value="0.025" units="cm"/>
      <inkml:brushProperty name="color" value="#E71224"/>
    </inkml:brush>
  </inkml:definitions>
  <inkml:trace contextRef="#ctx0" brushRef="#br0">1 1 9737,'0'0'4842,"0"23"-2829,0 257-1154,0-279-842,0 1-1,0-1 0,0 0 1,0 0-1,0 1 0,0-1 1,0 0-1,1 1 0,-1-1 1,0 0-1,1 0 0,-1 1 1,1-1-1,0 0 0,-1 0 1,1 0-1,0 0 0,0 0 1,-1 0-1,1 0 0,0 0 1,0 0-1,2 2 0,-1-3 27,0 1 1,1 0-1,-1-1 0,0 0 1,0 1-1,0-1 0,1 0 1,-1 0-1,0 0 0,0 0 1,1-1-1,-1 1 0,3-1 0,-3 0 5,1 0-1,-1 0 1,1-1-1,-1 1 1,0-1-1,0 1 0,0-1 1,0 0-1,0 0 1,0 0-1,0 0 1,-1 0-1,1 0 0,-1 0 1,1 0-1,-1-1 1,2-3-1,18-50-79,-16 42 118,16-41-60,-11 31 298,-1 0 0,11-49 0,-20 72-312,0 0 0,0 0-1,1 0 1,-1 0 0,0 1 0,0-1-1,0 0 1,0 0 0,0 0 0,0 0-1,0 0 1,0 0 0,0 0 0,-1 0-1,1 0 1,0 1 0,0-1-1,-1 0 1,1 0 0,-1 0 0,1 0-1,-2-1 1,-18 0-3369,11 2 1303,-7 0-5537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0.672"/>
    </inkml:context>
    <inkml:brush xml:id="br0">
      <inkml:brushProperty name="width" value="0.025" units="cm"/>
      <inkml:brushProperty name="height" value="0.025" units="cm"/>
      <inkml:brushProperty name="color" value="#E71224"/>
    </inkml:brush>
  </inkml:definitions>
  <inkml:trace contextRef="#ctx0" brushRef="#br0">198 12 7303,'-3'-2'404,"1"1"-1,-1-1 1,0 1 0,0 0 0,0 0 0,0 0-1,0 0 1,0 1 0,0-1 0,-1 1-1,1 0 1,0 0 0,0 0 0,0 0-1,0 1 1,0-1 0,-6 3 0,4-2-101,0 1 1,0 0 0,0 0-1,0 0 1,1 0-1,-1 1 1,1 0-1,-1 0 1,1 0 0,-4 4-1,-1 4-162,0 0-1,0 0 1,1 1-1,1 0 1,0 0-1,-10 25 1,13-28-115,1 0 1,1-1 0,-1 2-1,2-1 1,-1 0-1,1 0 1,1 0-1,-1 1 1,2-1 0,-1 0-1,3 15 1,-2-22-29,0 0 1,0 0-1,0 0 1,0 0-1,1 0 1,-1 0-1,0 0 1,1-1-1,-1 1 1,1 0-1,0-1 1,0 1-1,-1-1 1,1 0-1,0 0 1,0 1-1,0-1 1,1-1-1,-1 1 1,0 0-1,0 0 1,0-1-1,0 1 1,1-1-1,-1 0 1,0 1-1,5-1 1,-3 0 12,0 0 0,1 0 1,-1 0-1,1-1 1,-1 0-1,0 1 0,1-1 1,-1-1-1,0 1 0,0-1 1,0 1-1,0-1 0,0 0 1,4-3-1,-2-1 0,1-1-1,-1 0 1,0 0 0,-1 0-1,1-1 1,-1 1 0,-1-1-1,0-1 1,0 1 0,0 0-1,2-10 1,-2 1-2,0-1-1,-1 1 1,-1-1-1,1-32 1,-3 49-1,0-1 0,0 0 0,0 0 0,-1 1 0,1-1 0,0 0 0,-1 0-1,1 1 1,-1-1 0,0 0 0,1 1 0,-1-1 0,0 0 0,0 1 0,0 0 0,0-1 0,0 1 0,-1-1 0,1 1 0,0 0 0,-3-2 0,1 1 12,0 1 0,1 0-1,-1 0 1,0 0 0,0 0 0,0 0 0,0 0-1,0 1 1,0 0 0,-1-1 0,-5 2 0,4-1-74,-1 0 1,0 1-1,0 0 1,0 1-1,1-1 1,-1 1-1,1 0 1,-1 0-1,1 1 1,0-1-1,0 1 1,0 1-1,-6 3 0,8 0-1253,13-6-8810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1.084"/>
    </inkml:context>
    <inkml:brush xml:id="br0">
      <inkml:brushProperty name="width" value="0.025" units="cm"/>
      <inkml:brushProperty name="height" value="0.025" units="cm"/>
      <inkml:brushProperty name="color" value="#E71224"/>
    </inkml:brush>
  </inkml:definitions>
  <inkml:trace contextRef="#ctx0" brushRef="#br0">1 0 9641,'5'32'4941,"15"17"-3197,1 1-1185,-15-20-461,-2-1-1,0 1 0,-2 0 1,-4 58-1,0-19 244,5-64-30,4-10 56,4-13 241,129-305 1250,-125 291-1708,-14 32-257,-1 10-5968,0 5 1436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388"/>
    </inkml:context>
    <inkml:brush xml:id="br0">
      <inkml:brushProperty name="width" value="0.025" units="cm"/>
      <inkml:brushProperty name="height" value="0.025" units="cm"/>
      <inkml:brushProperty name="color" value="#E71224"/>
    </inkml:brush>
  </inkml:definitions>
  <inkml:trace contextRef="#ctx0" brushRef="#br0">1 0 11851,'2'0'6772,"21"0"-6006,131 0 611,-88 0-8354,-62 0-182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767"/>
    </inkml:context>
    <inkml:brush xml:id="br0">
      <inkml:brushProperty name="width" value="0.025" units="cm"/>
      <inkml:brushProperty name="height" value="0.025" units="cm"/>
      <inkml:brushProperty name="color" value="#E71224"/>
    </inkml:brush>
  </inkml:definitions>
  <inkml:trace contextRef="#ctx0" brushRef="#br0">1 2 16784,'0'5'3011,"7"-5"-2979,8 0-32,10 0-577,8 0-2017,3-7-4549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1.085"/>
    </inkml:context>
    <inkml:brush xml:id="br0">
      <inkml:brushProperty name="width" value="0.025" units="cm"/>
      <inkml:brushProperty name="height" value="0.025" units="cm"/>
      <inkml:brushProperty name="color" value="#E71224"/>
    </inkml:brush>
  </inkml:definitions>
  <inkml:trace contextRef="#ctx0" brushRef="#br0">3 192 1569,'-3'4'14745,"321"4"-12827,220-6-1076,-12-17-728,-285 13 18,282 3 379,185-6 371,-618-4-723,0-4-1,132-37 1,90-14-75,74 41-131,-196 16 94,318-7-1237,-394 11 1443,59 2 231,-125 15-212,-48-14-96,-9 0-1019,-18 0-1762,-12 0-2307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2.519"/>
    </inkml:context>
    <inkml:brush xml:id="br0">
      <inkml:brushProperty name="width" value="0.025" units="cm"/>
      <inkml:brushProperty name="height" value="0.025" units="cm"/>
      <inkml:brushProperty name="color" value="#E71224"/>
    </inkml:brush>
  </inkml:definitions>
  <inkml:trace contextRef="#ctx0" brushRef="#br0">364 34 1121,'0'0'3155,"-5"-1"2487,-6-5-4445,10-8-2548,-2 4 1534,-14 8 2773,-293 2 3744,310 0-6722,-7 14 1159,3 16-1014,1 1 0,1 1 0,3 43-1,1 2 87,-4 219 1243,2-296-1693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3.042"/>
    </inkml:context>
    <inkml:brush xml:id="br0">
      <inkml:brushProperty name="width" value="0.025" units="cm"/>
      <inkml:brushProperty name="height" value="0.025" units="cm"/>
      <inkml:brushProperty name="color" value="#E71224"/>
    </inkml:brush>
  </inkml:definitions>
  <inkml:trace contextRef="#ctx0" brushRef="#br0">7 0 6278,'0'0'379,"-1"1"-1,1-1 1,-1 0 0,1 0 0,0 0-1,-1 1 1,1-1 0,0 0-1,-1 1 1,1-1 0,0 0 0,-1 1-1,1-1 1,0 0 0,0 1 0,-1-1-1,1 1 1,0-1 0,0 0-1,0 1 1,0-1 0,0 1 0,-1-1-1,1 1 1,0-1 0,0 0-1,0 2 1,13 1 1585,0 0-1757,33 5 647,0-1 1,59 0 0,28-6-1913,-97-1-27,-37-6-6538,-6 1 2659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7.698"/>
    </inkml:context>
    <inkml:brush xml:id="br0">
      <inkml:brushProperty name="width" value="0.025" units="cm"/>
      <inkml:brushProperty name="height" value="0.025" units="cm"/>
      <inkml:brushProperty name="color" value="#E71224"/>
    </inkml:brush>
  </inkml:definitions>
  <inkml:trace contextRef="#ctx0" brushRef="#br0">30 79 5381,'-14'6'909,"-1"2"6257,15-4-4281,10 1-2330,21 3-129,1-1 0,0-1-1,0-2 1,62-1 0,-75-3-441,274-7 293,-252 5-24,1 2 1,0 2 0,66 11-1,-80-9-242,403 18 481,-291-20-89,94 18-107,29 0-151,90-16 138,170-1-200,-260-24 147,-67 3-142,248-30 114,-339 29-155,-64 10-19,0 2-1,71-3 1,30 11 71,158-3-77,-186-11-60,-74 6 60,60 0 1,133 7 451,-236-15-5135,-19-1-1287,-15-3-5392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29.523"/>
    </inkml:context>
    <inkml:brush xml:id="br0">
      <inkml:brushProperty name="width" value="0.025" units="cm"/>
      <inkml:brushProperty name="height" value="0.025" units="cm"/>
      <inkml:brushProperty name="color" value="#E71224"/>
    </inkml:brush>
  </inkml:definitions>
  <inkml:trace contextRef="#ctx0" brushRef="#br0">24 331 5413,'-11'2'988,"-1"1"4491,11 0-2877,8 1-1165,33 11-994,0-2 0,2-2 0,-1-2 0,60 6-1,-26-9 31,125-6 0,-148-5-248,102-25 0,-20 3-39,13 11-64,202 4 0,-107 7 280,-41-10-270,80-1 13,-188 14 10,1-4 0,-1-4 0,106-25-1,-87 13-9,2 5-1,148-3 0,148-17-88,-2-27 2,-323 50-92,26 1 33,163 2 0,-44 4-8,-110 6-12,-76 2 96,73-7-1,-77 0 202,3-1-3,68-1 0,-58 16 504,-35-5-3054,-33-3-2340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084"/>
    </inkml:context>
    <inkml:brush xml:id="br0">
      <inkml:brushProperty name="width" value="0.025" units="cm"/>
      <inkml:brushProperty name="height" value="0.025" units="cm"/>
      <inkml:brushProperty name="color" value="#E71224"/>
    </inkml:brush>
  </inkml:definitions>
  <inkml:trace contextRef="#ctx0" brushRef="#br0">51 329 6662,'-2'-3'831,"-1"0"-1,0 0 1,1 0-1,0-1 1,0 1-1,0-1 0,0 1 1,1-1-1,-3-7 1,2 2-573,1 0 1,0 0 0,1-1 0,0 1-1,1-12 1,-1-36 2147,9 113-1680,-9 125-1186,0-180 92,-2-2-207,1 1 490,-1-1 1,1 1 0,-1-1-1,1 1 1,0-1 0,-1 0-1,1 0 1,0 0 0,0 0 0,0 0-1,-1 0 1,1 0 0,0 0-1,0 0 1,1 0 0,-1 0-1,0-1 1,0 1 0,0 0-1,1-1 1,-1 1 0,1-1-1,-1 1 1,1-1 0,0 1-1,-1-1 1,1 1 0,0-1-1,0-1 1,-3-52 484,3 50-535,0-16 151,-2 4 455,2 1 0,0-1 0,1 0 0,1 0 0,0 1 0,2-1 0,-1 1 0,13-30 0,-16 45-435,1 1-1,-1 0 1,1-1 0,0 1 0,-1 0 0,1 0-1,-1-1 1,1 1 0,0 0 0,-1 0 0,1 0-1,-1 0 1,1 0 0,0 0 0,-1 0-1,1 0 1,0 0 0,-1 0 0,1 0 0,0 0-1,-1 0 1,1 1 0,-1-1 0,1 0 0,0 0-1,-1 1 1,1-1 0,-1 0 0,1 1 0,-1-1-1,1 1 1,-1-1 0,1 0 0,-1 1-1,1 0 1,15 13-32,26 34 78,69 105 0,-94-127-54,-5-6 14,-8-14-40,-1 1 0,1-1 1,0 0-1,0 0 0,0-1 0,1 1 0,0-1 1,0 0-1,8 5 0,-13-10 17,1 0 0,0 0 0,0 0 0,0 0 0,0 0 1,0 0-1,-1 0 0,1-1 0,0 1 0,0 0 0,0-1 0,-1 1 0,1 0 0,0-1 1,0 1-1,-1-1 0,1 1 0,0-1 0,-1 0 0,1 1 0,-1-1 0,1 0 0,-1 1 1,1-1-1,-1 0 0,1 1 0,-1-1 0,0 0 0,1 0 0,-1-1 0,14-31 90,-13 29-105,24-68 181,-3 0 1,-4-2-1,12-88 1,-25 203-12465,3-14 5265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6.152"/>
    </inkml:context>
    <inkml:brush xml:id="br0">
      <inkml:brushProperty name="width" value="0.025" units="cm"/>
      <inkml:brushProperty name="height" value="0.025" units="cm"/>
      <inkml:brushProperty name="color" value="#E71224"/>
    </inkml:brush>
  </inkml:definitions>
  <inkml:trace contextRef="#ctx0" brushRef="#br0">16 35 7527,'-15'7'6280,"14"-4"-1813,26-4-394,-5 1-4463,36 0 702,-17 2-352,0-3 0,56-7 0,-94 8-88,0 0 0,0-1 0,0 1 0,0 0 0,0 0 0,0-1 0,0 1 0,0 0 0,0-1 0,0 1 0,0-1 0,0 1 0,-1-1 0,1 1 0,0-1-1,0 0 1,-1 1 0,1-1 0,1-1 0,-2-14-7347,-3 5 359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6.518"/>
    </inkml:context>
    <inkml:brush xml:id="br0">
      <inkml:brushProperty name="width" value="0.025" units="cm"/>
      <inkml:brushProperty name="height" value="0.025" units="cm"/>
      <inkml:brushProperty name="color" value="#E71224"/>
    </inkml:brush>
  </inkml:definitions>
  <inkml:trace contextRef="#ctx0" brushRef="#br0">33 1 10378,'-1'0'462,"-1"0"0,1 0 0,0-1 0,-1 1 1,1 0-1,0 1 0,0-1 0,-1 0 0,1 0 0,0 1 0,0-1 0,-1 0 1,1 1-1,0-1 0,0 1 0,0 0 0,0-1 0,-2 2 0,2 1-318,0-1 0,0 0 0,1 0-1,-1 1 1,1-1 0,-1 0-1,1 1 1,0-1 0,0 5-1,-2 32 216,1 0 0,2 0-1,2 0 1,2 0-1,11 45 1,-11-60-694,-4-8-3777,10-14-8967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7.046"/>
    </inkml:context>
    <inkml:brush xml:id="br0">
      <inkml:brushProperty name="width" value="0.025" units="cm"/>
      <inkml:brushProperty name="height" value="0.025" units="cm"/>
      <inkml:brushProperty name="color" value="#E71224"/>
    </inkml:brush>
  </inkml:definitions>
  <inkml:trace contextRef="#ctx0" brushRef="#br0">1 76 10890,'0'0'269,"1"-1"0,-1 1-1,1 0 1,0-1-1,-1 1 1,1 0 0,-1-1-1,1 1 1,0 0-1,-1 0 1,1 0 0,0 0-1,-1 0 1,1 0-1,0 0 1,-1 0 0,1 0-1,0 0 1,-1 0-1,1 0 1,0 0 0,-1 0-1,1 1 1,-1-1-1,1 0 1,0 0 0,0 1-1,13 18 1972,2 33-2281,-15-48 486,22 119 16,-17-78-436,3-1 0,2 0-1,18 50 1,-28-93-33,-1 1 1,0-1-1,1 0 1,0 1-1,-1-1 0,1 0 1,0 0-1,-1 1 1,1-1-1,0 0 0,0 0 1,0 0-1,0 0 0,0 0 1,0 0-1,0-1 1,1 1-1,1 1 0,-2-2 6,0 0-1,-1 0 1,1 0-1,0 0 1,0 0-1,-1 0 1,1-1-1,0 1 0,0 0 1,-1 0-1,1-1 1,0 1-1,0 0 1,-1-1-1,1 1 1,0-1-1,-1 1 1,1-1-1,-1 1 1,1-1-1,-1 0 1,1 1-1,0-2 1,3-4 6,0-1 0,0 1 0,-1-1 0,0 0 0,3-8 0,46-161-250,-31 97 425,35-83 0,-50 149-58,-4 10 21,0-1 1,0 1-1,0-1 0,-1 0 1,0 1-1,0-1 0,1-5 1463,-1 9-1243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8.007"/>
    </inkml:context>
    <inkml:brush xml:id="br0">
      <inkml:brushProperty name="width" value="0.025" units="cm"/>
      <inkml:brushProperty name="height" value="0.025" units="cm"/>
      <inkml:brushProperty name="color" value="#E71224"/>
    </inkml:brush>
  </inkml:definitions>
  <inkml:trace contextRef="#ctx0" brushRef="#br0">1 18 6887,'52'-1'13487,"16"1"-10006,66-1-5923,-81 1 3813,-49 0-1350,1 1-1,-1-1 1,1-1 0,-1 1-1,1 0 1,-1-1-1,1 0 1,-1 0 0,0-1-1,0 1 1,1-1-1,-1 0 1,5-3-1,-9 5 322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6:38.572"/>
    </inkml:context>
    <inkml:brush xml:id="br0">
      <inkml:brushProperty name="width" value="0.025" units="cm"/>
      <inkml:brushProperty name="height" value="0.025" units="cm"/>
      <inkml:brushProperty name="color" value="#E71224"/>
    </inkml:brush>
  </inkml:definitions>
  <inkml:trace contextRef="#ctx0" brushRef="#br0">1 69 9897,'0'-1'198,"0"1"0,0 0-1,0 0 1,0 0-1,0-1 1,0 1 0,0 0-1,-1 0 1,1 0-1,0-1 1,0 1-1,0 0 1,1 0 0,-1 0-1,0-1 1,0 1-1,0 0 1,0 0 0,0 0-1,0-1 1,0 1-1,0 0 1,0 0 0,0 0-1,0-1 1,1 1-1,-1 0 1,0 0 0,0 0-1,0 0 1,0 0-1,1-1 1,-1 1 0,0 0-1,0 0 1,0 0-1,0 0 1,1 0 0,-1 0-1,0 0 1,0 0-1,1 0 1,8 7 1292,6 15-2006,-6-3 710,-1 1 0,-1-1 0,-1 2 1,-1-1-1,0 1 0,2 40 1,-5-40-178,1 0-1,0-1 1,2 1 0,0-1 0,1 0 0,17 37 0,-23-56-15,1 0 0,-1 0-1,1 0 1,-1 0-1,1 0 1,0 0-1,-1 0 1,1 0 0,0 0-1,0 0 1,0 0-1,0-1 1,0 1-1,0 0 1,0-1 0,0 1-1,0 0 1,0-1-1,0 1 1,0-1-1,0 0 1,0 1 0,2-1-1,-2 0 6,1 0 1,-1-1-1,0 1 0,0-1 0,0 1 1,0-1-1,0 0 0,0 1 0,0-1 1,0 0-1,0 0 0,0 1 0,0-1 1,0 0-1,0 0 0,-1 0 0,1 0 1,0-2-1,4-6 30,0 0 1,-1 0-1,0-1 1,2-10-1,19-66 481,24-150 0,-48 228-427,-1 3-23,0-1 0,1 1 0,0 0 0,0 0 0,0 0 0,1 0 0,-1 0 0,1 0 0,0 0 0,1 1 1,4-9-1,-7 13 177,1 0-421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2.971"/>
    </inkml:context>
    <inkml:brush xml:id="br0">
      <inkml:brushProperty name="width" value="0.025" units="cm"/>
      <inkml:brushProperty name="height" value="0.025" units="cm"/>
      <inkml:brushProperty name="color" value="#E71224"/>
    </inkml:brush>
  </inkml:definitions>
  <inkml:trace contextRef="#ctx0" brushRef="#br0">1 0 1057,'0'0'2018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5.852"/>
    </inkml:context>
    <inkml:brush xml:id="br0">
      <inkml:brushProperty name="width" value="0.025" units="cm"/>
      <inkml:brushProperty name="height" value="0.025" units="cm"/>
      <inkml:brushProperty name="color" value="#E71224"/>
    </inkml:brush>
  </inkml:definitions>
  <inkml:trace contextRef="#ctx0" brushRef="#br0">21 130 6022,'-4'-9'973,"1"-1"0,0 1-1,0 0 1,1-1 0,0 0 0,0 1 0,1-1 0,1 0 0,-1 0 0,2 0 0,1-14 0,0 85 1268,0-28-2197,3 34-274,2-1 0,4 0 1,23 82-1,-32-140 153,1-1 0,0 0 0,0 1 0,8 13 0,-11-20 75,1 0 0,-1 0-1,1-1 1,-1 1 0,1 0 0,0 0 0,-1 0 0,1 0 0,0-1 0,0 1 0,0 0 0,0-1 0,0 1 0,-1-1 0,1 1 0,0-1 0,0 1 0,0-1 0,1 1-1,-1-1 1,0 0 0,0 0 0,0 0 0,0 0 0,0 1 0,0-1 0,0-1 0,0 1 0,0 0 0,0 0 0,0 0 0,0 0 0,1-1 0,-1 1 0,0-1 0,0 1-1,-1-1 1,1 1 0,0-1 0,0 1 0,0-1 0,0 0 0,0 1 0,0-1 0,0-1 0,5-5 7,0 0 0,0-1 1,-1 1-1,-1-1 0,1 0 0,-1 0 1,5-14-1,18-67 9,-24 79 21,12-51 14,-11 40-47,0 0 0,2 0 0,1 1 1,0 0-1,1 0 0,20-33 0,-17 44-1202,3 8-3486,-10 1 2521,7 0-2500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213"/>
    </inkml:context>
    <inkml:brush xml:id="br0">
      <inkml:brushProperty name="width" value="0.025" units="cm"/>
      <inkml:brushProperty name="height" value="0.025" units="cm"/>
      <inkml:brushProperty name="color" value="#E71224"/>
    </inkml:brush>
  </inkml:definitions>
  <inkml:trace contextRef="#ctx0" brushRef="#br0">1 22 10442,'43'-3'7500,"20"-8"-7365,-30 5 275,-23 4-1846,-3 2-7794,-4 0 4164</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619"/>
    </inkml:context>
    <inkml:brush xml:id="br0">
      <inkml:brushProperty name="width" value="0.025" units="cm"/>
      <inkml:brushProperty name="height" value="0.025" units="cm"/>
      <inkml:brushProperty name="color" value="#E71224"/>
    </inkml:brush>
  </inkml:definitions>
  <inkml:trace contextRef="#ctx0" brushRef="#br0">96 0 7623,'0'0'3465,"-9"10"-1768,-1 8-1193,1 0 0,0 0 0,1 0 0,1 1 0,1 0-1,-5 27 1,1 7 92,-2 63 1,7-40-512,8 82 0,-3-152-73,1 0 1,-1 0-1,1 0 0,1 0 0,-1 0 0,1 0 0,1-1 0,-1 1 0,1 0 0,6 9 0,-7-12-82,0 0 1,0-1-1,1 1 1,-1-1-1,1 0 0,0 0 1,0 0-1,0 0 0,0 0 1,0 0-1,0-1 1,0 0-1,0 1 0,1-1 1,-1 0-1,0-1 1,1 1-1,-1-1 0,1 1 1,4-1-1,-6 0-199,0 0-1,0-1 1,1 1 0,-1 0-1,0-1 1,0 0 0,0 1-1,0-1 1,0 0-1,0 0 1,0 0 0,0 0-1,-1 0 1,1-1 0,0 1-1,-1 0 1,1-1 0,-1 1-1,1-1 1,-1 0-1,0 1 1,1-1 0,1-4-1,19-30-7465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6.984"/>
    </inkml:context>
    <inkml:brush xml:id="br0">
      <inkml:brushProperty name="width" value="0.025" units="cm"/>
      <inkml:brushProperty name="height" value="0.025" units="cm"/>
      <inkml:brushProperty name="color" value="#E71224"/>
    </inkml:brush>
  </inkml:definitions>
  <inkml:trace contextRef="#ctx0" brushRef="#br0">6 55 10602,'0'5'3812,"-2"-1"-1923,-2-4 674,12 0-2051,9 0-159,5 0-97,4 0-160,3-4-160,1-6 288,-2-1-832,-4 1-866,-5 0-1857,-4 1-1954,-6-1-3651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544"/>
    </inkml:context>
    <inkml:brush xml:id="br0">
      <inkml:brushProperty name="width" value="0.025" units="cm"/>
      <inkml:brushProperty name="height" value="0.025" units="cm"/>
      <inkml:brushProperty name="color" value="#E71224"/>
    </inkml:brush>
  </inkml:definitions>
  <inkml:trace contextRef="#ctx0" brushRef="#br0">1 424 4612,'4'21'5875,"4"-31"-893,2-13-2188,-4 2-3483,22-101 1388,-22 83-336,3 1 0,1 0 0,1 1 0,3 0 0,19-38 0,-33 74-363,0 1-1,1-1 1,-1 1-1,1 0 1,-1 0-1,0-1 1,1 1-1,-1 0 1,1 0-1,-1-1 1,1 1-1,-1 0 1,1 0-1,-1 0 1,1 0-1,-1 0 0,1 0 1,-1 0-1,1 0 1,-1 0-1,1 0 1,-1 0-1,1 0 1,-1 0-1,1 0 1,-1 0-1,1 1 1,-1-1-1,1 0 1,-1 0-1,0 1 1,1-1-1,-1 0 1,1 1-1,-1-1 1,0 0-1,1 1 0,-1-1 1,0 0-1,1 1 1,-1-1-1,0 1 1,0-1-1,1 0 1,-1 1-1,0-1 1,0 1-1,0-1 1,1 2-1,12 21 428,-2 3-406,7 17 61,-2 1 0,20 83 0,-31-37-5164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7.359"/>
    </inkml:context>
    <inkml:brush xml:id="br0">
      <inkml:brushProperty name="width" value="0.025" units="cm"/>
      <inkml:brushProperty name="height" value="0.025" units="cm"/>
      <inkml:brushProperty name="color" value="#E71224"/>
    </inkml:brush>
  </inkml:definitions>
  <inkml:trace contextRef="#ctx0" brushRef="#br0">0 44 7495,'1'0'350,"0"0"0,-1 0 0,1 0 0,-1 0 0,1 0 0,0 0 0,-1 0 0,1 0 0,-1 0 0,1 0 0,-1 0 0,1 1-1,0-1 1,-1 0 0,1 0 0,-1 1 0,1-1 0,-1 0 0,1 1 0,-1-1 0,1 0 0,-1 1 0,0-1 0,1 1 0,-1-1 0,1 2 0,8 21 2612,0 39-4623,-8-41 2570,3 16-916,2 0-1,1 0 1,2 0-1,23 62 1,-31-97 2,-1-1 1,1 1 0,0-1 0,0 1-1,-1-1 1,1 1 0,0-1-1,0 0 1,0 1 0,1-1-1,-1 0 1,0 0 0,0 0-1,1 0 1,-1 0 0,0 0 0,1 0-1,-1 0 1,3 0 0,-3-1 13,1 0 0,-1 0 1,0 0-1,0 0 0,0 0 1,1 0-1,-1-1 0,0 1 1,0 0-1,0-1 1,0 1-1,0-1 0,0 0 1,0 1-1,0-1 0,0 0 1,0 1-1,0-1 0,0 0 1,1-1-1,3-4 17,0-1 0,-1 0 1,0 0-1,0 0 0,0 0 0,3-10 0,22-65 172,35-168-1,-63 242-391,2-8 174,-2 11-4821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7.804"/>
    </inkml:context>
    <inkml:brush xml:id="br0">
      <inkml:brushProperty name="width" value="0.025" units="cm"/>
      <inkml:brushProperty name="height" value="0.025" units="cm"/>
      <inkml:brushProperty name="color" value="#E71224"/>
    </inkml:brush>
  </inkml:definitions>
  <inkml:trace contextRef="#ctx0" brushRef="#br0">1 1 10314,'2'4'678,"0"1"0,0-1 1,1 0-1,0 0 0,0 0 0,0 0 1,0 0-1,5 3 0,11 14 537,-3 4-1057,-1 1 1,-1 0-1,-1 2 1,-2-1-1,-1 1 1,-1 1 0,-1 0-1,-1 0 1,2 32-1,-5-22-114,-1 59 0,-4-82-19,0 0 1,-1 0 0,-1 0-1,0 0 1,-1 0-1,-9 20 1,7-21-69,1-2-71,0 0 0,-1-1-1,-1 1 1,1-2-1,-2 1 1,-16 19 0,24-30-109,-1-1 1,0 1-1,0 0 1,0 0-1,0 0 0,0-1 1,0 1-1,0-1 1,0 1-1,0-1 1,0 1-1,0-1 1,0 1-1,-1-1 1,1 0-1,0 0 1,0 0-1,-2 0 1,-4 0-4775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165"/>
    </inkml:context>
    <inkml:brush xml:id="br0">
      <inkml:brushProperty name="width" value="0.025" units="cm"/>
      <inkml:brushProperty name="height" value="0.025" units="cm"/>
      <inkml:brushProperty name="color" value="#E71224"/>
    </inkml:brush>
  </inkml:definitions>
  <inkml:trace contextRef="#ctx0" brushRef="#br0">0 9 16528,'2'2'3139,"2"-2"-2947,1 0 96,7 0-480,5 0 672,5 0-544,6 0 128,0-2-256,-1-3-416,-5 2-449,-5 3-769,-6 0-1794,-5 0-1376</inkml:trace>
  <inkml:trace contextRef="#ctx0" brushRef="#br0" timeOffset="1">8 308 10954,'0'2'2723,"0"-1"-2018,5-1 544,16 0-320,11 0-545,0 0-96,4 0-448,1-3-833,-5-10-2882,-2-9-1891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561"/>
    </inkml:context>
    <inkml:brush xml:id="br0">
      <inkml:brushProperty name="width" value="0.025" units="cm"/>
      <inkml:brushProperty name="height" value="0.025" units="cm"/>
      <inkml:brushProperty name="color" value="#E71224"/>
    </inkml:brush>
  </inkml:definitions>
  <inkml:trace contextRef="#ctx0" brushRef="#br0">23 0 16015,'31'0'3968,"59"0"-3991,-89 1 19,0-1 1,-1 1-1,1 0 0,0-1 0,-1 1 0,1 0 0,-1-1 1,1 1-1,-1 0 0,1 0 0,-1 0 0,0 0 0,1-1 1,-1 1-1,0 0 0,0 0 0,0 0 0,0 0 0,0 0 1,1 0-1,-2 0 0,1-1 0,0 1 0,0 0 1,0 0-1,0 0 0,0 0 0,-1 1 0,1 5-13,-1 1-92,0 1 0,0-1 1,-1 0-1,0 0 0,0 0 0,-1 0 0,-6 13 1,-35 58-927,17-32 826,18-31 179,2-4 59,0 0-1,1 0 1,0 0 0,1 1-1,1 0 1,0 0-1,0 0 1,2 0 0,-3 19-1,6-31 6,-1 0-1,0 0 0,1-1 1,-1 1-1,1 0 0,-1 0 1,1-1-1,-1 1 0,1 0 1,-1 0-1,1-1 0,0 1 1,-1-1-1,1 1 0,0-1 1,0 1-1,-1-1 1,1 1-1,0-1 0,0 1 1,0-1-1,0 0 0,-1 0 1,1 1-1,0-1 0,0 0 1,0 0-1,0 0 0,0 0 1,1 0-1,35 0 138,-29 0-100,-4 0-199,0 0 0,0 0 0,-1-1 1,1 0-1,0 0 0,0 0 0,-1 0 0,1 0 0,0-1 0,-1 1 0,0-1 0,1 0 0,5-5 0,20-24-5469,-10 2-1845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18.959"/>
    </inkml:context>
    <inkml:brush xml:id="br0">
      <inkml:brushProperty name="width" value="0.025" units="cm"/>
      <inkml:brushProperty name="height" value="0.025" units="cm"/>
      <inkml:brushProperty name="color" value="#E71224"/>
    </inkml:brush>
  </inkml:definitions>
  <inkml:trace contextRef="#ctx0" brushRef="#br0">1 107 12332,'2'-6'6144,"2"15"-5033,4 18-1474,-3 10 409,-2 0 0,-2 1 1,-3 39-1,0-2-29,2-2-358,7-78 127,2-7 250,0 0 0,-1-1 0,-1 0 0,0 0-1,8-24 1,21-78 42,-18 53-61,-13 47-47,3-9-100,-1 1 1,-1-1-1,-1 0 0,3-49 1,-8 64-2188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2.281"/>
    </inkml:context>
    <inkml:brush xml:id="br0">
      <inkml:brushProperty name="width" value="0.025" units="cm"/>
      <inkml:brushProperty name="height" value="0.025" units="cm"/>
      <inkml:brushProperty name="color" value="#E71224"/>
    </inkml:brush>
  </inkml:definitions>
  <inkml:trace contextRef="#ctx0" brushRef="#br0">18 31 4580,'-6'-9'-377,"-5"-12"10356,22 30-8904,4 7-793,0 1 0,-1 1 0,-1 1 0,-1-1 0,0 2 0,-2 0 0,16 40-1,39 156-109,-56-179-101,-3-10-7,6 50-1,-11-68-33,0 0-1,-1 1 1,0-1-1,-1 0 1,0 0-1,0 1 1,-1-1-1,-1 0 1,-2 9-1,3-16-34,1 0 1,0 0-1,0 0 0,-1 0 0,1-1 0,-1 1 0,1 0 1,-1-1-1,0 1 0,0-1 0,0 0 0,0 1 0,0-1 1,0 0-1,0 0 0,0 0 0,0 0 0,0-1 0,-1 1 1,-3 0-1,5-1-97,1 0 1,0 0-1,0 0 1,-1 0-1,1 0 0,0 0 1,0 0-1,0-1 1,-1 1-1,1 0 1,0 0-1,0 0 1,0 0-1,-1 0 0,1 0 1,0-1-1,0 1 1,0 0-1,0 0 1,-1 0-1,1-1 1,0 1-1,0 0 0,0 0 1,0 0-1,0-1 1,0 1-1,0 0 1,0 0-1,0-1 1,0 1-1,0 0 0,0 0 1,0-1-1,0 1 1,0 0-1,0 0 1,0 0-1,0-1 1,0 1-1,0-1 0,0-16-4868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2.956"/>
    </inkml:context>
    <inkml:brush xml:id="br0">
      <inkml:brushProperty name="width" value="0.025" units="cm"/>
      <inkml:brushProperty name="height" value="0.025" units="cm"/>
      <inkml:brushProperty name="color" value="#E71224"/>
    </inkml:brush>
  </inkml:definitions>
  <inkml:trace contextRef="#ctx0" brushRef="#br0">98 295 6790,'1'-52'5954,"-4"-146"-3115,-2 173-1578,5 24-1205,-1 0 0,1 0 1,0 0-1,0 0 0,-1 0 0,1 0 1,0 0-1,-1 0 0,1 0 0,-1 0 1,1 0-1,-1 0 0,0 0 0,1 0 1,-1 0-1,0 1 0,0-1 0,0 0 1,0 0-1,1 19-3,2-14-53,0-1-1,0 1 1,0-1-1,0 1 0,0-1 1,1 0-1,-1 0 1,1 0-1,0 0 0,0 0 1,0-1-1,0 1 1,1-1-1,-1 0 0,1 0 1,-1 0-1,5 1 1,9 5-4,1-1 1,20 4-1,-14-6-9,-19-5 14,-1 0-1,1 1 1,-1 0 0,0 0 0,1 0 0,-1 0-1,0 1 1,0 0 0,6 3 0,-10-5 10,0 1 1,0-1-1,0 1 0,0-1 1,0 1-1,0-1 1,0 0-1,0 1 1,0-1-1,0 1 1,0-1-1,0 1 1,-1-1-1,1 1 0,0-1 1,0 0-1,0 1 1,-1-1-1,1 1 1,0-1-1,-1 0 1,1 1-1,0-1 0,-1 0 1,1 1-1,0-1 1,-1 0-1,1 0 1,-1 1-1,1-1 1,0 0-1,-1 0 0,1 0 1,-1 1-1,1-1 1,-1 0-1,1 0 1,-1 0-1,-20 9 422,21-9-431,-64 25 1017,-116 64 1,175-87-927,11-2-8039,7 0 2218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5.499"/>
    </inkml:context>
    <inkml:brush xml:id="br0">
      <inkml:brushProperty name="width" value="0.025" units="cm"/>
      <inkml:brushProperty name="height" value="0.025" units="cm"/>
      <inkml:brushProperty name="color" value="#E71224"/>
    </inkml:brush>
  </inkml:definitions>
  <inkml:trace contextRef="#ctx0" brushRef="#br0">1 40 5669,'0'-20'2561,"0"1"8913,0 26-11463,5 180 444,-2-150-483,1-1-1,3 0 1,11 40-1,-17-73 14,0-1 0,0 1 0,0-1 0,0 1 0,0-1-1,0 0 1,1 1 0,-1-1 0,1 0 0,0 0 0,1 2-1,-2-4 18,0 1 0,0-1-1,0 0 1,-1 1-1,1-1 1,0 0 0,0 0-1,0 0 1,-1 1 0,1-1-1,0 0 1,0 0-1,0 0 1,0 0 0,-1-1-1,1 1 1,0 0-1,0 0 1,0 0 0,-1-1-1,1 1 1,0 0-1,0-1 1,-1 1 0,1-1-1,0 1 1,-1-1 0,1 1-1,0-1 1,-1 1-1,1-1 1,-1 0 0,1 1-1,-1-1 1,1 0-1,-1 0 1,1 1 0,-1-1-1,1-1 1,14-23 48,0 0 0,-2-1 0,-1 0 0,15-47 0,-9 11 247,11-68-1,-27 109 491,-1 11-1575,0 25-15317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5.900"/>
    </inkml:context>
    <inkml:brush xml:id="br0">
      <inkml:brushProperty name="width" value="0.025" units="cm"/>
      <inkml:brushProperty name="height" value="0.025" units="cm"/>
      <inkml:brushProperty name="color" value="#E71224"/>
    </inkml:brush>
  </inkml:definitions>
  <inkml:trace contextRef="#ctx0" brushRef="#br0">0 5 3780,'0'-3'1217,"0"1"1249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6.772"/>
    </inkml:context>
    <inkml:brush xml:id="br0">
      <inkml:brushProperty name="width" value="0.025" units="cm"/>
      <inkml:brushProperty name="height" value="0.025" units="cm"/>
      <inkml:brushProperty name="color" value="#E71224"/>
    </inkml:brush>
  </inkml:definitions>
  <inkml:trace contextRef="#ctx0" brushRef="#br0">142 400 5958,'8'-18'5831,"-4"-16"-2969,-3 27-2352,0-6 2,0 2-258,0-1 1,0 1-1,-1 0 0,-3-19 1,3 28-241,0 0 1,-1 0 0,1 0 0,-1 0 0,0 0 0,1 0-1,-1 0 1,0 0 0,0 0 0,0 0 0,0 1-1,-1-1 1,1 0 0,0 1 0,-1-1 0,1 1 0,-1 0-1,0-1 1,1 1 0,-1 0 0,0 0 0,0 0 0,1 0-1,-1 0 1,0 0 0,0 1 0,0-1 0,0 1 0,0-1-1,0 1 1,-4 0 0,3-1-13,-1 0 0,1 1 0,-1 0 0,1 0 0,-1 0 0,1 0 0,-1 1 0,1-1 1,-1 1-1,1 0 0,0 0 0,-1 0 0,1 0 0,0 1 0,0-1 0,0 1 0,0 0 0,0 0 0,0 0 0,0 0 0,1 0 0,-1 1 0,1-1 0,-1 1 0,1 0 0,0 0 0,0 0 0,1 0 0,-1 0 0,0 0 0,1 0 0,0 0 1,-2 6-1,0 1-31,0 0 1,1 0 0,0 0 0,0 1 0,1-1 0,0 0 0,1 1-1,0-1 1,1 1 0,2 11 0,-3-20 9,1-1 0,-1 0 1,1 0-1,-1 1 0,1-1 0,-1 0 1,1 0-1,0 0 0,-1 0 0,1 0 1,0 0-1,0 0 0,0 0 0,0 0 1,0 0-1,0 0 0,0-1 0,0 1 1,0 0-1,0-1 0,1 1 0,-1-1 1,0 1-1,0-1 0,0 0 0,1 1 1,-1-1-1,0 0 0,1 0 0,-1 0 1,0 0-1,0 0 0,1 0 0,-1 0 1,3-1-1,-1 0 27,0 1 0,-1-1 0,1 0 0,0 0 0,0-1 0,0 1 0,-1-1 0,1 1 0,-1-1 0,1 0 0,-1 0 0,0 0 0,1 0 0,2-4 0,10-19 46,0 0 0,-2-1 0,0 0 0,9-32 0,29-117 534,-40 137-357,-5 19-99,-5 23 35,-7 32 36,-16 95-215,20-111 11,1 0 0,1 0 0,1 0 0,5 33 1,-5-48-18,0 1 0,1 0 0,0-1 0,0 1 0,0-1 0,1 0 0,0 0 0,0 0 0,0 0 0,0 0 0,1-1 0,0 1 0,0-1 0,0 0 0,1 0 0,-1 0 0,1-1 0,9 6 0,-13-9 30,1 0 0,-1 0-1,0 0 1,1 0 0,-1 0 0,0 0 0,0 0 0,1 0-1,-1-1 1,0 1 0,0 0 0,1-1 0,-1 1 0,0-1-1,0 0 1,0 1 0,0-1 0,1 0 0,-1 1 0,0-1-1,-1 0 1,1 0 0,0 0 0,0 0 0,0 0 0,0 0-1,-1 0 1,1 0 0,0-1 0,-1 1 0,1 0 0,-1 0-1,1-3 1,16-52-26,-14 40 16,9-39 211,-13 66 167,0 0 1,1 0-1,3 19 0,-2-20-283,0 1-257,0-1-1,1 1 1,0-1 0,0 0 0,8 17 0,-10-26-13,0-1 0,1 1 1,-1-1-1,0 1 0,0-1 1,1 1-1,-1-1 0,1 1 1,-1-1-1,1 0 0,-1 1 1,0-1-1,1 0 0,-1 1 1,1-1-1,0 0 0,-1 1 1,1-1-1,-1 0 1,1 0-1,0 0 0,8-2-5194,0-8-1413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7.076"/>
    </inkml:context>
    <inkml:brush xml:id="br0">
      <inkml:brushProperty name="width" value="0.025" units="cm"/>
      <inkml:brushProperty name="height" value="0.025" units="cm"/>
      <inkml:brushProperty name="color" value="#E71224"/>
    </inkml:brush>
  </inkml:definitions>
  <inkml:trace contextRef="#ctx0" brushRef="#br0">35 0 14862,'1'10'3414,"-3"20"-2752,1 0-553,-1 39 116,-18 107-1,18-162 1530,-3 10-6318,2-14 20,4-27 5006,2 17-300,1 0-1,0 0 1,-1 0 0,1 0 0,-1 1-1,1 0 1,-1-1 0,1 2 0,4 1-1,0 1-9,7 5 35,0 0 1,1-1 0,0-1-1,0 0 1,1-1 0,0-1-1,0-1 1,0 0 0,0-1-1,21 0 1,-35-2-185,0-1 1,0 0-1,0-1 0,0 1 1,0 0-1,0-1 1,0 0-1,0 1 0,0-1 1,0 0-1,0-1 0,0 1 1,-1 0-1,1-1 1,-1 0-1,1 1 0,2-3 1,19-30-3967,-13 13-2518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4.941"/>
    </inkml:context>
    <inkml:brush xml:id="br0">
      <inkml:brushProperty name="width" value="0.025" units="cm"/>
      <inkml:brushProperty name="height" value="0.025" units="cm"/>
      <inkml:brushProperty name="color" value="#E71224"/>
    </inkml:brush>
  </inkml:definitions>
  <inkml:trace contextRef="#ctx0" brushRef="#br0">3 8 14414,'-2'0'3779,"4"0"-3170,18 0 512,6 0-256,5 0-481,5 0-96,-1 0-608,-2 0-577,-2-2-1025,2 0-1665,9-2-5125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7.163"/>
    </inkml:context>
    <inkml:brush xml:id="br0">
      <inkml:brushProperty name="width" value="0.025" units="cm"/>
      <inkml:brushProperty name="height" value="0.025" units="cm"/>
      <inkml:brushProperty name="color" value="#E71224"/>
    </inkml:brush>
  </inkml:definitions>
  <inkml:trace contextRef="#ctx0" brushRef="#br0">1 25 7911,'0'-15'2883,"0"9"1249,0 2-705,0 8-4964,0 16-1762,0 8-3588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7.543"/>
    </inkml:context>
    <inkml:brush xml:id="br0">
      <inkml:brushProperty name="width" value="0.025" units="cm"/>
      <inkml:brushProperty name="height" value="0.025" units="cm"/>
      <inkml:brushProperty name="color" value="#E71224"/>
    </inkml:brush>
  </inkml:definitions>
  <inkml:trace contextRef="#ctx0" brushRef="#br0">1 530 5381,'4'4'6696,"6"-8"-4587,8-6-739,-6-1-1191,-1-1 1,-1 0-1,0 0 1,-1-1-1,0 0 0,-1-1 1,0 0-1,-1 0 1,-1-1-1,0 0 0,6-25 1,-2-1-331,-2-1 0,-1 0-1,0-49 1,-6-27 343,-7 293-69,7-10-117,-10 299 47,9-459-45,-3 21 118,3-25-120,0 0-1,0 0 1,0-1-1,-1 1 1,1 0-1,0-1 1,0 1-1,0 0 1,-1-1-1,1 1 1,0 0-1,-1-1 1,1 1-1,0-1 1,-1 1-1,1 0 1,-1-1-1,1 1 1,-1-1-1,0 1 1,1-1-1,-1 0 1,1 1-1,-1-1 1,0 0-1,1 1 1,-2-1-1,2-1 4,-1 0-1,0 0 1,1 0 0,-1 0 0,1 0-1,-1 0 1,1 0 0,0 0-1,-1 0 1,1 0 0,0 0-1,0-1 1,0 1 0,0 0-1,0 0 1,0 0 0,0-3-1,0 1 12,-1-27 4,-1-8-6,6-70-1,-3 103-31,0-1 0,0 1 0,0 0 1,1-1-1,0 1 0,0 0 0,0 0 0,1 0 0,6-8 0,-8 11-41,1 0 0,0-1 0,0 1 0,0 0 0,1 0 0,-1 1 0,0-1 0,1 0 0,-1 1 0,1 0 0,-1-1 0,1 1 0,0 0 0,0 0 0,0 1 0,-1-1 0,1 0 0,0 1 0,5 0 1,-5-2-2867,-1-6-1152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8.440"/>
    </inkml:context>
    <inkml:brush xml:id="br0">
      <inkml:brushProperty name="width" value="0.025" units="cm"/>
      <inkml:brushProperty name="height" value="0.025" units="cm"/>
      <inkml:brushProperty name="color" value="#E71224"/>
    </inkml:brush>
  </inkml:definitions>
  <inkml:trace contextRef="#ctx0" brushRef="#br0">8 0 9193,'-1'111'5567,"-1"7"-4090,-2 133-498,4-240-890,0-1 0,2 1 0,-1 0 0,5 17 0,-5-26-65,-1 0-1,0 0 1,1-1-1,0 1 1,-1 0-1,1 0 1,0 0-1,0-1 1,0 1-1,0 0 1,0-1-1,0 1 1,0-1-1,1 1 1,-1-1-1,0 0 1,1 1-1,-1-1 1,1 0-1,0 0 1,-1 0-1,1 0 1,0 0-1,0-1 1,0 1-1,-1 0 1,1-1-1,0 1 1,0-1-1,0 0 1,0 0-1,0 0 1,3 0-1,-4 0 3,0-1-1,1 0 1,-1 1 0,0-1-1,0 0 1,0 0-1,0 0 1,0 0-1,0 0 1,0 0 0,0 0-1,0 0 1,0 0-1,0 0 1,-1 0 0,1-1-1,0 1 1,0-2-1,10-30 190,-7 22-227,14-46 181,20-108 1,-30 86-8052,-8 101 2490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9.422"/>
    </inkml:context>
    <inkml:brush xml:id="br0">
      <inkml:brushProperty name="width" value="0.025" units="cm"/>
      <inkml:brushProperty name="height" value="0.025" units="cm"/>
      <inkml:brushProperty name="color" value="#E71224"/>
    </inkml:brush>
  </inkml:definitions>
  <inkml:trace contextRef="#ctx0" brushRef="#br0">117 246 4228,'7'8'2694,"5"2"4574,-11-13-4582,-5-10-2025,3 11-655,0 0 0,0 0 0,0 1 0,0-1 0,0 0 0,-1 1 0,1-1 0,-1 1 1,1-1-1,-1 1 0,0 0 0,0-1 0,1 1 0,-1 0 0,0 0 0,0 0 0,0 1 1,0-1-1,0 0 0,0 1 0,-4-1 0,-2 0-32,0 0 0,0 0 1,0 1-1,-11 1 0,17 0 21,0-1 0,1 1 1,0 0-1,-1-1 0,1 1 0,-1 0 1,1 0-1,0 0 0,0 0 0,-1 0 1,1 1-1,0-1 0,0 0 0,0 0 1,0 1-1,0-1 0,1 0 0,-1 1 1,0-1-1,1 1 0,-1-1 0,0 4 1,-9 35-42,6-11-114,2 58 0,2-71-11,0-15 161,0 0 1,0-1-1,1 1 0,-1-1 0,1 1 1,-1 0-1,0-1 0,1 1 1,-1-1-1,1 1 0,-1-1 1,1 1-1,0-1 0,-1 0 0,1 1 1,-1-1-1,1 0 0,0 1 1,-1-1-1,1 0 0,0 0 0,-1 0 1,1 1-1,0-1 0,-1 0 1,1 0-1,0 0 0,-1 0 0,1 0 1,0 0-1,-1 0 0,1-1 1,0 1-1,0 0 0,-1 0 1,1 0-1,-1-1 0,1 1 0,0 0 1,-1-1-1,1 1 0,-1-1 1,2 0-1,4-8 36,0 0 1,0 0 0,-1-1-1,-1 0 1,1 0-1,-2 0 1,4-14-1,2-1 2,4-11-22,-2-1 0,-1 0 0,-1 0 1,-3-1-1,-1 0 0,1-47 0,-19 172 949,10-40-922,6 72 0,-2-103-7,2-1-1,0 1 0,1-1 1,0 0-1,1 0 0,1 0 0,0 0 1,12 18-1,-9-20-1,-7-11-18,1 1-1,-1 0 1,0 0-1,0 0 1,0 0 0,-1 0-1,1 1 1,-1-1-1,1 4 1,10-11 293,-2-12-225,-1-1 0,0 0 0,-1-1 0,-1 0 0,-1-1 0,0 1 1,4-32-1,-12 69-73,1 0 1,0 1 0,2-1 0,0 0 0,7 37-1,-8-56-22,10 18-2815,3-14-3083,-4-5 997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29.820"/>
    </inkml:context>
    <inkml:brush xml:id="br0">
      <inkml:brushProperty name="width" value="0.025" units="cm"/>
      <inkml:brushProperty name="height" value="0.025" units="cm"/>
      <inkml:brushProperty name="color" value="#E71224"/>
    </inkml:brush>
  </inkml:definitions>
  <inkml:trace contextRef="#ctx0" brushRef="#br0">2 36 9065,'0'-17'1889,"0"6"1667,-2 4 95,2 14-4195,0 13 351,0 6-2721,0 4-1506,0-1-2051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0.184"/>
    </inkml:context>
    <inkml:brush xml:id="br0">
      <inkml:brushProperty name="width" value="0.025" units="cm"/>
      <inkml:brushProperty name="height" value="0.025" units="cm"/>
      <inkml:brushProperty name="color" value="#E71224"/>
    </inkml:brush>
  </inkml:definitions>
  <inkml:trace contextRef="#ctx0" brushRef="#br0">1 451 9129,'0'7'1067,"2"18"1090,-1-25-2120,-1 1 0,1-1-1,-1 1 1,1-1-1,-1 1 1,1-1 0,0 0-1,-1 1 1,1-1-1,-1 0 1,1 1 0,0-1-1,-1 0 1,1 0 0,0 0-1,0 1 1,-1-1-1,1 0 1,0 0 0,-1 0-1,1 0 1,0 0 0,-1 0-1,1 0 1,0-1-1,0 1 1,-1 0 0,1 0-1,0 0 1,-1-1 0,1 1-1,-1 0 1,1-1-1,0 1 1,0-1 0,1 0 36,-1-1 1,1 1 0,-1 0 0,0 0 0,0 0 0,1-1-1,-1 1 1,0-1 0,0 1 0,0-1 0,-1 1 0,1-1 0,0 1-1,1-4 1,7-30 263,-6 22-287,14-46-378,-3 0-1,-3-1 0,-2 0 0,0-63 0,-9 120 336,0 0-1,0 0 1,0 0-1,-1 0 1,1 0-1,-1 1 1,0-1-1,1 0 0,-1 1 1,-1-1-1,1 0 1,-2-2-1,2 4 56,0 0-1,0 0 1,0 0-1,0 0 1,0 0-1,0 0 0,0 1 1,0-1-1,0 0 1,-1 1-1,1-1 1,0 1-1,0-1 0,-1 1 1,1 0-1,0-1 1,-1 1-1,1 0 1,0 0-1,-1 0 0,1 0 1,0 0-1,-1 0 1,1 0-1,0 1 1,-1-1-1,-1 1 0,2 0-65,-1 0 0,1 0 0,-1 0-1,1 0 1,-1 1 0,1-1 0,0 0-1,0 1 1,0-1 0,0 1-1,0-1 1,0 1 0,0 0 0,0-1-1,1 1 1,-1 0 0,0-1 0,1 1-1,0 0 1,-1 0 0,1 2-1,-5 42 18,5-44-12,6 392-102,4-115 2146,-11-282-2021,1 0 0,-1 0 0,0 0 0,0-1 0,0 1 0,-1 0 0,1 1 0,-4-6 0,-4-9-64,3-3 9,0 1 1,1-1-1,2-1 1,0 1-1,1-1 1,0-28-1,3 48-146,0 0 0,0 0 0,0 0 1,1 0-1,-1 1 0,0-1 0,0 1 0,0-1 0,1 1 0,-1-1 0,0 1 0,1 0 0,-1-1 0,0 1 0,1 0 0,1 0 1,6-2-2150,6-4-1870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0.544"/>
    </inkml:context>
    <inkml:brush xml:id="br0">
      <inkml:brushProperty name="width" value="0.025" units="cm"/>
      <inkml:brushProperty name="height" value="0.025" units="cm"/>
      <inkml:brushProperty name="color" value="#E71224"/>
    </inkml:brush>
  </inkml:definitions>
  <inkml:trace contextRef="#ctx0" brushRef="#br0">42 0 9193,'0'9'929,"-2"1"-417,2-5 65,0 0 351,0-2-671,6 0 319,5-1-352,2 0 97,-1-2-161,-3 0-288,-2 0-737,-5 0-1697,0 0-481</inkml:trace>
  <inkml:trace contextRef="#ctx0" brushRef="#br0" timeOffset="1">1 199 10890,'0'1'3075,"15"-1"-608,11-6-1795,4-9-319,4 0-546,2-2-2753,-6-1-9835</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3.091"/>
    </inkml:context>
    <inkml:brush xml:id="br0">
      <inkml:brushProperty name="width" value="0.025" units="cm"/>
      <inkml:brushProperty name="height" value="0.025" units="cm"/>
      <inkml:brushProperty name="color" value="#E71224"/>
    </inkml:brush>
  </inkml:definitions>
  <inkml:trace contextRef="#ctx0" brushRef="#br0">1 47 2210,'0'-28'2920,"0"9"12802,4 32-29816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3.925"/>
    </inkml:context>
    <inkml:brush xml:id="br0">
      <inkml:brushProperty name="width" value="0.025" units="cm"/>
      <inkml:brushProperty name="height" value="0.025" units="cm"/>
      <inkml:brushProperty name="color" value="#E71224"/>
    </inkml:brush>
  </inkml:definitions>
  <inkml:trace contextRef="#ctx0" brushRef="#br0">1 0 3427,'6'4'8881,"5"-3"-5023,6 4-800,-17-5-4144,5 2 5676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4.967"/>
    </inkml:context>
    <inkml:brush xml:id="br0">
      <inkml:brushProperty name="width" value="0.025" units="cm"/>
      <inkml:brushProperty name="height" value="0.025" units="cm"/>
      <inkml:brushProperty name="color" value="#E71224"/>
    </inkml:brush>
  </inkml:definitions>
  <inkml:trace contextRef="#ctx0" brushRef="#br0">6 1 4708,'-6'3'12245,"6"4"-11896,0-6-670,0-1 0,1 1 0,-1-1 1,0 1-1,0-1 0,1 1 1,-1 0-1,0-1 0,1 1 0,-1-1 1,1 1-1,-1-1 0,0 0 1,1 1-1,-1-1 0,1 1 1,-1-1-1,1 0 0,0 1 0,-1-1 1,1 0-1,-1 0 0,1 1 1,-1-1-1,2 0 0,9 0-4062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5.355"/>
    </inkml:context>
    <inkml:brush xml:id="br0">
      <inkml:brushProperty name="width" value="0.025" units="cm"/>
      <inkml:brushProperty name="height" value="0.025" units="cm"/>
      <inkml:brushProperty name="color" value="#E71224"/>
    </inkml:brush>
  </inkml:definitions>
  <inkml:trace contextRef="#ctx0" brushRef="#br0">217 0 10250,'0'0'2802,"-6"0"1022,-22 6-3756,8 5-106,7-2 527,0-1-1,-1-1 1,0 0-1,0-1 1,-19 5-1,30-10-470,0-1-1,0 1 0,0 0 0,0 1 0,0-1 0,0 0 0,0 1 0,0 0 0,0-1 1,1 1-1,-1 0 0,1 0 0,-1 1 0,1-1 0,0 0 0,0 1 0,0 0 1,0-1-1,0 1 0,1 0 0,-1 0 0,1 0 0,0 0 0,0 0 0,0 0 0,0 0 1,0 0-1,1 1 0,0-1 0,-1 0 0,1 0 0,0 1 0,1 3 0,-1-5-19,1 0-1,0-1 0,-1 1 0,1-1 0,0 0 0,0 1 1,0-1-1,0 1 0,0-1 0,0 0 0,0 0 1,1 0-1,-1 0 0,0 0 0,1 0 0,-1 0 1,0 0-1,1 0 0,-1-1 0,3 2 0,38 13-191,-25-10-108,-1 1-78,-1 0 0,-1 0 1,1 2-1,-1 0 0,16 11 0,-27-16 357,0-1 1,0 1-1,0 0 1,0 0-1,0 0 1,0 0-1,-1 0 1,0 0-1,1 1 0,-1 0 1,-1-1-1,1 1 1,0 0-1,-1-1 1,0 1-1,0 0 1,0 0-1,0 0 0,-1 0 1,1 0-1,-1 1 1,0-1-1,0 0 1,-1 0-1,1 0 1,-2 5-1,0-6 34,1 1-1,0-1 1,-1 0 0,0 0-1,0 0 1,0 0 0,0 0-1,0 0 1,-1-1 0,1 1 0,-1-1-1,1 0 1,-1 1 0,0-1-1,0-1 1,0 1 0,0 0-1,-6 2 1,-7 2 400,-1-1 0,-27 7 0,11-4 934,32-8-1402,-24 11 1095,18 3-7928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35.436"/>
    </inkml:context>
    <inkml:brush xml:id="br0">
      <inkml:brushProperty name="width" value="0.025" units="cm"/>
      <inkml:brushProperty name="height" value="0.025" units="cm"/>
      <inkml:brushProperty name="color" value="#E71224"/>
    </inkml:brush>
  </inkml:definitions>
  <inkml:trace contextRef="#ctx0" brushRef="#br0">2 0 2114,'-1'13'-106,"0"10"7884,3-12-10619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6.574"/>
    </inkml:context>
    <inkml:brush xml:id="br0">
      <inkml:brushProperty name="width" value="0.025" units="cm"/>
      <inkml:brushProperty name="height" value="0.025" units="cm"/>
      <inkml:brushProperty name="color" value="#E71224"/>
    </inkml:brush>
  </inkml:definitions>
  <inkml:trace contextRef="#ctx0" brushRef="#br0">15 0 4997,'-13'0'4548,"11"0"-6470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019"/>
    </inkml:context>
    <inkml:brush xml:id="br0">
      <inkml:brushProperty name="width" value="0.025" units="cm"/>
      <inkml:brushProperty name="height" value="0.025" units="cm"/>
      <inkml:brushProperty name="color" value="#E71224"/>
    </inkml:brush>
  </inkml:definitions>
  <inkml:trace contextRef="#ctx0" brushRef="#br0">0 0 13549,'14'7'585,"4"4"99,-17-7 144,-9-1 732,16-2-7715,1 9 10036,0 1-6076,-4-5-3335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416"/>
    </inkml:context>
    <inkml:brush xml:id="br0">
      <inkml:brushProperty name="width" value="0.025" units="cm"/>
      <inkml:brushProperty name="height" value="0.025" units="cm"/>
      <inkml:brushProperty name="color" value="#E71224"/>
    </inkml:brush>
  </inkml:definitions>
  <inkml:trace contextRef="#ctx0" brushRef="#br0">1 1 4100,'0'0'6150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7.823"/>
    </inkml:context>
    <inkml:brush xml:id="br0">
      <inkml:brushProperty name="width" value="0.025" units="cm"/>
      <inkml:brushProperty name="height" value="0.025" units="cm"/>
      <inkml:brushProperty name="color" value="#E71224"/>
    </inkml:brush>
  </inkml:definitions>
  <inkml:trace contextRef="#ctx0" brushRef="#br0">0 0 6438,'0'0'6406,"0"3"-6534,4-1-192,0 1-641,-2-1-705,-2 1-1377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8.187"/>
    </inkml:context>
    <inkml:brush xml:id="br0">
      <inkml:brushProperty name="width" value="0.025" units="cm"/>
      <inkml:brushProperty name="height" value="0.025" units="cm"/>
      <inkml:brushProperty name="color" value="#E71224"/>
    </inkml:brush>
  </inkml:definitions>
  <inkml:trace contextRef="#ctx0" brushRef="#br0">0 0 5381,'12'23'7335,"-12"-19"-10090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8.660"/>
    </inkml:context>
    <inkml:brush xml:id="br0">
      <inkml:brushProperty name="width" value="0.025" units="cm"/>
      <inkml:brushProperty name="height" value="0.025" units="cm"/>
      <inkml:brushProperty name="color" value="#E71224"/>
    </inkml:brush>
  </inkml:definitions>
  <inkml:trace contextRef="#ctx0" brushRef="#br0">0 2 5669,'3'-2'9226,"-2"2"-9958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9.903"/>
    </inkml:context>
    <inkml:brush xml:id="br0">
      <inkml:brushProperty name="width" value="0.025" units="cm"/>
      <inkml:brushProperty name="height" value="0.025" units="cm"/>
      <inkml:brushProperty name="color" value="#E71224"/>
    </inkml:brush>
  </inkml:definitions>
  <inkml:trace contextRef="#ctx0" brushRef="#br0">1 1 2626,'0'0'6914,"7"24"-3391,6-4-2536,-2 1 0,0-1 1,-1 2-1,13 43 0,4 8 488,-23-66-1516,2 5-784,-1 1 1,0 0 0,0 0 0,-2 1-1,1-1 1,-2 1 0,2 18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0.560"/>
    </inkml:context>
    <inkml:brush xml:id="br0">
      <inkml:brushProperty name="width" value="0.025" units="cm"/>
      <inkml:brushProperty name="height" value="0.025" units="cm"/>
      <inkml:brushProperty name="color" value="#E71224"/>
    </inkml:brush>
  </inkml:definitions>
  <inkml:trace contextRef="#ctx0" brushRef="#br0">5 1 7047,'-4'4'6620,"5"5"-4484,7 8-1155,14 10-693,-2 1 0,-1 1 1,-2 1-1,0 0 0,15 42 1,-28-62-317,-3-6 23,0 0 0,1 1 0,0-1 1,-1 0-1,2 0 0,-1 0 0,0-1 0,1 1 0,-1 0 1,1-1-1,5 5 0,-8-8 18,1 0 0,-1 0 1,1 0-1,-1 0 0,1 0 0,0 0 0,-1 0 0,1 0 0,-1 0 1,1 0-1,-1 0 0,1 0 0,0 0 0,-1-1 0,1 1 1,-1 0-1,1 0 0,-1-1 0,1 1 0,-1 0 0,1-1 0,-1 1 1,1 0-1,-1-1 0,0 1 0,1-1 0,-1 1 0,0-1 1,1 1-1,-1-1 0,0 1 0,1-1 0,-1 1 0,0-1 0,0 1 1,1-2-1,7-23 34,-7 20 28,15-49-29,-9 33-112,-1 0 0,0 0 1,-2-1-1,4-38 0,-8 60 760,-7 1-587,0 0 1,1 1-1,-1-1 1,1 2-1,0-1 1,-11 6-1,1-1 123,-25 11-27,-51 32 0,107-51-12914,6-5 8398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1.482"/>
    </inkml:context>
    <inkml:brush xml:id="br0">
      <inkml:brushProperty name="width" value="0.025" units="cm"/>
      <inkml:brushProperty name="height" value="0.025" units="cm"/>
      <inkml:brushProperty name="color" value="#E71224"/>
    </inkml:brush>
  </inkml:definitions>
  <inkml:trace contextRef="#ctx0" brushRef="#br0">22 125 9097,'-3'2'8314,"0"6"-7308,-3 60-551,-3 65-354,9-132-288,0-14 213,0-17-43,-1-20-331,3 0-1,9-58 1,-10 103 338,0 1 0,0 0 0,0-1 0,1 1 0,0 0 0,0 0-1,0 0 1,1 0 0,-1 0 0,1 1 0,0-1 0,0 1 0,0 0 0,0 0 0,1 0 0,-1 0-1,1 0 1,0 1 0,0-1 0,0 1 0,0 0 0,0 0 0,0 1 0,1-1 0,-1 1 0,0 0-1,1 0 1,-1 1 0,1-1 0,-1 1 0,1 0 0,-1 0 0,1 0 0,0 1 0,-1 0 0,9 2-1,-10-2 44,0 0 0,-1 1 0,1-1-1,0 1 1,-1 0 0,1 0-1,-1 0 1,0 0 0,0 0 0,0 0-1,0 0 1,0 1 0,0-1 0,0 1-1,-1 0 1,1-1 0,-1 1-1,0 0 1,0 0 0,0 0 0,0 0-1,0 0 1,-1 0 0,0 0-1,1 0 1,-1 0 0,0 0 0,0 0-1,-1 0 1,0 4 0,1-6-24,0 0 0,-1 0 0,1 0 0,-1 0 0,1 0 0,-1 0 0,1 0 0,-1 0 0,0 0 0,0 0 0,1-1 0,-1 1 0,0 0 0,0 0 0,0-1 0,0 1 0,0-1 0,0 1 0,0-1 0,0 1 0,0-1 0,0 1 0,0-1 0,-1 0 0,-35 8 13,17-5 30,-80 28 572,100-31-625,-1 1 0,1-1 0,-1 0 1,1 1-1,0-1 0,-1 0 0,1 1 0,-1-1 0,1 0 0,0 1 0,-1-1 0,1 1 0,0-1 0,0 0 0,-1 1 0,1-1 1,0 1-1,0-1 0,0 1 0,-1-1 0,1 1 0,0-1 0,0 1 0,0-1 0,0 1 0,0-1 0,0 1 0,0-1 0,0 1 1,0-1-1,0 1 0,0 0 0,1-1 0,-1 0 0,0 1 0,0-1 0,0 1 0,1-1 0,-1 1 0,0-1 0,1 1 0,-1-1 0,0 0 1,1 1-1,-1-1 0,0 1 0,1-1 0,0 1 0,18 17-157,-4-7 264,0 0-1,1-2 0,0 0 1,1-1-1,0 0 0,21 6 1,111 24 910,-124-33-944,-25-4-94,11 2 835,-11-4-810,0 1 0,0 0-1,0 0 1,1 0 0,-1 0 0,0 0 0,0 0 0,0 0 0,0 0 0,1 0-1,-1 0 1,0 0 0,0 0 0,0 0 0,0 0 0,0 0 0,1 0-1,-1 0 1,0 0 0,0 0 0,0 1 0,0-1 0,0 0 0,1 0 0,-1 0-1,0 0 1,0 0 0,0 0 0,0 0 0,0 0 0,0 1 0,0-1-1,1 0 1,-1 0 0,0 0 0,0 0 0,0 0 0,0 0 0,0 1 0,0-1-1,0 0 1,0 0 0,0 0 0,0 0 0,0 1 0,0-1 0,0 0-1,0 0 1,0 0 0,0 0 0,0 0 0,0 1 0,0-1 0,0 0-1,0 0 1,0 0 0,0 0 0,0 0 0,0 1 0,0-1 0,-1 0 0,1 0-1,0 0 1,0 0 0,7 0-10258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6.003"/>
    </inkml:context>
    <inkml:brush xml:id="br0">
      <inkml:brushProperty name="width" value="0.025" units="cm"/>
      <inkml:brushProperty name="height" value="0.025" units="cm"/>
      <inkml:brushProperty name="color" value="#E71224"/>
    </inkml:brush>
  </inkml:definitions>
  <inkml:trace contextRef="#ctx0" brushRef="#br0">46 411 1057,'-19'13'4317,"-2"0"5906,15-17-6492,6-12-3232,10-23-307,1 1 1,2 1 0,1 0-1,34-61 1,-47 97-190,12-24 61,1 0 0,2 0 0,0 1 0,34-37 0,-49 61-60,-1-1 1,0 1-1,1-1 0,-1 1 0,0-1 0,1 1 0,-1 0 0,1-1 0,-1 1 0,1-1 1,-1 1-1,1 0 0,-1 0 0,1-1 0,-1 1 0,1 0 0,0 0 0,-1-1 0,1 1 1,-1 0-1,1 0 0,0 0 0,-1 0 0,1 0 0,-1 0 0,1 0 0,0 0 0,-1 0 1,1 1-1,0-1 0,-1 0 0,1 0 0,-1 0 0,1 1 0,-1-1 0,1 0 0,-1 1 1,1-1-1,-1 0 0,1 1 0,-1-1 0,1 1 0,-1-1 0,0 0 0,1 1 1,-1-1-1,1 1 0,-1 0 0,0-1 0,0 1 0,1-1 0,-1 1 0,0-1 0,0 1 1,0 0-1,0-1 0,0 1 0,0-1 0,0 2 0,8 40 378,-8-39-445,28 318 330,-23-250-982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2.610"/>
    </inkml:context>
    <inkml:brush xml:id="br0">
      <inkml:brushProperty name="width" value="0.025" units="cm"/>
      <inkml:brushProperty name="height" value="0.025" units="cm"/>
      <inkml:brushProperty name="color" value="#E71224"/>
    </inkml:brush>
  </inkml:definitions>
  <inkml:trace contextRef="#ctx0" brushRef="#br0">2 1 6726,'0'5'8303,"-2"25"-6361,3-6-1542,1 1 0,1-1 0,2 0 1,8 32-1,39 93-302,-16-49-121,-29-82-160,2 5-433,-7-7-5925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3.160"/>
    </inkml:context>
    <inkml:brush xml:id="br0">
      <inkml:brushProperty name="width" value="0.025" units="cm"/>
      <inkml:brushProperty name="height" value="0.025" units="cm"/>
      <inkml:brushProperty name="color" value="#E71224"/>
    </inkml:brush>
  </inkml:definitions>
  <inkml:trace contextRef="#ctx0" brushRef="#br0">4 0 8584,'-3'4'5813,"8"5"-4156,13 11-2417,-15-17 1326,8 9-433,-2 2-1,1-1 1,-1 1-1,-1 0 1,-1 1-1,0 0 1,9 28-1,-12-31-113,-4-11-19,1 0 1,-1 0 0,0 0 0,1 0-1,-1 0 1,1 0 0,-1-1-1,1 1 1,-1 0 0,1 0 0,-1 0-1,1-1 1,0 1 0,0 0 0,-1-1-1,1 1 1,0 0 0,0-1-1,0 1 1,0-1 0,0 0 0,0 1-1,-1-1 1,1 0 0,0 1 0,0-1-1,0 0 1,0 0 0,0 0-1,0 0 1,0 0 0,0 0 0,0 0-1,0 0 1,0 0 0,0 0 0,0-1-1,0 1 1,0 0 0,0-1-1,0 1 1,0-1 0,0 1 0,0-1-1,1-1 1,2 0 2,0-1 0,0 0 0,-1 0-1,1-1 1,-1 1 0,1-1 0,-1 0 0,3-4-1,27-46-845,-32 53 866,-1 1 0,0-1 0,0 0 0,0 0 0,0 1 0,0-1 0,0 0 0,0 0 0,0 1 0,0-1 0,0 0 0,0 1 0,0-1 0,0 0 0,-1 0-1,1 1 1,0-1 0,-1 0 0,1 1 0,0-1 0,-1 0 0,1 1 0,-1-1 0,1 1 0,-1-1 0,1 1 0,-1-1 0,1 1 0,-1-1 0,1 1 0,-1-1 0,-1 1 0,-25-15 1055,22 13-966,-8-5 107,0 1-1,-1 1 0,1 0 1,-1 1-1,-1 0 0,1 2 0,0-1 1,-24 0-1,38 3-634,3 0-2505,13 0 183,10 0-2766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53.852"/>
    </inkml:context>
    <inkml:brush xml:id="br0">
      <inkml:brushProperty name="width" value="0.025" units="cm"/>
      <inkml:brushProperty name="height" value="0.025" units="cm"/>
      <inkml:brushProperty name="color" value="#E71224"/>
    </inkml:brush>
  </inkml:definitions>
  <inkml:trace contextRef="#ctx0" brushRef="#br0">57 3 10954,'-1'0'81,"1"0"1,-1 1-1,0-1 0,0 0 0,1 1 0,-1-1 0,0 1 0,1-1 0,-1 1 0,0-1 0,1 1 0,-1 0 0,1-1 1,-1 1-1,1 0 0,-1-1 0,1 1 0,-1 0 0,1 0 0,0-1 0,0 1 0,-1 0 0,1 0 0,0 0 0,0-1 1,0 1-1,0 0 0,0 0 0,0 0 0,0 1 0,0 34-60,0-26 92,0 254 699,0-263-914,0-4 134,-5-118-833,1 64-16,6-85 1,-1 141 828,-1 0-1,1 0 1,0 0-1,0 0 1,0 0 0,1 1-1,-1-1 1,0 0 0,0 1-1,0-1 1,0 0-1,1 1 1,-1 0 0,0-1-1,1 1 1,-1 0 0,0-1-1,1 1 1,-1 0-1,0 0 1,1 0 0,-1 0-1,0 0 1,1 1 0,0-1-1,38 4 376,-30 0-212,0-1 0,0 1 0,-1 1 0,0 0-1,0 0 1,0 0 0,-1 1 0,13 11 732,-23-16-900,0-1 0,0 1 1,0-1-1,0 1 0,1 0 0,-1 0 1,0 0-1,1 0 0,-1 0 0,1 0 1,-2 1-1,-6 4-158,-24 11-118,17-11 399,0 2 0,1 0 1,0 1-1,0 0 1,1 1-1,0 1 0,-15 15 1,28-25-101,1 0 0,-1 0 0,0 0 1,1 0-1,-1 0 0,1 0 0,0 0 0,-1 0 1,1 0-1,0 0 0,0 0 0,0 0 1,-1 0-1,1 0 0,0 0 0,0 0 0,0 0 1,1 0-1,-1 0 0,0 0 0,0 0 0,1 0 1,-1 0-1,0 0 0,1 0 0,-1 0 0,1 0 1,-1 0-1,1 0 0,0-1 0,-1 1 1,1 0-1,0 0 0,-1 0 0,1-1 0,2 2 1,35 23 714,-30-21-468,84 43 1417,44 27-1327,-65-29-3490,-37-26-2135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1.400"/>
    </inkml:context>
    <inkml:brush xml:id="br0">
      <inkml:brushProperty name="width" value="0.025" units="cm"/>
      <inkml:brushProperty name="height" value="0.025" units="cm"/>
      <inkml:brushProperty name="color" value="#E71224"/>
    </inkml:brush>
  </inkml:definitions>
  <inkml:trace contextRef="#ctx0" brushRef="#br0">28 117 8200,'-2'-42'8429,"-2"52"-6881,-6 57-1397,4 1 0,4 115 0,3-104-118,-3-1-51,0-41 1,1 0 1,3 0-1,5 42 0,-7-77 15,1-1 1,-1 1 0,0-1 0,1 1-1,-1 0 1,1-1 0,-1 1 0,1-1 0,0 1-1,-1-1 1,1 0 0,0 1 0,0-1-1,0 0 1,0 1 0,0-1 0,2 1 0,-2-1-1,0-1 0,0 0 0,-1 0 0,1 0 1,0 0-1,0 0 0,-1 0 0,1 0 1,0 0-1,0 0 0,-1 0 0,1 0 1,0 0-1,0-1 0,-1 1 0,1 0 0,0 0 1,-1-1-1,1 1 0,0-1 0,-1 1 1,1-1-1,0 1 0,-1-1 0,1 0 1,4-3-5,-1-1 1,0 0-1,0 0 0,-1 0 1,1-1-1,-1 1 1,3-8-1,15-41 16,25-105 0,-1-63-4,-17 77 97,-24 126-203,1-6-62,0 0-1,2-49 0,-7 73-1171,0 6-3059,0 7 2360,0-9 649,0 21-5364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2.322"/>
    </inkml:context>
    <inkml:brush xml:id="br0">
      <inkml:brushProperty name="width" value="0.025" units="cm"/>
      <inkml:brushProperty name="height" value="0.025" units="cm"/>
      <inkml:brushProperty name="color" value="#E71224"/>
    </inkml:brush>
  </inkml:definitions>
  <inkml:trace contextRef="#ctx0" brushRef="#br0">177 430 5221,'-1'3'5987,"-1"-9"-3145,-1-11-1742,3 15-1051,0 1-1,-1-1 0,1 0 0,0 0 1,-1 0-1,0 0 0,1 1 1,-1-1-1,0 0 0,0 0 0,0 1 1,0-1-1,0 1 0,-1-1 0,1 1 1,0-1-1,-1 1 0,1 0 1,-1 0-1,1 0 0,-1 0 0,0 0 1,1 0-1,-1 0 0,0 0 1,0 1-1,0-1 0,1 1 0,-1-1 1,-2 1-1,-4-2 17,0 1 1,0 0 0,1 0-1,-1 1 1,-15 1-1,20 0-56,0 0-1,1 0 1,-1 0-1,0 0 1,0 1-1,0 0 1,1-1-1,-1 1 1,1 0-1,-1 0 1,1 0-1,0 0 1,0 1-1,0-1 1,0 1 0,0-1-1,1 1 1,-1 0-1,1-1 1,-1 1-1,1 0 1,-1 4-1,-2 3-29,1 0 0,0 0 0,1 0 0,0 0 0,0 15 0,1-10-151,0-9-10,0 1 0,1 0-1,0 0 1,1-1 0,1 9-1,-1-14 166,-1 0 0,1-1-1,0 1 1,0 0 0,0-1-1,0 1 1,0 0 0,-1-1-1,1 1 1,0-1 0,0 0-1,1 1 1,-1-1 0,0 0-1,0 1 1,0-1-1,0 0 1,0 0 0,0 0-1,0 0 1,2 0 0,25-4 46,-23 0-27,0 0 1,0 0-1,0-1 1,0 0-1,-1 0 1,0 0-1,0 0 1,6-11-1,-1 0 9,-1-1-1,7-17 0,-6 6-30,-1 1 0,-1-1 0,-2 0 0,3-42-1,-4-116 201,-5 120 72,0 60 269,-2 14-465,-3 16-115,-1 56 58,4 138 0,4-119 78,-1-87-69,0 1 0,1-1 0,0 0-1,1 0 1,5 20 0,-6-29-11,0 0 1,0-1-1,1 1 0,-1 0 0,1-1 0,-1 1 0,1 0 1,0-1-1,0 0 0,0 0 0,0 1 0,1-1 0,-1-1 1,1 1-1,-1 0 0,1 0 0,-1-1 0,1 0 0,0 1 1,0-1-1,0 0 0,0 0 0,0-1 0,0 1 0,0-1 1,0 1-1,3-1 0,-4 0 4,-1 0 1,0 0-1,1 0 1,-1 0-1,1 0 1,-1 0-1,0 0 1,1 0-1,-1-1 0,0 1 1,1-1-1,-1 1 1,0-1-1,0 1 1,1-1-1,-1 0 1,0 0-1,0 1 1,0-1-1,0 0 1,0 0-1,0 0 0,0 0 1,0 0-1,1-2 1,0-1 17,0-1 0,-1 0 0,1 1 0,-1-1 0,0 0 0,1-5 0,1-18 357,-1 1 1,-1-29 0,-1 45 537,0 11-503,0 34-325,-1 2-93,0-16-742,1 0 1,3 20-1,-3-39 609,0 0 1,0-1-1,0 1 1,0-1-1,0 1 0,1-1 1,-1 0-1,0 1 1,0-1-1,1 1 0,-1-1 1,0 1-1,1-1 1,-1 0-1,0 1 0,1-1 1,-1 0-1,1 1 1,-1-1-1,1 0 0,-1 1 1,0-1-1,1 0 1,-1 0-1,1 0 1,-1 1-1,1-1 0,0 0 1,-1 0-1,1 0 1,-1 0-1,1 0 0,-1 0 1,1 0-1,-1 0 1,1 0-1,-1 0 0,2-1 1,0 1-818,16 0-6207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2.671"/>
    </inkml:context>
    <inkml:brush xml:id="br0">
      <inkml:brushProperty name="width" value="0.025" units="cm"/>
      <inkml:brushProperty name="height" value="0.025" units="cm"/>
      <inkml:brushProperty name="color" value="#E71224"/>
    </inkml:brush>
  </inkml:definitions>
  <inkml:trace contextRef="#ctx0" brushRef="#br0">27 2 10378,'-7'-2'1794,"-5"2"255,7 0-767,3 7-1282,2 15-96,0 5-353,0 6-1601,0 2-1825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3.034"/>
    </inkml:context>
    <inkml:brush xml:id="br0">
      <inkml:brushProperty name="width" value="0.025" units="cm"/>
      <inkml:brushProperty name="height" value="0.025" units="cm"/>
      <inkml:brushProperty name="color" value="#E71224"/>
    </inkml:brush>
  </inkml:definitions>
  <inkml:trace contextRef="#ctx0" brushRef="#br0">1 499 4965,'0'0'49,"0"0"0,0 0 0,0 0 1,0 0-1,0 0 0,0 0 0,0 0 0,1 0 1,-1 0-1,0-1 0,0 1 0,0 0 0,0 0 1,0 0-1,0 0 0,0 0 0,0 0 0,0 0 1,0 0-1,1 0 0,-1 0 0,0 0 0,0 0 1,0 0-1,0 0 0,0 0 0,0 0 0,0 1 1,0-1-1,0 0 0,0 0 0,0 0 0,1 0 1,-1 0-1,0 0 0,0 0 0,0 0 1,0 0-1,0 0 0,0 0 0,0 0 0,0 0 1,0 0-1,0 0 0,0 0 0,0 1 0,0-1 1,0 0-1,0 0 0,0 0 0,0 0 0,0 0 1,0 0-1,0 0 0,0 0 0,0 0 0,0 0 1,0 1-1,0-1 0,0 0 0,0 0 0,0 0 1,0 0-1,0 0 0,0 0 0,0 0 1,0 0-1,0 0 0,0 0 0,7-8 890,4-15-598,13-46-92,-3-1-1,17-114 1,-32 137 1350,-2-53 1,-12 126-988,1-10-631,-3 22 187,1 0 0,2 1 0,2 0 0,2 0 0,1 41 0,22 197 99,-4-106-475,-15-155 218,0-10-23,-1 1 1,1-1 0,-1 1 0,-1-1 0,-1 11-1,-8-34-857,2-4 1045,0 0-1,0 0 0,2-1 1,1 0-1,1 0 1,1 0-1,0-1 0,2-39 1,1 61-177,0 0 0,1 0 1,-1 0-1,0 0 0,0 1 1,1-1-1,-1 0 0,0 0 0,1 1 1,-1-1-1,1 0 0,-1 0 1,1 1-1,-1-1 0,1 0 1,-1 1-1,1-1 0,0 1 0,-1-1 1,1 1-1,0-1 0,-1 1 1,1-1-1,0 1 0,0 0 1,0-1-1,-1 1 0,1 0 0,0 0 1,1 0-1,33-4-2347,-18 3-1543,7-4-3502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3.446"/>
    </inkml:context>
    <inkml:brush xml:id="br0">
      <inkml:brushProperty name="width" value="0.025" units="cm"/>
      <inkml:brushProperty name="height" value="0.025" units="cm"/>
      <inkml:brushProperty name="color" value="#E71224"/>
    </inkml:brush>
  </inkml:definitions>
  <inkml:trace contextRef="#ctx0" brushRef="#br0">38 0 6694,'0'0'7335,"-1"9"-6021,-1-6 127,2 2-1057,0 0 65,0 0-609,2 0 576,9-3-544,0-2 352,0 0-288,2 0 64,-3 0-769,-3 0-1473,-1 0-1794</inkml:trace>
  <inkml:trace contextRef="#ctx0" brushRef="#br0" timeOffset="1">3 207 10506,'-2'7'2979,"2"-4"-833,11-3-1057,4 0-641,2 0-63,-4-3-546,-2-2 386,-1 2-1987,-3-4-2434,-1-3-7335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6.338"/>
    </inkml:context>
    <inkml:brush xml:id="br0">
      <inkml:brushProperty name="width" value="0.025" units="cm"/>
      <inkml:brushProperty name="height" value="0.025" units="cm"/>
      <inkml:brushProperty name="color" value="#E71224"/>
    </inkml:brush>
  </inkml:definitions>
  <inkml:trace contextRef="#ctx0" brushRef="#br0">42 92 1666,'-22'-56'3829,"3"20"5202,21 48-5883,-3 15-2742,0-8-149,20 398 229,-19-415-486,0 3-8,1 0 0,-1 1 0,1-1 0,0 0 0,0 1 0,3 6 0,-3-10 8,0-1-1,0 0 1,0 0 0,0 0-1,-1 0 1,1 0-1,1 0 1,-1 0-1,0 0 1,0 0-1,0 0 1,0-1-1,1 1 1,-1 0-1,0-1 1,1 1-1,-1-1 1,0 0-1,1 1 1,-1-1 0,0 0-1,1 0 1,-1 0-1,1 0 1,-1 0-1,1 0 1,-1 0-1,2-1 1,-2 1 9,1-1 1,0 0-1,-1 1 1,1-1-1,-1 0 1,0 0-1,1 0 1,-1 0-1,0 0 1,1-1-1,-1 1 1,0 0-1,0-1 1,0 1-1,0 0 1,0-1-1,0 0 1,-1 1 0,1-1-1,0-2 1,14-40 16,-14 38-65,39-220 164,-22 102 59,-18 124-217,0-1 0,0 1 0,0-1 0,0 1 0,0-1 0,1 0 1,-1 1-1,0-1 0,0 1 0,0-1 0,0 1 0,1-1 0,-1 1 0,0-1 0,1 1 0,-1 0 0,0-1 0,1 1 0,-1-1 0,0 1 0,1 0 0,-1-1 0,1 1 0,-1 0 0,1-1 0,-1 1 0,1 0 0,-1 0 0,1 0 1,-1-1-1,1 1 0,-1 0 0,1 0 0,-1 0 0,1 0 0,0 0 0,-1 0 0,1 0 0,-1 0 0,1 0 0,-1 0 0,1 0 0,-1 0 0,1 1 0,-1-1 0,1 0 0,-1 0 0,1 0 0,-1 1 0,1-1 0,0 1 0,22 18-4920,-9-2-7</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6.748"/>
    </inkml:context>
    <inkml:brush xml:id="br0">
      <inkml:brushProperty name="width" value="0.025" units="cm"/>
      <inkml:brushProperty name="height" value="0.025" units="cm"/>
      <inkml:brushProperty name="color" value="#E71224"/>
    </inkml:brush>
  </inkml:definitions>
  <inkml:trace contextRef="#ctx0" brushRef="#br0">1 12 9097,'11'0'7107,"14"-1"-4265,70 1-6444,-91-4-1608,-1-2-219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3:46.376"/>
    </inkml:context>
    <inkml:brush xml:id="br0">
      <inkml:brushProperty name="width" value="0.025" units="cm"/>
      <inkml:brushProperty name="height" value="0.025" units="cm"/>
      <inkml:brushProperty name="color" value="#E71224"/>
    </inkml:brush>
  </inkml:definitions>
  <inkml:trace contextRef="#ctx0" brushRef="#br0">0 3 15599,'0'-2'3203,"11"2"-1794,3 0-96,6 8-224,4 0-640,2 1-321,5-3 32,5 0-256,-6-4 96,-3-2-1826,-3 0-1633,-2 0-12460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7.096"/>
    </inkml:context>
    <inkml:brush xml:id="br0">
      <inkml:brushProperty name="width" value="0.025" units="cm"/>
      <inkml:brushProperty name="height" value="0.025" units="cm"/>
      <inkml:brushProperty name="color" value="#E71224"/>
    </inkml:brush>
  </inkml:definitions>
  <inkml:trace contextRef="#ctx0" brushRef="#br0">27 0 1858,'-7'21'5801,"4"-11"-4819,0-1 1,0 1-1,1 0 1,0 0-1,1 0 1,0 11-1,-1 56 1330,0-39-2069,1 0 0,3-1 0,8 59 0,-9-92-488,7 23-1506,4-15-2692,-3-11 109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07.869"/>
    </inkml:context>
    <inkml:brush xml:id="br0">
      <inkml:brushProperty name="width" value="0.025" units="cm"/>
      <inkml:brushProperty name="height" value="0.025" units="cm"/>
      <inkml:brushProperty name="color" value="#E71224"/>
    </inkml:brush>
  </inkml:definitions>
  <inkml:trace contextRef="#ctx0" brushRef="#br0">8 67 6854,'-2'176'7074,"0"-3"-6402,2-172-922,0-11-2270,-2-71-2173,1-10 1950,5 0 3367,-4 85-416,1-1 0,0 1 1,0 0-1,0-1 0,1 1 0,0 0 0,1 0 1,-1 0-1,1 0 0,0 0 0,0 1 0,1-1 1,0 1-1,0 0 0,0 0 0,0 0 0,1 1 1,0-1-1,0 1 0,0 0 0,0 0 0,1 1 1,0 0-1,-1 0 0,1 0 0,0 1 0,1 0 1,-1 0-1,0 0 0,1 1 0,-1 0 0,0 0 1,11 0-1,-16 2-139,0-1-1,0 0 1,0 0 0,0 1 0,-1-1 0,1 1 0,0-1-1,0 1 1,0-1 0,-1 1 0,1 0 0,0-1 0,0 1-1,-1 0 1,1-1 0,-1 1 0,1 0 0,0 0-1,-1 0 1,0 0 0,1-1 0,-1 1 0,1 0 0,-1 0-1,0 0 1,0 0 0,0 0 0,1 0 0,-1 0 0,0 0-1,0 1 1,1 38 1057,-1-32-995,0-4-114,-1-1 1,1 1-1,-1-1 0,1 0 0,-1 1 1,0-1-1,0 0 0,0 0 0,-1 0 1,1 0-1,-1 0 0,0 0 0,0 0 1,-4 4-1,-2 2 2,-1-1 1,0 0-1,-10 6 1,11-8-336,0 1 0,0-1 0,0 1-1,-9 11 1,16-16 322,1-1 1,-1 1-1,0 0 0,1-1 0,-1 1 0,1 0 0,-1-1 0,1 1 1,0 0-1,-1-1 0,1 1 0,0 0 0,1 0 0,-1-1 1,0 1-1,0 0 0,1 0 0,-1-1 0,1 1 0,-1 0 1,1-1-1,0 1 0,-1-1 0,1 1 0,0-1 0,0 1 1,0-1-1,0 1 0,1-1 0,-1 0 0,0 0 0,1 0 0,-1 0 1,0 0-1,1 0 0,-1 0 0,1 0 0,2 1 0,26 11 377,1-1-1,-1-1 0,45 9 1,-57-17 798,0-1-1,22 0 1,-40-2-930,0 7-407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3.326"/>
    </inkml:context>
    <inkml:brush xml:id="br0">
      <inkml:brushProperty name="width" value="0.025" units="cm"/>
      <inkml:brushProperty name="height" value="0.025" units="cm"/>
      <inkml:brushProperty name="color" value="#E71224"/>
    </inkml:brush>
  </inkml:definitions>
  <inkml:trace contextRef="#ctx0" brushRef="#br0">1 0 9673,'0'3'320,"0"-1"1378,0 0-2018,2 1 384,1 0 128,1 2-512,-2 2 512,2-2-1505,0 2-705,1-2-1089,6 0-1954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4.738"/>
    </inkml:context>
    <inkml:brush xml:id="br0">
      <inkml:brushProperty name="width" value="0.025" units="cm"/>
      <inkml:brushProperty name="height" value="0.025" units="cm"/>
      <inkml:brushProperty name="color" value="#E71224"/>
    </inkml:brush>
  </inkml:definitions>
  <inkml:trace contextRef="#ctx0" brushRef="#br0">156 8 6887,'-1'-1'453,"1"1"0,-1-1 0,1 0 1,-1 1-1,0-1 0,1 1 0,-1-1 1,0 1-1,1 0 0,-1-1 1,0 1-1,0 0 0,0-1 0,1 1 1,-1 0-1,0 0 0,0 0 1,0 0-1,0 0 0,1 0 0,-2 0 1,-11 37-376,2 1 1,-10 72-1,0-4-41,-38 105 1228,54-183-1195,1 0 1,1-1-1,2 1 0,1 1 1,5 41-1,0-42-71,2-2 0,1 1 1,1-1-1,24 49 0,0 1-97,3 34 24,-35-109-37,-1 0 0,1-1 0,0 1 0,0 0 0,-1-1 0,1 1 0,0-1 0,0 1 0,0-1 0,0 1 0,0-1 0,0 0 0,0 1 0,0-1 0,0 0 1,0 0-1,0 0 0,0 0 0,0 0 0,0 0 0,0 0 0,0 0 0,0 0 0,1-1 0,26-4-5134,-3-4-1342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3.721"/>
    </inkml:context>
    <inkml:brush xml:id="br0">
      <inkml:brushProperty name="width" value="0.025" units="cm"/>
      <inkml:brushProperty name="height" value="0.025" units="cm"/>
      <inkml:brushProperty name="color" value="#E71224"/>
    </inkml:brush>
  </inkml:definitions>
  <inkml:trace contextRef="#ctx0" brushRef="#br0">16 0 801,'-15'0'-577</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5.571"/>
    </inkml:context>
    <inkml:brush xml:id="br0">
      <inkml:brushProperty name="width" value="0.025" units="cm"/>
      <inkml:brushProperty name="height" value="0.025" units="cm"/>
      <inkml:brushProperty name="color" value="#E71224"/>
    </inkml:brush>
  </inkml:definitions>
  <inkml:trace contextRef="#ctx0" brushRef="#br0">24 2 6470,'0'-1'167,"-1"1"0,0 0 0,0 0 0,1 0 0,-1-1 0,0 1 0,0 0 0,1 0-1,-1 0 1,0 0 0,0 1 0,1-1 0,-1 0 0,0 0 0,0 0 0,1 0 0,-1 1 0,0-1 0,0 0 0,1 1 0,-1-1-1,0 1 1,1-1 0,-1 1 0,1-1 0,-1 1 0,1-1 0,-1 1 0,1-1 0,-1 1 0,1 0 0,-1-1 0,1 1 0,0 0-1,-1 0 1,1-1 0,0 1 0,0 0 0,-1-1 0,1 1 0,0 0 0,0 0 0,0 0 0,0-1 0,0 1 0,0 0 0,0 0-1,0-1 1,1 1 0,-1 0 0,0 0 0,1 1 0,-1 6-884,2 20 915,1 1 0,2-2-1,0 1 1,14 39-1,4 16 49,-8-7-214,-2 1 0,-4 0 0,-3 0 0,-5 93 0,-2-159-25,0 0 0,-1-1-1,0 1 1,-1 0 0,0-1 0,0 0 0,-1 1 0,0-1 0,-1-1-1,0 1 1,-1-1 0,0 0 0,-9 11 0,10-15-240,-11 17 737,11-6-3978,12-16-4737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6.723"/>
    </inkml:context>
    <inkml:brush xml:id="br0">
      <inkml:brushProperty name="width" value="0.025" units="cm"/>
      <inkml:brushProperty name="height" value="0.025" units="cm"/>
      <inkml:brushProperty name="color" value="#E71224"/>
    </inkml:brush>
  </inkml:definitions>
  <inkml:trace contextRef="#ctx0" brushRef="#br0">35 7 897,'-28'8'9749,"21"-3"-6205,20-3-715,92-11-1815,1 0-582,-93 7 90,-2 1-976,-5 1-4140,4 1-2491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7.260"/>
    </inkml:context>
    <inkml:brush xml:id="br0">
      <inkml:brushProperty name="width" value="0.025" units="cm"/>
      <inkml:brushProperty name="height" value="0.025" units="cm"/>
      <inkml:brushProperty name="color" value="#E71224"/>
    </inkml:brush>
  </inkml:definitions>
  <inkml:trace contextRef="#ctx0" brushRef="#br0">87 1 1666,'-23'13'2082,"5"-1"-737,1 0-352,4-4-993,5-3 160,2-2-320,5-3 512,1-5-832,0-10-65,0-1-160,0 1-448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7.875"/>
    </inkml:context>
    <inkml:brush xml:id="br0">
      <inkml:brushProperty name="width" value="0.025" units="cm"/>
      <inkml:brushProperty name="height" value="0.025" units="cm"/>
      <inkml:brushProperty name="color" value="#E71224"/>
    </inkml:brush>
  </inkml:definitions>
  <inkml:trace contextRef="#ctx0" brushRef="#br0">104 1 6470,'-12'6'6977,"0"8"-4305,-5 23-2008,13-29 383,-7 19-805,2-1 0,0 1 0,2 1 1,1-1-1,-5 49 0,6 142-364,5-150 206,0-56-98,0 0 0,1 0 1,0-1-1,1 1 0,0 0 0,1 0 1,5 13-1,-4-18 19,-1 0 1,1-1 0,0 1-1,1-1 1,-1 0-1,1 0 1,0 0 0,1-1-1,0 0 1,-1 0-1,2 0 1,6 4 0,24 9-4,-30-14 12,1-1-1,0 1 0,-1 0 1,11 8-1,-18-11-141,0-13-15594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8.258"/>
    </inkml:context>
    <inkml:brush xml:id="br0">
      <inkml:brushProperty name="width" value="0.025" units="cm"/>
      <inkml:brushProperty name="height" value="0.025" units="cm"/>
      <inkml:brushProperty name="color" value="#E71224"/>
    </inkml:brush>
  </inkml:definitions>
  <inkml:trace contextRef="#ctx0" brushRef="#br0">0 0 9289,'16'2'6267,"58"6"-4671,4-8 115,-45 0-4244,-25 0-2170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28.985"/>
    </inkml:context>
    <inkml:brush xml:id="br0">
      <inkml:brushProperty name="width" value="0.025" units="cm"/>
      <inkml:brushProperty name="height" value="0.025" units="cm"/>
      <inkml:brushProperty name="color" value="#E71224"/>
    </inkml:brush>
  </inkml:definitions>
  <inkml:trace contextRef="#ctx0" brushRef="#br0">34 41 1153,'-7'-8'1791,"-4"0"2269,9 8-3766,1-1 1,0 0-1,0 0 0,0 1 1,0-1-1,0 0 0,1 0 0,-1 0 1,0 0-1,0 0 0,1 0 1,-1-1-1,0 1 0,1 0 1,-1 0-1,1 0 0,-1-3 1,2 0 4609,27 4-8833,-14 0-2878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8.762"/>
    </inkml:context>
    <inkml:brush xml:id="br0">
      <inkml:brushProperty name="width" value="0.025" units="cm"/>
      <inkml:brushProperty name="height" value="0.025" units="cm"/>
      <inkml:brushProperty name="color" value="#E71224"/>
    </inkml:brush>
  </inkml:definitions>
  <inkml:trace contextRef="#ctx0" brushRef="#br0">1 1 8392,'2'16'6364,"5"16"-5099,1-1-897,9 88 442,-12-72-755,2-1 1,16 53 0,-22-96-52,0 1 0,0-1-1,1 0 1,-1 0 0,1 0 0,0 0 0,0 0 0,0 0 0,0-1 0,1 1 0,-1-1 0,1 1-1,-1-1 1,1 0 0,5 3 0,-6-4 6,-1 0 0,1 0 0,0-1 0,0 1 0,0-1 0,0 1 0,0-1 0,0 0 0,0 0 0,-1 0 0,1 0 0,0 0 0,0 0 0,0-1 0,0 1 0,0-1 0,0 1 1,0-1-1,-1 0 0,1 1 0,0-1 0,0 0 0,-1 0 0,1 0 0,-1-1 0,1 1 0,-1 0 0,1-1 0,1-1 0,5-7 20,-1 1 0,0-2 1,0 1-1,-1-1 1,-1 0-1,0 0 0,0-1 1,-1 1-1,0-1 0,2-14 1,2-19 664,4-58 0,-12 99 57,0 4-879,0 0 0,0 0 0,0 0 1,0-1-1,0 1 0,-1 0 0,1 0 0,0 0 0,0 0 1,0-1-1,0 1 0,0 0 0,0 0 0,0 0 0,0 0 1,0-1-1,0 1 0,0 0 0,0 0 0,0 0 0,0 0 0,0-1 1,0 1-1,0 0 0,0 0 0,0 0 0,0 0 0,0-1 1,0 1-1,1 0 0,-1 0 0,0 0 0,0 0 0,0 0 1,0-1-1,0 1 0,0 0 0,0 0 0,1 0 0,-1 0 1,0 0-1,0 0 0,0 0 0,0-1 0,0 1 0,1 0 1,-1 0-1,0 0 0,0 0 0,0 0 0,0 0 0,1 0 1,-1 0-1,0 0 0,0 0 0,0 0 0,1 0 0,-1 0 1,0 0-1,0 0 0,0 0 0,1 0 0,4 6-4976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9.124"/>
    </inkml:context>
    <inkml:brush xml:id="br0">
      <inkml:brushProperty name="width" value="0.025" units="cm"/>
      <inkml:brushProperty name="height" value="0.025" units="cm"/>
      <inkml:brushProperty name="color" value="#E71224"/>
    </inkml:brush>
  </inkml:definitions>
  <inkml:trace contextRef="#ctx0" brushRef="#br0">0 0 11883,'0'2'3748,"4"-1"-3652,7 1 1089,8 0-384,7-1-129,4 3-608,0-1 33,-5 0 95,-7-1-416,-4 1 480,-5-3-1057,0 0-416,-3 0-1794,1 0-2754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19.547"/>
    </inkml:context>
    <inkml:brush xml:id="br0">
      <inkml:brushProperty name="width" value="0.025" units="cm"/>
      <inkml:brushProperty name="height" value="0.025" units="cm"/>
      <inkml:brushProperty name="color" value="#E71224"/>
    </inkml:brush>
  </inkml:definitions>
  <inkml:trace contextRef="#ctx0" brushRef="#br0">25 0 5477,'-10'14'5413,"1"1"-3715,3-4-97,6 3-223,0 2-385,0 3-449,0 4 33,0 2-545,0 7 256,0 1-544,0 6 608,4-1-704,0 0-97,-2-6-800,3-7-64,3-8-897,1-11-2403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0.082"/>
    </inkml:context>
    <inkml:brush xml:id="br0">
      <inkml:brushProperty name="width" value="0.025" units="cm"/>
      <inkml:brushProperty name="height" value="0.025" units="cm"/>
      <inkml:brushProperty name="color" value="#E71224"/>
    </inkml:brush>
  </inkml:definitions>
  <inkml:trace contextRef="#ctx0" brushRef="#br0">0 43 10826,'9'98'5538,"0"-4"-4905,-8 40-334,-2-205-1514,-1 24 459,2 0 0,3 0 1,10-65-1,-12 110 793,0 0 1,-1-1 0,1 1 0,0 0-1,0 0 1,0-1 0,1 1-1,-1 0 1,1 0 0,-1 1 0,1-1-1,-1 0 1,1 0 0,0 1 0,0-1-1,0 1 1,0-1 0,0 1-1,0 0 1,0 0 0,1 0 0,-1 0-1,0 0 1,0 1 0,1-1 0,-1 1-1,3-1 1,7 0 3,-1 0-1,1 1 1,0 0 0,14 3 0,-24-2 4,-1-1 0,0 1 1,1 0-1,-1 0 1,0-1-1,0 1 0,1 0 1,-1 0-1,0 0 1,0 0-1,0 0 0,0 0 1,-1 1-1,1-1 0,0 0 1,0 0-1,-1 1 1,1-1-1,-1 0 0,1 1 1,-1-1-1,1 1 1,-1-1-1,0 0 0,0 1 1,0-1-1,0 1 1,0-1-1,0 1 0,0-1 1,-1 2-1,1 2 81,0 0 0,0 0 0,-1 0 0,0 0 0,0 0 0,0 0 0,-4 9 1,-4-1-242,0-1 1,0 0 0,-1-1 0,-1 0 0,0-1 0,0 0 0,-14 9 0,24-18 134,0 0 0,0-1 0,1 1 0,-1 0 1,0 0-1,0-1 0,1 1 0,-1 0 0,0 0 0,1 0 1,-1 0-1,1 0 0,0 0 0,-1 0 0,1 0 0,0 0 1,-1 0-1,1 0 0,0 0 0,0 0 0,0 0 0,0 0 1,0 0-1,0 1 0,0-1 0,0 0 0,0 0 0,1 0 1,-1 0-1,0 0 0,1 0 0,-1 0 0,1 0 0,-1 0 1,1 0-1,0 0 0,-1-1 0,1 1 0,1 1 0,3 4 108,1 0-1,0 0 0,0 0 1,9 5-1,-5-4-156,12 10 513,1-1 0,36 18 0,-47-27-388,-7-4-435,5 3 350,-1-6-5752,-1-3-2117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0.461"/>
    </inkml:context>
    <inkml:brush xml:id="br0">
      <inkml:brushProperty name="width" value="0.025" units="cm"/>
      <inkml:brushProperty name="height" value="0.025" units="cm"/>
      <inkml:brushProperty name="color" value="#E71224"/>
    </inkml:brush>
  </inkml:definitions>
  <inkml:trace contextRef="#ctx0" brushRef="#br0">94 0 9897,'-2'3'161,"0"0"0,0 0 0,0 0 0,0 0-1,0 0 1,1 0 0,-1 0 0,1 1 0,0-1-1,0 0 1,0 1 0,0-1 0,1 1-1,-1-1 1,1 7 0,1-1 417,1 0-1,0-1 1,0 1-1,7 16 1,-6-17-262,3 13 76,-1 0 0,-1 1 0,-1-1 0,-1 1 0,0 0 0,-4 38 0,1-12-302,0-23-32,-1-1-1,-1 1 0,-1-1 1,-9 29-1,-36 93-566,15-54-3171,29-71-612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4.472"/>
    </inkml:context>
    <inkml:brush xml:id="br0">
      <inkml:brushProperty name="width" value="0.025" units="cm"/>
      <inkml:brushProperty name="height" value="0.025" units="cm"/>
      <inkml:brushProperty name="color" value="#E71224"/>
    </inkml:brush>
  </inkml:definitions>
  <inkml:trace contextRef="#ctx0" brushRef="#br0">25 25 2466,'0'-5'11019,"0"4"-10251,-2 1-511,0-2-129,0 2-64,-2-2-384,1-1-866,-3-2-2945,0-2-2916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4.236"/>
    </inkml:context>
    <inkml:brush xml:id="br0">
      <inkml:brushProperty name="width" value="0.025" units="cm"/>
      <inkml:brushProperty name="height" value="0.025" units="cm"/>
      <inkml:brushProperty name="color" value="#E71224"/>
    </inkml:brush>
  </inkml:definitions>
  <inkml:trace contextRef="#ctx0" brushRef="#br0">4 255 96,'-3'-255'19683,"5"775"-17415,-1-277-3671,-1-11-4657,0-251 482,-3-12-3396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4.952"/>
    </inkml:context>
    <inkml:brush xml:id="br0">
      <inkml:brushProperty name="width" value="0.025" units="cm"/>
      <inkml:brushProperty name="height" value="0.025" units="cm"/>
      <inkml:brushProperty name="color" value="#E71224"/>
    </inkml:brush>
  </inkml:definitions>
  <inkml:trace contextRef="#ctx0" brushRef="#br0">47 13 5477,'0'3'14157,"-1"15"-13564,6 6-519,2-1 0,0 0 0,1 0 0,1 0 0,1-1 0,19 29 0,-9-13-63,-13-24-58,1-1 0,0 0 0,1 0 0,17 19 0,-26-31 25,1-1 0,-1 1 0,1-1 1,-1 0-1,1 1 0,0-1 0,-1 0 1,1 1-1,-1-1 0,1 0 0,0 0 1,-1 1-1,1-1 0,0 0 0,-1 0 1,1 0-1,0 0 0,-1 0 0,1 0 1,0 0-1,0 0 0,-1 0 0,1 0 1,-1-1-1,1 1 0,0 0 0,-1 0 0,1-1 1,0 1-1,-1 0 0,1-1 0,-1 1 1,1 0-1,-1-1 0,1 1 0,-1-1 1,1 1-1,-1-1 0,1 0 0,19-27 250,-16 21-285,50-81-506,43-97 0,-96 184 584,-1 0 1,1 1-1,0-1 0,-1 0 1,1 0-1,-1 0 0,0 0 1,1 1-1,-1-1 0,0 0 1,1 0-1,-1 0 0,0 0 0,0 0 1,0 0-1,0 0 0,0 0 1,0 0-1,0 0 0,0 0 1,0 0-1,0 0 0,0 0 1,-1 0-1,1 0 0,0 0 1,-1 1-1,1-1 0,-1 0 1,1 0-1,-1 0 0,-1-1 1,0 1 82,-1 0 0,0 1 0,1-1 0,-1 1 1,0-1-1,0 1 0,0 0 0,1 0 1,-5 1-1,-3-1-104,-13 1 235,0 2 0,0 0 0,-41 12 0,38-8 34,-1-1-1,-32 3 0,-53-8 111,115 4-2829,0-3 1830,0 0 0,-1 0 0,1-1 1,0 0-1,0 1 0,1-1 0,-1 0 0,6 1 0,17 0-4819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7:45.882"/>
    </inkml:context>
    <inkml:brush xml:id="br0">
      <inkml:brushProperty name="width" value="0.025" units="cm"/>
      <inkml:brushProperty name="height" value="0.025" units="cm"/>
      <inkml:brushProperty name="color" value="#E71224"/>
    </inkml:brush>
  </inkml:definitions>
  <inkml:trace contextRef="#ctx0" brushRef="#br0">82 80 10826,'-3'6'7031,"-7"38"-6882,-3 60 38,1 133 0,12-236-230,3-40 170,-4-69 0,-1 37-370,1 1-112,-1 23 178,6-53-1,-4 98 182,0 1 1,1-1-1,-1 1 0,0-1 0,1 1 1,-1-1-1,1 1 0,0 0 0,-1-1 1,1 1-1,0 0 0,0-1 0,0 1 1,0 0-1,0 0 0,0 0 0,0 0 1,0 0-1,1 0 0,-1 0 0,2-1 1,0 1 4,0-1 0,1 1 1,-1 0-1,0 0 0,1 1 1,-1-1-1,1 1 1,-1-1-1,6 1 0,-1 1-6,0-1 0,0 1-1,0 1 1,0-1-1,0 1 1,0 1 0,14 6-1,45 35-664,-66-44 651,-1 1-1,0-1 0,0 0 0,1 0 0,-1 1 1,0-1-1,0 0 0,1 1 0,-1-1 1,0 0-1,0 1 0,0-1 0,0 0 1,0 1-1,1-1 0,-1 0 0,0 1 1,0-1-1,0 1 0,0-1 0,0 0 1,0 1-1,0-1 0,0 0 0,0 1 1,0-1-1,-1 1 0,1-1 0,0 0 0,0 1 1,0-1-1,0 0 0,0 1 0,-1-1 1,1 0-1,0 0 0,0 1 0,-1 0 1,-12 12 354,11-11-356,-103 83 572,-3 3 681,106-86-1201,0 0 0,0 0 0,-1 0 0,1 1-1,1-1 1,-1 1 0,0 0 0,-1 3 0,3-5-35,-1 0 0,1 0 0,0-1 0,0 1 1,0 0-1,0 0 0,0 0 0,0 0 0,0-1 0,0 1 1,0 0-1,0 0 0,1 0 0,-1-1 0,0 1 0,0 0 1,1 0-1,-1-1 0,1 1 0,-1 0 0,1 0 0,-1-1 1,1 1-1,-1-1 0,1 1 0,-1 0 0,1-1 0,0 1 0,-1-1 1,1 0-1,0 1 0,0-1 0,1 1 0,29 15-39,1-2-1,47 13 1,-41-14 13,51 23 1,-73-28 709,-14-7-37,0 0 0,0 0 1,0-1-1,1 1 0,-1-1 1,0 1-1,1-1 0,-1 0 1,0 0-1,3 0 0,15-4-869,-18 4 806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6.488"/>
    </inkml:context>
    <inkml:brush xml:id="br0">
      <inkml:brushProperty name="width" value="0.025" units="cm"/>
      <inkml:brushProperty name="height" value="0.025" units="cm"/>
      <inkml:brushProperty name="color" value="#E71224"/>
    </inkml:brush>
  </inkml:definitions>
  <inkml:trace contextRef="#ctx0" brushRef="#br0">23 1 416,'-7'-1'-361,"-7"3"8094,12 4-9964,2 2-1468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48.934"/>
    </inkml:context>
    <inkml:brush xml:id="br0">
      <inkml:brushProperty name="width" value="0.025" units="cm"/>
      <inkml:brushProperty name="height" value="0.025" units="cm"/>
      <inkml:brushProperty name="color" value="#E71224"/>
    </inkml:brush>
  </inkml:definitions>
  <inkml:trace contextRef="#ctx0" brushRef="#br0">293 56 4676,'1'-10'5630,"3"-10"-4576,-3 19-916,-1 1 0,1 0 0,-1-1 1,0 1-1,1 0 0,-1-1 0,0 1 0,1 0 0,-1-1 0,0 1 0,0-1 1,1 1-1,-1-1 0,0 1 0,0-1 0,0 1 0,0 0 0,0-1 0,1 1 1,-1-1-1,0 1 0,0-1 0,0 1 0,0-1 0,-1 1 0,1-1 0,0 1 1,0-1-1,0 1 0,0-1 0,0 1 0,0-1 0,-1 1 0,1-1 1,0 1-1,0 0 0,-1-1 0,1 1 0,-1-1 0,-1 0-25,1 0 0,-1 0 1,0 0-1,0 1 0,0-1 0,0 0 0,0 1 1,0 0-1,0-1 0,-3 1 0,-3-1-123,0 1 0,-1 0 1,1 1-1,-15 3 0,15-2 30,1 2 0,0-1 0,0 1 0,0 0 0,0 1 0,1-1 0,-9 8 0,-41 44 62,45-44-121,-4 3 143,1 1 0,-17 25 1,27-36-76,0 1 0,1 1 0,0-1 0,0 0 0,1 1 0,-1-1 0,1 1 1,1 0-1,0 0 0,-1 0 0,1 9 0,2-15-26,-1 1 0,1 0 1,-1 0-1,1-1 0,-1 1 0,1 0 0,0-1 1,0 1-1,0-1 0,0 1 0,0-1 0,1 1 1,-1-1-1,0 0 0,0 0 0,1 1 0,-1-1 1,1 0-1,-1 0 0,1 0 0,0-1 0,-1 1 1,1 0-1,0-1 0,0 1 0,-1-1 0,1 1 0,3-1 1,8 3 56,0-1 1,22 1-1,-33-3-56,24 2-213,-1-2 0,28-3 0,-4-9-2681,-42 9 1733,-1 1 0,0-2 1,0 1-1,0-1 0,8-6 0,-2 0-3990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9.115"/>
    </inkml:context>
    <inkml:brush xml:id="br0">
      <inkml:brushProperty name="width" value="0.025" units="cm"/>
      <inkml:brushProperty name="height" value="0.025" units="cm"/>
      <inkml:brushProperty name="color" value="#E71224"/>
    </inkml:brush>
  </inkml:definitions>
  <inkml:trace contextRef="#ctx0" brushRef="#br0">68 298 2819,'-6'-6'556,"1"0"0,0 0 0,0-1 0,0 0 0,1 0 0,0 0 0,1 0 0,-1 0 0,1-1 0,1 0 0,-4-12 0,2-5 1195,1 0 1,1-35-1,-4-32 1222,8 122-2520,-1 0-1,-3 32 0,0 4-464,2-26-1,6 161-76,-4-175-32,2 0-1,0 0 0,2 0 0,1-1 0,15 37 1,-21-60 91,0 1 1,1 0-1,-1 0 0,1-1 1,0 1-1,0-1 1,0 1-1,0-1 1,0 0-1,0 0 1,1 0-1,-1 0 1,1 0-1,-1 0 1,4 1-1,-4-3 19,-1 1-1,1-1 1,0 1 0,-1-1-1,1 0 1,0 0 0,0 0-1,-1 0 1,1 0 0,0 0 0,-1-1-1,1 1 1,0 0 0,-1-1-1,1 1 1,-1-1 0,1 0-1,0 1 1,-1-1 0,0 0-1,1 0 1,-1 0 0,1 0-1,-1 0 1,0-1 0,0 1-1,0 0 1,2-3 0,7-8 6,-1-2-1,-1 1 1,0-1 0,12-28 0,19-67 56,-34 94-49,9-29-1653,-1 0 0,-3 0 1,-1-1-1,5-86 0,-14 150-3484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29.973"/>
    </inkml:context>
    <inkml:brush xml:id="br0">
      <inkml:brushProperty name="width" value="0.025" units="cm"/>
      <inkml:brushProperty name="height" value="0.025" units="cm"/>
      <inkml:brushProperty name="color" value="#E71224"/>
    </inkml:brush>
  </inkml:definitions>
  <inkml:trace contextRef="#ctx0" brushRef="#br0">199 427 6983,'9'-163'7511,"-8"162"-7452,-1-1-1,0 0 1,0 1 0,1-1 0,-1 1 0,0-1 0,-1 1-1,1-1 1,0 0 0,0 1 0,-1-1 0,1 1-1,-1-1 1,1 1 0,-1-1 0,1 1 0,-1 0 0,0-1-1,0 1 1,-2-3 0,1 3-19,-1 0 1,0 0-1,1 0 0,-1 1 1,0-1-1,1 1 0,-1-1 1,0 1-1,0 0 0,-3 0 1,-2 0-39,0-1 6,-1 1-1,1 0 0,-1 1 1,1 0-1,-1 0 1,1 1-1,-1 0 0,1 0 1,0 1-1,-8 3 1,12-4-21,0 1 0,0 0 0,0 0 0,0 0 0,1 0 0,-1 1 1,1-1-1,0 1 0,0 0 0,0 0 0,1 0 0,-1 0 0,1 0 0,0 1 1,0-1-1,1 1 0,-1-1 0,1 1 0,-1 7 0,1-7-37,0 1 0,1 0 0,-1 0 0,1 0 0,0-1-1,1 1 1,0 0 0,0 0 0,0-1 0,0 1 0,1 0 0,0-1 0,0 1 0,4 6-1,-4-9 7,0-1 0,-1 0 0,1 1 0,0-1 0,0 0 0,1 0 0,-1 0 0,0 0-1,1-1 1,-1 1 0,1 0 0,-1-1 0,1 0 0,0 0 0,0 0 0,-1 0-1,1 0 1,0 0 0,0-1 0,0 0 0,0 1 0,0-1 0,0 0 0,0 0 0,0-1-1,0 1 1,0 0 0,-1-1 0,1 0 0,5-2 0,-4 2 60,-1-1-1,1 0 1,-1 0 0,1-1 0,-1 1 0,0-1-1,0 1 1,0-1 0,0 0 0,-1 0 0,1-1-1,-1 1 1,0 0 0,1-1 0,0-3-1,26-62 41,-26 60-39,8-23 265,-1-1 0,-2 0-1,-1 0 1,-1-1-1,-3 0 1,0 0 0,-4-51-1,-6 115-254,0 46-55,4 95 0,3-114 31,0-50-12,1-1 1,-1 1-1,1 0 1,1-1-1,-1 1 1,1-1-1,5 12 1,-7-16 6,1-1 1,0 1-1,-1-1 0,1 1 1,0-1-1,0 0 1,0 1-1,1-1 0,-1 0 1,0 0-1,0 1 1,1-1-1,-1 0 0,0-1 1,1 1-1,-1 0 1,1 0-1,-1 0 1,1-1-1,0 1 0,-1-1 1,1 1-1,-1-1 1,1 0-1,0 0 0,0 0 1,-1 0-1,1 0 1,0 0-1,-1 0 1,1 0-1,0-1 0,-1 1 1,1-1-1,-1 1 1,1-1-1,1 0 0,1-1 14,-1-1 0,0 1-1,0-1 1,1 1-1,-2-1 1,1 0 0,0 0-1,-1 0 1,1-1-1,-1 1 1,0-1-1,0 1 1,0-1 0,2-7-1,1-2 36,0-1 0,4-28 0,-4-25 1437,-5 66-352,1 3-1088,0 1-1,0-1 1,0 1-1,0-1 0,0 1 1,0-1-1,-1 1 1,1 0-1,-1-1 1,0 1-1,0 3 1,1 8-85,19 71 88,-17-76-272,0 1 1,1-1-1,0 0 0,0-1 0,1 1 0,10 14 0,-14-22 36,0 0 1,0 0-1,0 0 1,1 0-1,-1 0 0,0 0 1,0 0-1,1 0 1,-1 0-1,1-1 1,-1 1-1,0-1 1,1 1-1,-1-1 0,1 1 1,2-1-1,-3 0-81,0 0 0,0 0 0,0 0-1,0 0 1,0 0 0,0-1-1,0 1 1,0 0 0,0-1 0,0 1-1,-1-1 1,1 1 0,0-1 0,0 0-1,0 1 1,-1-1 0,1 1 0,0-1-1,0-1 1,14-27-8762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0.350"/>
    </inkml:context>
    <inkml:brush xml:id="br0">
      <inkml:brushProperty name="width" value="0.025" units="cm"/>
      <inkml:brushProperty name="height" value="0.025" units="cm"/>
      <inkml:brushProperty name="color" value="#E71224"/>
    </inkml:brush>
  </inkml:definitions>
  <inkml:trace contextRef="#ctx0" brushRef="#br0">21 4 10858,'-9'-4'2210,"1"4"65,6 0-1667,0 0-512,2 17-224,0 3-513,0 2-1601,6-2-3331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0.761"/>
    </inkml:context>
    <inkml:brush xml:id="br0">
      <inkml:brushProperty name="width" value="0.025" units="cm"/>
      <inkml:brushProperty name="height" value="0.025" units="cm"/>
      <inkml:brushProperty name="color" value="#E71224"/>
    </inkml:brush>
  </inkml:definitions>
  <inkml:trace contextRef="#ctx0" brushRef="#br0">10 401 11339,'-9'26'5509,"12"-47"-5169,1 0 0,1 0 0,11-30 0,4-14-365,-9 23-108,-2 0 1,-1-1 0,2-68 0,-10 110 112,-1 1 1,1-1-1,0 1 0,0-1 0,0 1 1,-1-1-1,1 1 0,0-1 0,0 1 1,-1 0-1,1-1 0,0 1 0,-1 0 0,1-1 1,-1 1-1,1 0 0,0-1 0,-1 1 1,1 0-1,-1 0 0,1-1 0,-1 1 1,1 0-1,-1 0 0,1 0 0,-1 0 1,1 0-1,-1 0 0,1-1 0,-1 1 1,1 0-1,-1 1 0,1-1 0,-1 0 1,1 0-1,-1 0 0,1 0 0,-1 0 1,1 0-1,0 1 0,-1-1 0,1 0 1,-1 1-1,-1-1 21,0 1 1,0-1-1,1 1 1,-1 0-1,1-1 1,-1 1-1,1 0 0,-1 0 1,1 0-1,-1 0 1,1 0-1,0 1 1,-2 1-1,0 7 4,-1 1-1,2-1 1,0 1-1,0 0 0,1 0 1,0 0-1,1 0 1,0 0-1,3 17 1,-1 10-76,4 45 58,16 84 0,-3-30 39,-2 157-128,-17-291 556,-2-6-273,-7-11-226,1-1-1,1-1 0,0 1 0,0-1 1,2 0-1,0-1 0,1 0 1,-3-23-1,1-13 436,2-75 0,3 127-396,1 0 0,0-1-1,0 1 1,1 0 0,-1 0 0,0-1 0,0 1 0,1 0 0,-1 0 0,1 0 0,-1-1-1,1 1 1,-1 0 0,1 0 0,0 0 0,-1 0 0,1 0 0,0 0 0,0 0 0,0 0-1,0 0 1,0 1 0,1-2 0,29-7-2278,-13 5-1013,4-4-3627</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1.118"/>
    </inkml:context>
    <inkml:brush xml:id="br0">
      <inkml:brushProperty name="width" value="0.025" units="cm"/>
      <inkml:brushProperty name="height" value="0.025" units="cm"/>
      <inkml:brushProperty name="color" value="#E71224"/>
    </inkml:brush>
  </inkml:definitions>
  <inkml:trace contextRef="#ctx0" brushRef="#br0">3 0 12876,'-2'0'5029,"15"0"-4773,4 2-288,2-2 96,0 0-96,-4 0-1217,-6 0-673,-3 0-1857</inkml:trace>
  <inkml:trace contextRef="#ctx0" brushRef="#br0" timeOffset="1">9 154 11018,'0'3'3812,"13"1"-1826,5-4-833,1 0 128,2 0-864,-2 0-1,-2 0-640,-1 0 256,-1 0-1794,2 0-2242,2 8-8904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2.309"/>
    </inkml:context>
    <inkml:brush xml:id="br0">
      <inkml:brushProperty name="width" value="0.025" units="cm"/>
      <inkml:brushProperty name="height" value="0.025" units="cm"/>
      <inkml:brushProperty name="color" value="#E71224"/>
    </inkml:brush>
  </inkml:definitions>
  <inkml:trace contextRef="#ctx0" brushRef="#br0">19 75 7751,'-6'-8'261,"-4"-3"5098,8 30-1978,2 46-3034,2 0 0,4 0 0,23 107 0,-27-165-369,0 0-1,1 0 1,0 0 0,0 0 0,0-1 0,1 1 0,4 5-1,-7-10 19,0-1-1,0 1 1,1-1-1,-1 0 1,0 0 0,0 0-1,1 1 1,-1-1-1,0-1 1,1 1-1,-1 0 1,1 0-1,-1 0 1,1-1-1,0 1 1,-1-1-1,1 1 1,0-1 0,-1 0-1,1 0 1,0 1-1,-1-1 1,1 0-1,0 0 1,-1-1-1,1 1 1,0 0-1,-1-1 1,1 1 0,0-1-1,-1 1 1,1-1-1,-1 0 1,1 0-1,-1 1 1,1-1-1,1-2 1,5-4 21,-1-2-1,0 1 1,0-1 0,0 0-1,-1 0 1,-1-1 0,1 0 0,-2 0-1,5-12 1,-1 4-8,12-23 30,-3-2 0,-1 0 0,-2 0 0,-2-2-1,-2 0 1,6-63 0,-16 102 200,2-7-1254,-2 12 892,0 1 0,0 0-1,1 0 1,-1 0 0,0 0 0,0-1-1,1 1 1,-1 0 0,0 0 0,0 0 0,1 0-1,-1 0 1,0 0 0,0-1 0,1 1 0,-1 0-1,0 0 1,1 0 0,-1 0 0,0 0-1,0 0 1,1 0 0,-1 0 0,0 0 0,0 0-1,1 0 1,-1 1 0,0-1 0,1 0-1,-1 0 1,0 0 0,0 0 0,0 0 0,1 0-1,-1 1 1,0-1 0,0 0 0,1 0-1,-1 0 1,0 1 0,0-1 0,0 0 0,1 1-1,9 9-5417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2.717"/>
    </inkml:context>
    <inkml:brush xml:id="br0">
      <inkml:brushProperty name="width" value="0.025" units="cm"/>
      <inkml:brushProperty name="height" value="0.025" units="cm"/>
      <inkml:brushProperty name="color" value="#E71224"/>
    </inkml:brush>
  </inkml:definitions>
  <inkml:trace contextRef="#ctx0" brushRef="#br0">1 1 12844,'0'0'2466,"7"0"-1985,10 0 320,4 0-257,-1 0-63,1 0-545,-4 0 320,-2 0-512,-2 0 448,-4 0-1634,-3 0-255,-2 0-2179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3.129"/>
    </inkml:context>
    <inkml:brush xml:id="br0">
      <inkml:brushProperty name="width" value="0.025" units="cm"/>
      <inkml:brushProperty name="height" value="0.025" units="cm"/>
      <inkml:brushProperty name="color" value="#E71224"/>
    </inkml:brush>
  </inkml:definitions>
  <inkml:trace contextRef="#ctx0" brushRef="#br0">12 1 8840,'-5'13'1346,"1"4"319,2 3-384,2 6-192,0 1-736,0 6 416,0 4-802,0 5 386,4 3-641,1 0 480,1-5-865,0-8-160,3-7-1377,2-10-2787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3.523"/>
    </inkml:context>
    <inkml:brush xml:id="br0">
      <inkml:brushProperty name="width" value="0.025" units="cm"/>
      <inkml:brushProperty name="height" value="0.025" units="cm"/>
      <inkml:brushProperty name="color" value="#E71224"/>
    </inkml:brush>
  </inkml:definitions>
  <inkml:trace contextRef="#ctx0" brushRef="#br0">18 116 11339,'-2'3'313,"0"0"0,0 0 1,0 0-1,0 1 0,1-1 0,-1 1 1,1-1-1,0 1 0,0-1 0,1 1 1,-1 0-1,0 6 0,3 51 295,-1-45-356,23 176 320,-23-159-469,0-12-180,-1-38-259,-1-65-902,3-98-3123,0 144 4459,10-45 1,-11 76-2,1 0 1,0 0 0,0 0 0,0 0-1,0 0 1,1 1 0,0-1 0,0 1-1,0 0 1,0 0 0,1 0 0,-1 0 0,1 1-1,0-1 1,0 1 0,1 0 0,-1 0-1,1 0 1,-1 1 0,1 0 0,0-1-1,0 2 1,0-1 0,0 1 0,0-1 0,0 1-1,0 1 1,1-1 0,-1 1 0,0 0-1,0 0 1,1 0 0,-1 1 0,10 2-1,-13-2-81,0-1-1,0 1 1,0 0-1,0-1 1,0 1-1,0 0 1,-1 0-1,1 0 0,0 1 1,-1-1-1,1 0 1,0 1-1,-1-1 1,0 1-1,1-1 1,-1 1-1,0-1 1,0 1-1,0 0 0,0 0 1,0 0-1,0 0 1,0 0-1,-1 0 1,1 0-1,-1 0 1,1 0-1,-1 0 0,0 0 1,0 0-1,0 0 1,0 2-1,0 1 31,-1 0-1,1 0 0,-1-1 1,0 1-1,0 0 1,-1-1-1,1 1 0,-1-1 1,0 1-1,-1-1 0,1 0 1,-5 7-1,-5 3 94,-1-1 0,-1 0 0,0-1-1,0 0 1,-1-1 0,-26 13 0,41-23-143,0-1 1,0 0 0,-1 0-1,1 0 1,0 0 0,0 1-1,0-1 1,-1 0 0,1 0-1,0 1 1,0-1 0,0 0-1,0 0 1,-1 1 0,1-1-1,0 0 1,0 0 0,0 1-1,0-1 1,0 0 0,0 1-1,0-1 1,0 0-1,0 0 1,0 1 0,0-1-1,0 0 1,0 1 0,0-1-1,0 0 1,0 0 0,0 1-1,0-1 1,1 0 0,-1 0-1,0 1 1,0-1 0,0 0-1,0 0 1,1 1 0,-1-1-1,0 0 1,0 0 0,0 0-1,1 1 1,-1-1 0,0 0-1,0 0 1,1 0 0,-1 0-1,0 0 1,0 0 0,1 1-1,-1-1 1,18 10-234,-15-9 225,18 13 408,1 0 0,-2 1 0,0 1 0,0 1 0,21 25 0,-33-34-128,0 0 0,1-1 0,-1 0 0,1-1 0,1 0 1,16 9-1,-22-14-305,0 1 1,0-1 0,0 0 0,1 0 0,-1 0-1,0 0 1,0-1 0,1 0 0,4 0-1,-7 0-289,1 0-1,0-1 1,0 0-1,0 1 0,-1-1 1,1 0-1,0 0 1,-1-1-1,1 1 0,-1-1 1,0 1-1,1-1 1,-1 0-1,4-4 0,18-22-9346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5.867"/>
    </inkml:context>
    <inkml:brush xml:id="br0">
      <inkml:brushProperty name="width" value="0.025" units="cm"/>
      <inkml:brushProperty name="height" value="0.025" units="cm"/>
      <inkml:brushProperty name="color" value="#E71224"/>
    </inkml:brush>
  </inkml:definitions>
  <inkml:trace contextRef="#ctx0" brushRef="#br0">0 0 12940,'120'7'7525,"-51"-2"-8290,-1-3-3619,-58-3-656,1-3-3282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49.500"/>
    </inkml:context>
    <inkml:brush xml:id="br0">
      <inkml:brushProperty name="width" value="0.025" units="cm"/>
      <inkml:brushProperty name="height" value="0.025" units="cm"/>
      <inkml:brushProperty name="color" value="#E71224"/>
    </inkml:brush>
  </inkml:definitions>
  <inkml:trace contextRef="#ctx0" brushRef="#br0">37 178 1794,'3'-15'13104,"-11"22"-8493,0 7-6349,3-2 1729,1 1 0,0 0 0,1 0 0,0 0 0,1 0 0,0 1 0,1-1 0,1 1 0,2 21 0,-2-33 2,1 0 0,-1 0 1,1 0-1,0 0 0,-1 0 1,1-1-1,0 1 0,0 0 1,0-1-1,0 1 1,1-1-1,-1 1 0,0-1 1,1 1-1,-1-1 0,1 0 1,-1 0-1,1 0 0,-1 0 1,1 0-1,0 0 0,0 0 1,-1 0-1,1-1 0,0 1 1,0-1-1,3 1 0,6 1 48,0-1-1,1 0 0,17-1 0,-19 0-41,-6 0 13,0-1 0,0 1 0,0-1 0,-1-1 0,1 1 0,0 0 0,-1-1 1,1 0-1,-1 0 0,0 0 0,1 0 0,-1 0 0,0-1 0,0 1 0,0-1 0,-1 0 0,1 0 0,-1 0 0,0 0 0,1 0 0,-1 0 0,-1-1 0,1 1 0,0-1 1,1-7-1,2-1 31,-1-1-1,-1 0 1,0 0 0,0 0 0,-1-1 0,-1-18 0,-1 18-8,0 0-1,-1 0 1,-1 0-1,-1 0 1,0 0-1,-5-14 1,6 23 34,0-1-1,-1 1 1,1-1 0,-1 1 0,0 0-1,-1 0 1,1 1 0,-1-1-1,0 1 1,0-1 0,0 1-1,-1 0 1,0 1 0,1-1 0,-1 1-1,0 0 1,-7-3 0,9 5-68,1 0 1,-1 0-1,1 0 1,-1 0-1,1 0 1,-1 1-1,1-1 1,-1 1-1,0 0 1,0 0-1,1 0 1,-1 0-1,0 0 1,1 0-1,-1 1 1,1-1-1,-1 1 1,0 0-1,1 0 1,-1 0-1,1 0 1,0 0-1,-1 0 1,1 1-1,0-1 1,0 1-1,0 0 1,0 0-1,0 0 1,0 0-1,0 0 1,0 0-1,1 0 1,-1 0-1,1 0 1,0 1-1,0-1 1,0 1-1,-2 4 1,-2 9-527,1 0 1,0 0 0,1 1 0,1-1-1,-1 19 1,1 44-6624,2-44 422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6.260"/>
    </inkml:context>
    <inkml:brush xml:id="br0">
      <inkml:brushProperty name="width" value="0.025" units="cm"/>
      <inkml:brushProperty name="height" value="0.025" units="cm"/>
      <inkml:brushProperty name="color" value="#E71224"/>
    </inkml:brush>
  </inkml:definitions>
  <inkml:trace contextRef="#ctx0" brushRef="#br0">10 0 12876,'-8'12'1858,"6"1"-1410,2 4 673,0 3-608,0 3 352,0 4-769,0 3 192,0 5-352,8 2 160,-1 0-96,-1-4-448,1-5-481,-1-3-1217,3-8-769,1-7-3427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6.667"/>
    </inkml:context>
    <inkml:brush xml:id="br0">
      <inkml:brushProperty name="width" value="0.025" units="cm"/>
      <inkml:brushProperty name="height" value="0.025" units="cm"/>
      <inkml:brushProperty name="color" value="#E71224"/>
    </inkml:brush>
  </inkml:definitions>
  <inkml:trace contextRef="#ctx0" brushRef="#br0">1 1 13965,'6'36'4386,"16"37"-3390,6 24-1237,-18-41 320,-6-32-84,0 0 0,2 0 0,15 43 0,-20-66 1,0 1 1,-1 0-1,1-1 0,0 1 1,0 0-1,0-1 0,0 1 1,1-1-1,-1 1 1,0-1-1,1 0 0,-1 0 1,1 1-1,2 0 1,-3-1 8,0-1 0,0 0 1,0 0-1,0 1 1,0-1-1,0 0 1,0 0-1,0 0 0,0 0 1,-1 0-1,1 0 1,0-1-1,0 1 1,0 0-1,0 0 0,0-1 1,0 1-1,0 0 1,0-1-1,1 0 1,1-2 59,0 0 0,0 1 1,0-1-1,0-1 1,0 1-1,-1 0 1,1-1-1,-1 1 0,0-1 1,3-7-1,10-33 83,-2-1-1,-2 0 0,-2 0 1,5-79-1,-14 73-5021,0 37-3662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7.714"/>
    </inkml:context>
    <inkml:brush xml:id="br0">
      <inkml:brushProperty name="width" value="0.025" units="cm"/>
      <inkml:brushProperty name="height" value="0.025" units="cm"/>
      <inkml:brushProperty name="color" value="#E71224"/>
    </inkml:brush>
  </inkml:definitions>
  <inkml:trace contextRef="#ctx0" brushRef="#br0">1 0 8584,'0'0'5968,"6"0"-4542,95 0 2849,-67 0-5779,2 0-4150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8.407"/>
    </inkml:context>
    <inkml:brush xml:id="br0">
      <inkml:brushProperty name="width" value="0.025" units="cm"/>
      <inkml:brushProperty name="height" value="0.025" units="cm"/>
      <inkml:brushProperty name="color" value="#E71224"/>
    </inkml:brush>
  </inkml:definitions>
  <inkml:trace contextRef="#ctx0" brushRef="#br0">30 54 11499,'-1'0'173,"-1"1"1,1 0-1,0-1 1,-1 1-1,1 0 1,0 0 0,-1 0-1,1-1 1,0 1-1,0 1 1,0-1-1,0 0 1,0 0-1,0 0 1,0 1-1,0-1 1,1 0-1,-1 1 1,0-1-1,1 0 1,-1 1-1,1-1 1,0 1-1,-1-1 1,1 1-1,0-1 1,0 1-1,0 2 1,-4 47 474,4-4-353,-1 10-239,2 0-1,3-1 1,16 86 0,-21-155-283,-1 0 1,2 1-1,0-1 1,2-13 0,-1-21-628,-3 4 172,0-174-937,2 210 1662,0 0 0,1 0 0,0 0 0,1 1 0,0-1 0,0 0 0,0 1 0,6-12 0,-6 15 41,0 0 0,0 1 0,0-1 0,0 0 1,1 1-1,-1 0 0,1-1 0,-1 1 1,1 0-1,0 0 0,0 1 0,0-1 1,0 1-1,0-1 0,0 1 0,0 0 1,0 0-1,1 0 0,5 0 0,9-2 155,-1 2 0,1 0 0,20 2 0,-34-1-235,0 0 1,0 1 0,1-1 0,-1 1 0,0 0 0,0 1-1,-1-1 1,1 1 0,0-1 0,0 1 0,-1 0-1,1 0 1,-1 1 0,1-1 0,-1 1 0,0 0 0,0 0-1,0 0 1,2 4 0,-3-5 6,-1 1 0,0 0 0,1 0-1,-1 0 1,0 0 0,-1 1 0,1-1 0,0 0 0,-1 0-1,0 0 1,0 1 0,0-1 0,0 0 0,0 0 0,-1 1 0,1-1-1,-1 0 1,0 0 0,0 0 0,0 0 0,-2 5 0,-1 0-116,-1-1 0,1 1 0,-1-1 0,-1 0 0,1-1 0,-11 10 0,0-2 18,-1-1 1,-25 16 0,22-17 391,-28 24 1,48-36-311,0 1 0,0-1 0,0 0 0,-1 1 1,1-1-1,0 0 0,0 0 0,0 1 0,0-1 0,0 0 0,0 1 0,0-1 1,0 0-1,0 0 0,0 1 0,0-1 0,0 0 0,0 1 0,0-1 0,1 0 1,-1 0-1,0 1 0,0-1 0,0 0 0,0 1 0,0-1 0,1 0 1,-1 0-1,0 0 0,0 1 0,0-1 0,1 0 0,-1 0 0,0 0 0,0 1 1,1-1-1,-1 0 0,0 0 0,0 0 0,1 0 0,-1 0 0,0 0 1,1 0-1,-1 1 0,0-1 0,1 0 0,-1 0 0,17 6 169,-15-6-158,90 21 1309,-60-15-208,40 13-1,-69-18-1066,-1 0-1,0-1 0,0 1 1,1 1-1,-1-1 0,0 0 1,0 0-1,0 1 0,0-1 0,-1 1 1,1 0-1,0 0 0,-1-1 1,1 1-1,-1 0 0,1 0 1,1 4-1,3 15-1348,-5 4-4186,-1-13-1760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9.574"/>
    </inkml:context>
    <inkml:brush xml:id="br0">
      <inkml:brushProperty name="width" value="0.025" units="cm"/>
      <inkml:brushProperty name="height" value="0.025" units="cm"/>
      <inkml:brushProperty name="color" value="#E71224"/>
    </inkml:brush>
  </inkml:definitions>
  <inkml:trace contextRef="#ctx0" brushRef="#br0">0 2 10890,'18'2'8262,"31"-4"-7367,-8 1-1873,-34 2-1626,-6 5-2634,-1-2-672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39.949"/>
    </inkml:context>
    <inkml:brush xml:id="br0">
      <inkml:brushProperty name="width" value="0.025" units="cm"/>
      <inkml:brushProperty name="height" value="0.025" units="cm"/>
      <inkml:brushProperty name="color" value="#E71224"/>
    </inkml:brush>
  </inkml:definitions>
  <inkml:trace contextRef="#ctx0" brushRef="#br0">1 1 9225,'0'3'1697,"3"-3"97,12 0 800,4 0-1472,2 0-65,1 0-225,5 0-479,-3 0-1,0 0-544,-5 0 320,-7 0-1441,-9 0-705</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0.438"/>
    </inkml:context>
    <inkml:brush xml:id="br0">
      <inkml:brushProperty name="width" value="0.025" units="cm"/>
      <inkml:brushProperty name="height" value="0.025" units="cm"/>
      <inkml:brushProperty name="color" value="#E71224"/>
    </inkml:brush>
  </inkml:definitions>
  <inkml:trace contextRef="#ctx0" brushRef="#br0">0 89 14382,'26'-14'3636,"-1"0"-3381,4 0 292,54-18-1,-71 28-522,0 1 1,1 1-1,-1 0 0,0 0 0,1 1 0,-1 1 1,23 1-1,-34 0-22,0 0 0,0-1 0,0 1 1,0-1-1,0 1 0,0 0 0,0 0 1,-1 0-1,1-1 0,0 1 0,-1 0 0,1 0 1,0 0-1,-1 0 0,1 0 0,-1 0 0,0 0 1,1 0-1,-1 0 0,0 0 0,0 1 1,1-1-1,-1 0 0,0 0 0,0 0 0,0 0 1,0 0-1,-1 2 0,-2 34-152,-1-26-64,0-1 0,0 0 0,-1 0-1,0 0 1,-1-1 0,0 1 0,-13 14-1,-59 58-569,66-70 789,-7 7 12,2-4 362,1 2-1,-28 36 1,44-53-363,-1 1-1,0 0 1,1-1-1,-1 1 1,1 0-1,-1 0 0,1-1 1,-1 1-1,1 0 1,0 0-1,-1-1 1,1 1-1,0 0 0,0 0 1,-1 0-1,1 0 1,0 0-1,0 0 1,0-1-1,0 1 0,0 0 1,0 0-1,1 0 1,-1 0-1,0 0 1,0-1-1,1 1 0,-1 0 1,0 0-1,1 0 1,-1-1-1,1 1 1,-1 0-1,1 0 0,-1-1 1,1 1-1,-1 0 1,1-1-1,0 1 1,-1-1-1,1 1 0,0-1 1,0 1-1,-1-1 1,1 1-1,0-1 0,0 0 1,0 0-1,0 1 1,-1-1-1,1 0 1,2 0-1,6 2 33,0-1 1,0 0-1,0-1 1,10 0-1,-10 0 24,17 0 214,1-1 0,45-7 0,-61 5-662,0 0 0,0 0 0,14-7 0,-15 5-1115,-1 0 1,1-1 0,-1 0-1,9-8 1,7-10-9326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0.866"/>
    </inkml:context>
    <inkml:brush xml:id="br0">
      <inkml:brushProperty name="width" value="0.025" units="cm"/>
      <inkml:brushProperty name="height" value="0.025" units="cm"/>
      <inkml:brushProperty name="color" value="#E71224"/>
    </inkml:brush>
  </inkml:definitions>
  <inkml:trace contextRef="#ctx0" brushRef="#br0">0 227 10410,'14'-8'7859,"-13"8"-7760,0 0 0,-1 0 0,1 1 0,-1-1 0,1 0 0,-1 1-1,1-1 1,-1 0 0,1 1 0,-1-1 0,1 1 0,-1-1 0,1 1 0,-1-1 0,0 1 0,1-1 0,-1 1-1,0-1 1,0 1 0,1 0 0,-1-1 0,0 1 0,0-1 0,0 1 0,0 0 0,1-1 0,-1 2 0,17 90 1029,-16-73-1184,2-1 0,0 0 0,1 0 0,1 0 0,1 0 0,0-1 0,1 0 0,12 20 0,-19-36 37,1 1 0,-1-1-1,1 0 1,-1 0 0,1 0 0,0 0-1,0 0 1,-1 0 0,1 0-1,0 0 1,0 0 0,0 0 0,0-1-1,0 1 1,0 0 0,0-1 0,0 1-1,1 0 1,-1-1 0,0 1-1,0-1 1,0 0 0,1 1 0,-1-1-1,0 0 1,1 0 0,-1 0-1,0 0 1,0 0 0,1 0 0,-1 0-1,0 0 1,0-1 0,1 1 0,-1 0-1,0-1 1,0 1 0,0-1-1,1 1 1,-1-1 0,0 0 0,0 0-1,0 1 1,0-1 0,0 0 0,0 0-1,0 0 1,1-2 0,3-4 62,1 0 1,-1-1-1,-1 0 1,0 0-1,6-14 1,10-38 145,-3-1 0,14-96 1,-17 79 358,-9 57-661,-2 7-357,-1 0 1,0-1-1,0-16 0,-2 32-39,0 1 0,-1-1 0,1 1 0,-1-1 0,1 0 0,-1 1-1,1-1 1,-1 0 0,0 1 0,1-1 0,-1 0 0,-1 2 0,-2 2-1745,-10 15-8466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1.582"/>
    </inkml:context>
    <inkml:brush xml:id="br0">
      <inkml:brushProperty name="width" value="0.025" units="cm"/>
      <inkml:brushProperty name="height" value="0.025" units="cm"/>
      <inkml:brushProperty name="color" value="#E71224"/>
    </inkml:brush>
  </inkml:definitions>
  <inkml:trace contextRef="#ctx0" brushRef="#br0">1 1069 416,'1'-27'11438,"4"1"-6593,-1 12-4776,1-1 0,0 1 1,1 1-1,1-1 1,0 1-1,11-14 0,149-217 420,201-224-1,-340 435-606,3-4-770,1 1 1,56-49-1,-82 83 111,-5 13-9182</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8:42.461"/>
    </inkml:context>
    <inkml:brush xml:id="br0">
      <inkml:brushProperty name="width" value="0.025" units="cm"/>
      <inkml:brushProperty name="height" value="0.025" units="cm"/>
      <inkml:brushProperty name="color" value="#E71224"/>
    </inkml:brush>
  </inkml:definitions>
  <inkml:trace contextRef="#ctx0" brushRef="#br0">28 686 737,'-9'6'4065,"-6"4"-262,12-9 1189,43-36-4383,-1-2 0,-2-1 0,63-86 0,-16 18-547,48-43-240,-17 21-4299,-104 114 2808,0-1 0,10-20 0,-9 14-920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0.272"/>
    </inkml:context>
    <inkml:brush xml:id="br0">
      <inkml:brushProperty name="width" value="0.025" units="cm"/>
      <inkml:brushProperty name="height" value="0.025" units="cm"/>
      <inkml:brushProperty name="color" value="#E71224"/>
    </inkml:brush>
  </inkml:definitions>
  <inkml:trace contextRef="#ctx0" brushRef="#br0">43 127 8904,'-3'69'5533,"0"-38"-5259,-2 1 1,-1-1-1,-18 52 1,22-125-1855,4 15 1374,1 0 1,2 1 0,12-44 0,1-9 481,-11 50 625,-4 23 133,-1 19-305,-3 8-502,1-4-191,-1-1 0,2 1 0,0-1 1,1 1-1,1-1 0,7 24 0,-10-39-49,1 1-1,-1-1 0,1 1 0,-1-1 1,1 1-1,0-1 0,-1 0 0,1 1 1,0-1-1,0 0 0,0 0 0,0 1 1,0-1-1,0 0 0,0 0 0,1 0 0,-1 0 1,0 0-1,1-1 0,-1 1 0,0 0 1,1-1-1,-1 1 0,1-1 0,-1 1 1,1-1-1,-1 0 0,1 1 0,0-1 1,-1 0-1,1 0 0,-1 0 0,1 0 1,-1 0-1,1-1 0,-1 1 0,1 0 1,0-1-1,-1 1 0,0-1 0,1 0 1,-1 1-1,1-1 0,-1 0 0,0 0 1,0 0-1,2-1 0,6-5-21,0 0 0,-1-1 0,0 1 0,-1-1 0,8-11 0,6-12-202,-1-1-1,-2-1 1,21-50 0,-29 59 337,-9 48 2655,3 98-1965,-5-60-637,-1-29-250,2 1 0,1-1 0,2 1 1,9 47-1,-10-77-107,-1 1 0,0-1 0,1 1 0,0-1 0,0 0 0,3 4 0,-4-6-60,0-1 0,0 0 1,0 0-1,0 0 0,0 0 1,1 0-1,-1 0 0,0 0 1,0 0-1,1 0 0,-1-1 1,1 1-1,1 0 1,13 1-4852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6.168"/>
    </inkml:context>
    <inkml:brush xml:id="br0">
      <inkml:brushProperty name="width" value="0.025" units="cm"/>
      <inkml:brushProperty name="height" value="0.025" units="cm"/>
      <inkml:brushProperty name="color" value="#E71224"/>
    </inkml:brush>
  </inkml:definitions>
  <inkml:trace contextRef="#ctx0" brushRef="#br0">94 59 15471,'-20'-20'1012,"15"16"-523,1 0 0,0 0 0,0 0 0,0 0 1,1-1-1,-5-7 0,7 11-89,1 27-293,-35 597 598,29-538-892,7-96 163,0 1 0,1-1 1,1 1-1,0 0 0,0 0 0,0 0 1,2 0-1,-1 1 0,10-16 1,-7 14-54,0 0 1,1 0-1,1 0 1,0 1-1,0 1 1,0-1-1,16-10 1,-23 18 66,0 1-1,1-1 1,-1 1 0,1-1-1,-1 1 1,1 0 0,0 0 0,0 0-1,-1 0 1,1 0 0,0 0-1,0 1 1,0 0 0,0-1-1,0 1 1,0 0 0,0 1-1,3-1 1,-4 1 2,1 0 0,-1 0 0,0 1 0,0-1 0,0 0 0,0 1 0,0-1 0,0 1 0,0 0-1,0-1 1,-1 1 0,1 0 0,-1 0 0,1 0 0,-1 1 0,0-1 0,1 2 0,3 7 28,-2 0 0,1 0 0,-2 0 0,1 1 0,-1-1 0,-1 1 0,0 18 0,0 4 43,0 38 6,-2-68-59,1 0-1,-1 1 1,0-1-1,0 0 1,0 1-1,0-1 1,-1 0-1,0 0 1,0 0-1,0 0 1,0 0-1,-5 5 1,6-7-1,-1-1 0,0 1 0,0-1 0,0 0 0,0 1-1,-1-1 1,1 0 0,0 0 0,0-1 0,0 1 0,-1 0 0,1-1 0,-1 1 0,1-1 0,0 0 0,-1 0 0,1 0 0,-1 0 0,1 0 0,0 0 0,-1-1 0,1 1 0,0-1 0,-1 0 0,1 1 0,0-1 0,-3-2 0,-5-2 9,0 0 0,1-1 0,-1 0 0,-11-10 0,-52-51 303,66 63-1702,12 11-4883,13 7 392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8.413"/>
    </inkml:context>
    <inkml:brush xml:id="br0">
      <inkml:brushProperty name="width" value="0.025" units="cm"/>
      <inkml:brushProperty name="height" value="0.025" units="cm"/>
      <inkml:brushProperty name="color" value="#E71224"/>
    </inkml:brush>
  </inkml:definitions>
  <inkml:trace contextRef="#ctx0" brushRef="#br0">198 418 13997,'-5'-6'4176,"5"6"-4098,0-1 1,-1 1-1,1-1 0,-1 1 0,1-1 0,0 1 0,-1-1 0,1 1 0,0-1 0,0 1 0,-1-1 0,1 1 0,0-1 0,0 0 0,0 1 0,0-1 0,-1 1 1,1-1-1,0 1 0,0-1 0,1-1 0,-2 0-111,1 0 1,-1 0 0,1 0 0,-1-1-1,0 1 1,0 0 0,0 0-1,0 0 1,0 0 0,0 1-1,-1-1 1,1 0 0,-1 0-1,1 1 1,-1-1 0,0 1-1,1-1 1,-1 1 0,0 0-1,0 0 1,0 0 0,0 0-1,0 0 1,0 0 0,0 0-1,-1 1 1,1-1 0,-3 0-1,-1 0-30,0-1-1,0 1 0,0 0 0,0 1 1,-1 0-1,1 0 0,0 0 0,0 0 1,-8 3-1,11-2 56,-1 1-1,1 0 1,0 0 0,-1 0-1,1 1 1,0-1-1,0 1 1,1 0 0,-1 0-1,1 0 1,-1 0 0,1 0-1,0 0 1,0 1-1,0-1 1,0 1 0,-1 5-1,-2 4 50,0 0-1,1 1 0,-3 21 1,5-14-62,1 39 1,1-37-110,0-21 105,0 1-1,1-1 1,-1 1 0,1-1 0,-1 0 0,1 1-1,0-1 1,0 0 0,0 0 0,0 0 0,0 0-1,1 0 1,-1 0 0,0 0 0,1 0 0,0 0-1,-1 0 1,1-1 0,0 1 0,0-1-1,0 1 1,0-1 0,0 0 0,0 0 0,1 0-1,-1 0 1,0 0 0,0-1 0,1 1 0,-1 0-1,1-1 1,-1 0 0,0 0 0,1 1 0,-1-2-1,1 1 1,-1 0 0,0 0 0,1-1 0,-1 1-1,0-1 1,1 0 0,-1 1 0,0-1-1,0 0 1,1-1 0,-1 1 0,0 0 0,0-1-1,-1 1 1,1-1 0,0 1 0,2-3 0,2-4-40,1 1 0,-1-1 0,-1-1 1,0 1-1,0-1 0,0 0 0,-1 0 1,0 0-1,3-16 0,-2 6 105,-1 0 0,-2 1 0,0-2-1,0-19 1,-2 38 3,0 1-1,0-1 1,-1 1-1,1-1 1,0 1-1,0-1 1,0 1-1,-1-1 1,1 1-1,0-1 1,-1 1-1,1 0 1,0-1-1,-1 1 1,1-1-1,-1 1 1,1 0-1,0 0 1,-1-1-1,1 1 1,-1 0-1,1 0 1,-1-1-1,1 1 1,-1 0-1,1 0 1,-1 0 0,1 0-1,-1 0 1,1 0-1,-1 0 1,1 0-1,-1 0 1,1 0-1,-1 0 1,1 0-1,-1 0 1,1 0-1,-1 0 1,1 1-1,-1-1 1,1 0-1,-1 0 1,1 1-1,-1-1 1,1 0-1,-1 1 1,-2 0-12,0 0 0,1 1 1,-1-1-1,1 0 0,-1 1 0,1 0 1,0-1-1,-3 4 0,1 1-11,0 1 1,1 0-1,-1 0 0,1 1 0,1-1 0,0 1 0,0-1 0,0 1 0,1-1 1,0 1-1,1 0 0,0 14 0,0-21-32,0 1 1,0-1-1,0 0 1,0 1-1,1-1 1,-1 0-1,0 1 1,1-1-1,-1 0 1,1 0-1,0 1 1,-1-1-1,1 0 1,0 0-1,0 0 1,-1 0-1,1 0 1,0 0-1,0 0 1,0 0-1,0 0 0,1 0 1,1 1-1,0-1-4,1 1 0,-1-1 0,1 0 0,0 0 0,-1 0-1,1 0 1,0-1 0,6 1 0,-1-1 17,-1 0-1,0-1 1,0 0-1,0 0 1,0-1 0,0 0-1,0 0 1,8-4 0,-1-3-16,0-1 1,-1 0 0,0-1 0,-1 0 0,0-1 0,-1-1 0,16-20 0,-13 13-423,-1 0 1,-1-1-1,-1 0 1,17-43-1,-21 36 481,-1 0 0,-1 0 0,-2-1 1,-1 0-1,-1 1 0,-3-40 0,1 67-22,1-3 94,-1 1 0,0 0-1,-1 0 1,1 0 0,0-1 0,-1 1 0,0 0 0,0 0-1,0 0 1,-2-4 0,2 6-42,0 0 0,0 0 1,0 0-1,0 0 0,0 0 0,0 0 0,-1 0 0,1 0 0,0 0 0,-1 1 0,1-1 1,0 0-1,-1 1 0,1-1 0,-1 1 0,1 0 0,-1 0 0,1-1 0,-1 1 0,1 0 1,-1 0-1,-1 1 0,2-1-69,0 0 0,0 0 0,0 0 0,0 0 0,0 1 0,0-1 0,0 0 0,0 1 0,0-1 0,0 1 0,0-1 0,0 1 0,1-1 0,-1 1 0,0 0 0,0-1 0,1 1 0,-1 0 0,0 0 0,1-1 0,-1 1 0,1 0 0,-2 2 0,-7 25-118,6-20 170,-6 30-59,0 1 1,-4 70 0,7 81 10,7-173-20,0 0 0,1 1 0,0-1-1,1 0 1,1-1 0,1 1 0,7 17-1,-10-29-84,1 1 1,-1 0-1,1-1 0,0 0 0,1 1 0,-1-1 0,1-1 0,0 1 0,0 0 0,0-1 0,1 0 0,0 0 1,0 0-1,0-1 0,0 1 0,0-1 0,1 0 0,-1-1 0,1 0 0,0 1 0,0-2 0,0 1 1,6 0-1,-5-1-24,-1-1 0,0 0 0,1 0 0,-1 0 0,1-1 1,-1 0-1,0-1 0,0 1 0,1-1 0,-1 0 0,0-1 1,-1 0-1,1 1 0,7-7 0,1-1-161,-1-1 0,-1 0 0,1-1 0,11-17 0,1 1 197,-10 12 242,-1 0 1,0-1-1,19-34 0,-32 50 48,0-1 0,-1 1 0,1 0 0,0-1 0,-1 1-1,0-1 1,1 1 0,-1-1 0,0 1 0,1-1-1,-1 1 1,0-1 0,0 1 0,0-1 0,0 1 0,-1-1-1,1 1 1,0-1 0,-1 1 0,1-1 0,0 1 0,-1-1-1,-1-1 1,0 1-107,1 0 0,-1 0-1,0 0 1,0 1 0,0-1 0,0 1 0,0-1-1,0 1 1,-1 0 0,1 0 0,0 0-1,-5-1 1,-3-1-64,1 1-1,-1 0 0,1 1 1,-1 0-1,0 1 1,-10 0-1,16 1-27,1 0-1,-1 0 0,1 1 1,-1-1-1,1 1 1,0-1-1,0 1 1,-1 0-1,1 0 0,0 1 1,1-1-1,-1 0 1,0 1-1,1 0 0,-1 0 1,1 0-1,0 0 1,0 0-1,0 0 0,0 0 1,1 1-1,-1-1 1,1 0-1,-1 5 0,-2 5-22,0 1 0,1-1 0,0 1 0,1 0 0,0 16 0,1-16 35,1 33-105,0-46 74,0 0 0,1 0 0,-1 1 0,0-1 0,0 0-1,1 0 1,-1 0 0,1 1 0,-1-1 0,1 0 0,0 0 0,-1 0-1,1 0 1,0 0 0,0 0 0,0 0 0,0-1 0,0 1 0,0 0 0,0 0-1,0-1 1,0 1 0,0 0 0,0-1 0,0 1 0,0-1 0,0 1 0,1-1-1,-1 0 1,2 1 0,2-1 7,0 0 0,0-1 0,0 1-1,-1-1 1,1 0 0,0-1 0,0 1-1,0-1 1,-1 0 0,1 0 0,-1 0-1,1 0 1,-1-1 0,0 0 0,0 0 0,0 0-1,0 0 1,-1-1 0,1 1 0,-1-1-1,0 0 1,0 0 0,0 0 0,3-7-1,1-3-34,1-1 0,-2 1 0,0-1 0,-1 0 0,0 0 0,3-25 0,-18 223 809,10-180-790,0 1 0,0 0 0,1 0-1,0 0 1,0-1 0,0 1 0,0 0 0,0-1 0,1 1 0,-1-1 0,1 0-1,0 1 1,4 3 0,-5-5 5,0-1 0,0 0 0,1 1 0,-1-1 0,1 0 0,-1 0-1,1 0 1,-1 0 0,1 0 0,-1-1 0,1 1 0,0 0 0,0-1 0,-1 1-1,1-1 1,0 0 0,0 1 0,0-1 0,-1 0 0,1 0 0,0 0 0,0 0-1,0-1 1,0 1 0,-1 0 0,1-1 0,0 1 0,0-1 0,-1 0 0,4-1-1,-1-1-11,0 0 0,0 0 0,0 0 0,0-1 0,-1 1 0,1-1 0,-1 0 0,0 0 0,0 0 0,-1-1 0,4-5 0,23-56-777,-26 58 655,10-25 14,-1 0 1,9-43 0,-21 75 1005,0 16-368,-1 16-387,2-1 0,1 0 0,2 1 0,0-1 1,2-1-1,16 47 0,-21-73-171,1 1 1,0 0-1,1-1 0,-1 1 0,0-1 1,1 0-1,0 0 0,0 0 1,0 0-1,4 3 0,-6-5 33,1 0 0,-1-1-1,0 1 1,1 0-1,-1 0 1,1-1 0,-1 1-1,0-1 1,1 0-1,-1 1 1,1-1 0,0 0-1,-1 0 1,1 0-1,-1 0 1,1 0 0,-1 0-1,1 0 1,-1 0-1,1-1 1,-1 1 0,1-1-1,-1 1 1,1-1-1,-1 0 1,0 1 0,1-1-1,-1 0 1,0 0-1,0 0 1,3-2 0,2-4-97,0 0 0,0-1 0,0 0 0,-1 0 0,0 0 0,-1 0 0,5-13 0,22-71-332,-20 60 326,15-59 292,-25 90-81,-1 19 257,-1 22 135,3 63-23,-1-93-460,0-1-1,1 1 0,0 0 0,1-1 0,0 1 0,0-1 1,1 0-1,6 10 0,-9-17 13,0 0 0,0 0-1,0-1 1,0 1 0,0 0 0,0-1 0,1 1-1,-1-1 1,1 1 0,-1-1 0,1 0 0,0 0 0,-1 0-1,1 0 1,0 0 0,0 0 0,0 0 0,0 0-1,0-1 1,0 1 0,0-1 0,0 1 0,0-1 0,0 0-1,0 0 1,0 0 0,0 0 0,0 0 0,0 0-1,0-1 1,0 1 0,0-1 0,0 1 0,3-2 0,0-1 26,0 0 0,0 0 1,0-1-1,0 1 1,-1-1-1,0 0 0,0 0 1,0 0-1,0-1 1,-1 0-1,4-5 0,48-97-14,-37 69-358,33-51 0,-51 88 323,1-1 0,0 1-1,-1 0 1,1 0 0,0 0-1,0-1 1,0 1-1,0 0 1,0 0 0,0 0-1,0 1 1,1-1 0,-1 0-1,0 0 1,0 1-1,1-1 1,-1 0 0,0 1-1,1-1 1,-1 1 0,1 0-1,-1 0 1,0-1-1,1 1 1,-1 0 0,1 0-1,1 0 1,-1 1 2,0 0 1,-1 0-1,1 0 0,0 0 1,-1 0-1,1 0 0,-1 0 1,0 0-1,1 1 1,-1-1-1,0 1 0,0-1 1,0 1-1,0-1 0,0 1 1,0-1-1,0 1 0,-1 0 1,2 2-1,2 11 146,6 13-41,-10-27-102,0 0-1,1 0 1,-1 0-1,1 0 1,0 0-1,-1-1 1,1 1-1,0 0 1,-1-1-1,1 1 1,0 0-1,0-1 1,0 1-1,-1-1 1,1 1 0,0-1-1,0 1 1,0-1-1,0 0 1,0 1-1,0-1 1,0 0-1,0 0 1,1 0-1,-1-2 5,1 0-1,-1 0 0,0 0 1,0 0-1,0 0 0,0 0 1,-1 0-1,1-1 0,-1 1 0,1 0 1,-1-1-1,0 1 0,0-4 1,1 3-79,1-89-500,-2 91 609,0 1 0,0-1-1,-1 0 1,1 1 0,0-1 0,0 0 0,-1 1-1,1-1 1,0 1 0,0-1 0,-1 1 0,1-1-1,-1 1 1,1-1 0,-1 1 0,1-1 0,0 1-1,-1 0 1,0-1 0,1 1 0,-1 0 0,1-1-1,-1 1 1,1 0 0,-1-1 0,0 1 0,1 0-1,-1 0 1,1 0 0,-1 0 0,0 0 0,1 0 0,-1 0-1,0 0 1,1 0 0,-1 0 0,1 0 0,-1 0-1,0 0 1,1 0 0,-1 1 0,0-1 0,1 0-1,-1 0 1,1 1 0,-1-1 0,1 0 0,-1 1-1,1-1 1,-1 1 0,1-1 0,-1 1 0,1-1-1,0 1 1,-1-1 0,1 1 0,0-1 0,-1 2-1,-8 16-4,1 1-1,1-1 0,1 2 0,0-1 0,-4 32 0,8-40 16,-2 13-13,2 0 0,1 41 0,1-43-108,0-20 74,0 0 1,0 0-1,1 0 1,-1 0-1,0 0 1,1 0-1,-1 0 1,1-1 0,0 1-1,0 0 1,-1 0-1,1 0 1,0-1-1,1 1 1,-1-1-1,0 1 1,0-1 0,1 1-1,-1-1 1,1 0-1,-1 1 1,1-1-1,-1 0 1,1 0-1,0 0 1,-1 0 0,1 0-1,0-1 1,0 1-1,3 0 1,6 1 25,0 0 0,-1-1 0,1 0 0,16-2 0,-11 1 115,-4-1-126,-1 0 0,0-1 0,0 0 0,0-1 0,0 0 0,0 0 0,-1-2 0,1 1 0,-1-1 0,0-1 1,-1 1-1,1-2 0,-1 1 0,0-1 0,-1-1 0,1 0 0,10-14 0,-10 11-91,0 0 0,-1 0-1,0-1 1,-1 0 0,-1-1 0,1 1-1,-2-1 1,0-1 0,-1 1 0,0-1-1,-1 0 1,0 1 0,0-27 0,-2 35 122,-1 0 0,-1 1-1,1-1 1,-1 0 0,1 1 0,-1-1 0,0 1 0,-1-1 0,-2-6 0,3 9 55,-1 1 1,1-1 0,0 1-1,0-1 1,-1 1 0,1 0-1,-1 0 1,1 0 0,-1-1-1,0 1 1,1 1 0,-1-1-1,0 0 1,0 0 0,0 1-1,0-1 1,1 1 0,-1-1-1,0 1 1,0 0 0,0 0-1,0 0 1,0 0 0,0 0-1,-3 0 1,4 1-74,-1 0 0,1 0-1,-1 0 1,0-1 0,1 1 0,0 1 0,-1-1-1,1 0 1,0 0 0,-1 0 0,1 1-1,0-1 1,0 1 0,0-1 0,0 1 0,1-1-1,-1 1 1,0-1 0,0 1 0,1 0-1,-1-1 1,1 1 0,0 0 0,-1 0 0,1 1-1,-7 51 36,7-53-33,-3 47-57,5 67 1,0-97-107,0 0 1,1-1-1,0 1 1,2-1-1,0 0 1,15 33-1,-17-45-125,-1-1-1,1 1 1,0-1-1,0 0 0,0 0 1,0 0-1,1 0 1,4 4-1,-5-7-127,-1 1 0,1 0 0,0-1 0,-1 0 0,1 1 0,0-1 0,0 0 0,0-1 0,0 1 0,0 0 0,0-1 0,0 0 0,0 0 0,6 0 0,22-3-6886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8.857"/>
    </inkml:context>
    <inkml:brush xml:id="br0">
      <inkml:brushProperty name="width" value="0.025" units="cm"/>
      <inkml:brushProperty name="height" value="0.025" units="cm"/>
      <inkml:brushProperty name="color" value="#E71224"/>
    </inkml:brush>
  </inkml:definitions>
  <inkml:trace contextRef="#ctx0" brushRef="#br0">147 94 9993,'4'-29'6579,"-5"26"-6393,1 0 0,0 0 0,0 0 0,-1 0 0,0 0 0,0 1 0,1-1 0,-2 0 0,1 0 0,-3-4 0,3 4-185,-1 1 1,0 0 0,0 0 0,0 0 0,0 0-1,-1 0 1,1 0 0,0 1 0,-1-1 0,1 1 0,-1 0-1,0-1 1,1 1 0,-1 0 0,0 1 0,0-1 0,0 0-1,1 1 1,-1 0 0,0-1 0,-5 2 0,5-2 19,1 1 1,0 0 0,-1 1-1,1-1 1,0 0 0,-1 1-1,1-1 1,0 1 0,0 0 0,-1 0-1,1 0 1,0 0 0,0 0-1,0 0 1,0 0 0,0 1-1,0-1 1,1 1 0,-1 0-1,-2 2 1,1 1-40,0 0 0,0 1 1,1-1-1,-1 1 0,1 0 0,-2 11 1,-1 4 7,2-1 1,0 0 0,2 1 0,0-1 0,1 0 0,5 37 0,-5-54-66,1-1 0,-1 1 0,1 0 0,0 0 0,0-1 0,0 1 1,0 0-1,0-1 0,1 1 0,-1-1 0,1 0 0,0 1 1,-1-1-1,1 0 0,0 0 0,0 0 0,1 0 0,-1 0 1,0-1-1,1 1 0,-1-1 0,1 1 0,-1-1 0,1 0 0,-1 0 1,1 0-1,0 0 0,0-1 0,-1 1 0,7 0 0,-5-1-12,0-1-1,0 1 1,0 0 0,0-1-1,0 0 1,0 0-1,0 0 1,0-1-1,0 1 1,-1-1-1,1 0 1,0 0 0,-1 0-1,0 0 1,1-1-1,-1 0 1,0 1-1,0-1 1,-1 0-1,1 0 1,3-5 0,7-17-797,0 0 1,-2-1-1,13-41 1,-23 62 474,0 0 3945,-2 15 591,1-1-4116,1 1 0,0-1 0,0 0 0,1 0 0,0 1 0,0-1 0,1 0 0,7 15 0,-7-19-517,0 1-1,1-1 1,0 0 0,-1 0 0,2 0-1,-1 0 1,0-1 0,11 8 0,10 3-4982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09:29.951"/>
    </inkml:context>
    <inkml:brush xml:id="br0">
      <inkml:brushProperty name="width" value="0.025" units="cm"/>
      <inkml:brushProperty name="height" value="0.025" units="cm"/>
      <inkml:brushProperty name="color" value="#E71224"/>
    </inkml:brush>
  </inkml:definitions>
  <inkml:trace contextRef="#ctx0" brushRef="#br0">147 586 8360,'3'-3'6056,"0"-3"-3563,0-17-3343,-3 20 1409,4-43-468,-5-91 0,0 132-76,0 0 0,0 0 0,-1 0 0,0 0 0,0 0 0,0 0 0,0 0 1,-1 1-1,0-1 0,-3-3 0,5 6 10,0 1 0,0 0 1,0 0-1,0-1 0,0 1 0,0 0 1,0 0-1,0 0 0,-1 0 1,1 0-1,0 0 0,-1 1 0,1-1 1,-1 0-1,1 1 0,-1-1 1,1 1-1,-1-1 0,1 1 0,-1 0 1,1-1-1,-1 1 0,0 0 0,1 0 1,-1 0-1,1 1 0,-1-1 1,0 0-1,1 1 0,-1-1 0,1 0 1,-1 1-1,1 0 0,0-1 0,-1 1 1,1 0-1,-3 2 0,-1 1-15,0 1-1,1 1 1,0-1-1,0 1 1,0-1-1,0 1 0,1 0 1,0 1-1,-3 7 1,0 4 21,0 0-1,-4 24 1,3-1-180,3-1-1,1 2 1,2-1-1,7 68 1,-6-106 93,1 0 0,-1 1 0,1-1 1,0-1-1,-1 1 0,1 0 0,1 0 1,-1 0-1,0 0 0,1-1 0,-1 1 1,1 0-1,0-1 0,0 0 0,0 1 0,0-1 1,0 0-1,1 0 0,-1 0 0,1 0 1,-1-1-1,1 1 0,-1-1 0,6 2 1,-6-2 30,1 0 1,0-1-1,0 0 1,0 0 0,0 0-1,0 0 1,0 0-1,0 0 1,-1-1 0,1 1-1,0-1 1,0 0-1,0 0 1,-1 0 0,1 0-1,-1-1 1,1 1-1,-1-1 1,1 1 0,-1-1-1,0 0 1,1 0-1,-1 0 1,0 0 0,3-5-1,6-8-821,-1 0 0,0-1 0,-1-1-1,14-34 1,19-76-6119,-37 110 6321,28-107 40,26-169 11398,-48 237-9576,-9 37-599,-2 18-683,0 5-27,-3 159 1030,2 108-319,2-254-622,0-1-1,2 1 1,0 0 0,1-1-1,9 26 1,-11-38-44,0 1 0,1 0-1,-1-1 1,1 0 0,0 1 0,0-1-1,1 0 1,-1 0 0,8 6 0,-8-9-31,-1 1 0,1 0 1,-1-1-1,1 0 1,0 0-1,0 0 0,-1 0 1,1 0-1,0 0 0,0-1 1,0 1-1,0-1 0,0 0 1,0 0-1,0 0 0,0 0 1,0-1-1,4 0 1,-4-1-105,1 1 0,-1-1 0,0 0 0,0 0 0,0 0 0,0 0 0,0-1 0,0 1 0,-1-1 0,1 1 0,-1-1 0,0 0 0,0 0 0,0 0 0,0 0 0,0-1 0,0 1 0,1-6 0,3-8-655,0 1 0,4-25 0,1-18 1268,-8 21 3481,-3 37-2957,0 25 624,-1 35-1178,0-20-48,6 74 0,-4-106-333,0 0 1,1 0-1,-1 0 1,1 0-1,1-1 0,0 1 1,-1 0-1,2-1 0,-1 0 1,1 0-1,0 0 0,0 0 1,1-1-1,0 1 0,0-1 1,0 0-1,0-1 0,1 1 1,0-1-1,0 0 1,0-1-1,0 1 0,1-1 1,-1 0-1,1-1 0,0 0 1,0 0-1,0 0 0,0-1 1,0 0-1,10 0 0,-14-1-17,0 1-1,0-1 1,0-1-1,1 1 1,-1 0-1,0-1 1,0 0-1,0 0 1,0 0-1,0 0 1,0 0-1,0 0 1,0-1-1,0 0 1,0 1-1,-1-1 1,1 0 0,-1 0-1,1-1 1,-1 1-1,0 0 1,0-1-1,0 1 1,0-1-1,0 0 1,-1 0-1,1 0 1,-1 0-1,0 0 1,0 0-1,1-4 1,4-16-91,-1 1 0,-2-1 0,0-1 0,-1 1 0,-2 0 0,-3-43 0,2 63 84,1 1-1,-1-1 1,1 0 0,-1 1 0,0-1 0,0 1-1,0-1 1,-1 1 0,1 0 0,-1-1-1,1 1 1,-1 0 0,0 0 0,1 0-1,-1 0 1,0 0 0,0 0 0,-1 1 0,1-1-1,0 1 1,0-1 0,-1 1 0,1 0-1,-1 0 1,1 0 0,-1 0 0,0 0-1,1 1 1,-1-1 0,0 1 0,1 0-1,-1 0 1,0 0 0,-3 0 0,-1 0 86,1 0 0,0 1 0,0-1 0,-1 1 0,1 1 0,0-1 0,0 1 0,0 0 0,0 0 0,1 1 0,-1 0 0,0 0 0,1 0 0,-5 5 0,7-6-86,1 1 0,0 0 1,0 0-1,0 0 0,0 1 0,0-1 1,1 0-1,0 1 0,-2 3 0,3-5-6,-1-1-1,1 0 0,0 0 0,-1 1 0,1-1 1,0 0-1,0 1 0,0-1 0,0 0 0,0 0 1,0 1-1,0-1 0,0 0 0,1 1 0,-1-1 1,0 0-1,1 0 0,-1 1 0,1-1 1,0 0-1,-1 0 0,1 0 0,0 0 0,0 0 1,-1 0-1,1 0 0,0 0 0,0 0 0,0 0 1,2 1-1,7 2 42,0 0 0,0 0 0,0-1 0,1-1 0,0 0 0,15 2 0,74 0-47,-75-4-45,134 1-2817,-85-1-2205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11.044"/>
    </inkml:context>
    <inkml:brush xml:id="br0">
      <inkml:brushProperty name="width" value="0.025" units="cm"/>
      <inkml:brushProperty name="height" value="0.025" units="cm"/>
      <inkml:brushProperty name="color" value="#E71224"/>
    </inkml:brush>
  </inkml:definitions>
  <inkml:trace contextRef="#ctx0" brushRef="#br0">4 20 545,'-4'-10'-97,"4"3"-31,0 4-192</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1.180"/>
    </inkml:context>
    <inkml:brush xml:id="br0">
      <inkml:brushProperty name="width" value="0.025" units="cm"/>
      <inkml:brushProperty name="height" value="0.025" units="cm"/>
      <inkml:brushProperty name="color" value="#E71224"/>
    </inkml:brush>
  </inkml:definitions>
  <inkml:trace contextRef="#ctx0" brushRef="#br0">89 101 4644,'-8'13'1524,"-8"15"-1884,4-12 3964,37-52 3433,47-86-6040,-72 163 602,1-23-1554,-16 218 222,-14-236-491,-77 12 363,106-12 512,32 0-144,79 0 1028,-37 0-3290,-35 0-550,7 0-2660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43.935"/>
    </inkml:context>
    <inkml:brush xml:id="br0">
      <inkml:brushProperty name="width" value="0.025" units="cm"/>
      <inkml:brushProperty name="height" value="0.025" units="cm"/>
      <inkml:brushProperty name="color" value="#E71224"/>
    </inkml:brush>
  </inkml:definitions>
  <inkml:trace contextRef="#ctx0" brushRef="#br0">23 633 6214,'0'-231'6679,"0"-117"-1704,0 344-4939,0 1 0,0-1 0,-1 0 0,1 0 1,-1 1-1,0-1 0,0 0 0,0 1 1,-1-1-1,1 1 0,-1-1 0,0 1 1,-3-4-1,5 8-418,-1 0 0,1 0 1,-1 0-1,1 0 0,-1 0 1,1 0-1,0 0 0,-1 0 0,1 0 1,0 1-1,0-1 0,0 0 1,0 0-1,0 0 0,0 2 1,-1 26-4040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59.029"/>
    </inkml:context>
    <inkml:brush xml:id="br0">
      <inkml:brushProperty name="width" value="0.025" units="cm"/>
      <inkml:brushProperty name="height" value="0.025" units="cm"/>
      <inkml:brushProperty name="color" value="#E71224"/>
    </inkml:brush>
  </inkml:definitions>
  <inkml:trace contextRef="#ctx0" brushRef="#br0">324 20 11050,'0'-1'414,"0"1"0,0-1 0,0 0 0,0 1 0,-1-1 0,1 0 0,0 1 0,0-1 0,-1 0 0,1 1 0,0-1-1,-1 1 1,1-1 0,0 0 0,-1 1 0,1-1 0,-1 1 0,1-1 0,-1 1 0,1-1 0,-1 1 0,1 0 0,-1-1 0,0 1-1,-22-6 1670,-29 8-4219,47-1 2812,-15 3-721,1 1 0,0 1 0,0 0 0,0 2 1,-27 14-1,22-10 47,18-10-21,0 1 1,0 1-1,0-1 0,0 1 1,0 0-1,1 0 1,-1 1-1,-6 7 0,11-10-5,0 0 0,0 0 0,0 0 0,0-1 0,0 1 0,0 0 0,1 0 0,-1 0 0,1 0 0,-1 0 0,1 0 0,0 1 0,0-1 0,0 0 0,0 0 0,0 0 0,0 0 0,1 0 0,-1 0 0,1 0 0,-1 0-1,1 0 1,0 0 0,0 0 0,0 0 0,0-1 0,0 1 0,0 0 0,0 0 0,1-1 0,-1 1 0,3 1 0,11 12-178,1 0-1,0-1 1,2-1-1,-1-1 1,37 19-1,-24-14 21,30 23-1,-46-29 179,0 0-1,-1 1 1,-1 0 0,0 1-1,-1 0 1,0 1 0,-1 0 0,-1 1-1,0 0 1,-1 1 0,-1-1 0,0 1-1,-1 1 1,-1-1 0,0 1 0,-1 0-1,-1 0 1,-1 1 0,0 31-1,-2-40 13,1 1 9,-1-1 0,-1 1 0,0-1-1,-4 18 1,5-24-31,-1 0-1,0-1 1,-1 1 0,1 0 0,0-1-1,-1 0 1,1 1 0,-1-1 0,0 0-1,0 0 1,0 0 0,0 0-1,0 0 1,0 0 0,-1-1 0,1 1-1,0-1 1,-1 1 0,1-1 0,-6 2-1,0-1-103,1-1 1,0 1-1,0-1 0,-1-1 0,1 0 1,-1 0-1,1 0 0,-1-1 0,1 0 1,0 0-1,0-1 0,-1 0 0,1 0 0,0-1 1,1 0-1,-1 0 0,0 0 0,1-1 1,0 0-1,-10-9 0,3 3 92,1 0 0,1-1 0,0 0 0,1-1 0,0 0 0,1-1 1,0 0-1,-12-26 0,18 33 90,0-1 1,1 1 0,0-1-1,1 0 1,-1 1 0,1-1-1,0 0 1,1-11 0,0 18-73,1-1 1,-1 1-1,1-1 1,-1 1 0,1 0-1,-1-1 1,1 1 0,0 0-1,-1-1 1,1 1 0,-1 0-1,1 0 1,0-1-1,-1 1 1,1 0 0,0 0-1,-1 0 1,1 0 0,0 0-1,-1 0 1,1 0-1,0 0 1,-1 0 0,2 1-1,18 0-288,-11 1-5,-1 1 1,1 0-1,-1 1 0,1-1 1,-1 2-1,10 6 0,21 10-3082,-5-9-1165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007"/>
    </inkml:context>
    <inkml:brush xml:id="br0">
      <inkml:brushProperty name="width" value="0.025" units="cm"/>
      <inkml:brushProperty name="height" value="0.025" units="cm"/>
      <inkml:brushProperty name="color" value="#E71224"/>
    </inkml:brush>
  </inkml:definitions>
  <inkml:trace contextRef="#ctx0" brushRef="#br0">1 248 13036,'2'13'4003,"5"-23"-1812,1-2-2278,-1 0 112,-1 0 0,0 0 0,0 0 0,-1 0 0,-1-1 0,0 0 0,-1 0 0,0 0 0,-1 0 0,-1-1-1,0-22 1,-2 36-13,0 1-1,-1-1 1,1 0-1,0 0 1,0 1-1,-1-1 0,1 1 1,0-1-1,0 1 1,-1-1-1,1 1 1,0 0-1,-2 1 1,-1 4-48,-1 0 0,1 0 1,0 1-1,1-1 1,-1 1-1,1 0 1,1 0-1,-1 0 1,1 0-1,0 0 1,-1 12-1,0 10-12,0 45 0,3-74 47,0 1-10,0 1-1,0-1 0,0 0 1,0 1-1,0-1 0,0 1 0,0-1 1,0 0-1,1 1 0,-1-1 1,0 0-1,1 1 0,-1-1 1,1 0-1,-1 0 0,1 1 1,0-1-1,0 0 0,-1 0 0,1 0 1,0 0-1,0 0 0,0 0 1,0 0-1,0 0 0,0 0 1,1-1-1,-1 1 0,0 0 0,0-1 1,1 1-1,-1-1 0,0 1 1,0-1-1,1 1 0,-1-1 1,1 0-1,-1 0 0,0 0 0,1 0 1,-1 0-1,0 0 0,1 0 1,-1 0-1,2-1 0,2 0 7,0 0 0,-1-1 0,1 1 0,0-1 0,-1 0 0,1-1 0,-1 1 0,0-1 0,0 0 0,0 0 0,5-4 0,7-11 31,-1-1 0,0-1-1,-1 0 1,13-27 0,-27 46-18,1 0 0,-1-1 1,1 1-1,-1 0 1,1 0-1,0 0 0,0 0 1,0 0-1,-1 0 0,1 0 1,0 0-1,0 0 1,0 0-1,1 0 0,-1 0 1,0 1-1,2-2 0,-2 2 5,-1 0 0,1 0-1,-1 1 1,1-1-1,0 0 1,-1 0-1,1 1 1,-1-1-1,1 0 1,-1 1 0,0-1-1,1 0 1,-1 1-1,1-1 1,-1 0-1,1 1 1,-1-1-1,0 1 1,1-1 0,-1 1-1,0-1 1,0 1-1,1-1 1,-1 1-1,0 0 1,0 0-1,3 7 101,-1 0-1,-1 1 1,1-1-1,-1 9 0,0 43 74,-2-42-225,1 1 0,1-1-1,1 0 1,6 32 0,-8-50-21,0 1 0,0 0 0,1-1 0,-1 1 0,0-1 0,0 1 0,0-1 0,1 1 0,-1-1 0,0 1 1,0-1-1,1 1 0,-1-1 0,0 0 0,1 1 0,-1-1 0,1 1 0,-1-1 0,0 0 0,1 1 0,-1-1 1,1 0-1,-1 0 0,1 1 0,-1-1 0,1 0 0,-1 0 0,1 0 0,-1 0 0,2 1 0,14-11-926,13-26 311,-27 33 606,19-27-856,-2-1 0,-1-1 1,16-42-1,-35 84 6111,0 7-3888,-3 25-1195,2-27-22,-1 0 0,2 1 0,0-1 0,1 1-1,0-1 1,5 28 0,-4-41-104,0 1 0,0-1 0,1 0 0,-1 0 0,1 0 1,-1 0-1,1-1 0,0 1 0,-1 0 0,1-1 0,0 1 0,0-1 0,0 1 0,0-1 0,1 0 0,-1 0 0,0 0 0,0 0 0,1 0 0,-1-1 1,0 1-1,1-1 0,-1 0 0,1 1 0,-1-1 0,5-1 0,-1 2-31,0-2 1,0 1 0,0-1-1,0 0 1,0 0 0,0 0-1,-1-1 1,1 0-1,-1 0 1,8-4 0,1-4 79,0 0 0,-1 0 0,0-1 1,-1-1-1,0 0 0,-1-1 0,14-20 1,-7 5 107,-1-2 1,21-53 0,-38 83-132,1-1 0,-1 0 1,0 0-1,0 1 0,1-1 1,-1 0-1,0 0 0,1 1 1,-1-1-1,1 0 1,-1 1-1,1-1 0,-1 0 1,1 1-1,-1-1 0,1 1 1,0-1-1,-1 1 1,1-1-1,0 1 0,0 0 1,-1-1-1,1 1 0,0 0 1,0-1-1,-1 1 0,1 0 1,0 0-1,0 0 1,0 0-1,-1 0 0,1 0 1,0 0-1,0 0 0,0 0 1,0 0-1,1 1 19,-1 0-1,0-1 1,0 1-1,0 0 1,1 0-1,-1 0 1,0 0-1,0 0 1,0 0-1,-1 0 1,1 0 0,0 1-1,0-1 1,-1 0-1,1 0 1,0 1-1,-1-1 1,0 0-1,1 3 1,5 31 104,-3-1 0,0 2 0,-3-1 1,-3 39-1,1-42-74,1 1-185,-8 44-1,9-76-111,0-17-946,0 5 1162,1-1 0,0 1 0,1-1-1,0 1 1,1 0 0,0 0 0,1 0 0,0 0-1,0 1 1,2 0 0,-1 0 0,1 0 0,0 0 0,10-10-1,-13 18 79,-1 0-1,1 0 1,0 1 0,-1-1-1,1 1 1,0-1-1,0 1 1,0 0-1,0 0 1,0 1-1,0-1 1,0 1-1,1-1 1,-1 1-1,0 0 1,0 0-1,0 0 1,5 1 0,-4 0-14,0-1 0,0 0 1,-1 0-1,1 0 1,0 0-1,0-1 1,0 0-1,0 1 0,0-1 1,0-1-1,-1 1 1,5-3-1,0-2 12,0 0-1,0 0 1,-1-1-1,0 0 1,-1 0-1,0-1 1,0 0-1,0 0 1,6-14-1,-2 1 358,-1 0 0,12-43-1,-25 127 814,-6-1-1240,3 1 0,1 69 0,6-131 15,0 0 0,0 0 0,0 0 0,0 0 0,0-1 0,1 1 0,-1 0 0,0 0 0,1 0 0,-1 0 0,1-1 0,-1 1 0,1 0 0,-1 0 0,1-1 0,0 1 0,-1 0 0,1-1 0,0 1 0,-1-1 0,1 1 0,0-1 0,0 1 0,0-1 0,-1 1 0,1-1 0,0 0 0,0 1 0,0-1 0,0 0-1,0 0 1,0 0 0,0 0 0,0 0 0,-1 0 0,1 0 0,0 0 0,0 0 0,0 0 0,0 0 0,0-1 0,0 1 0,0 0 0,-1-1 0,2 0 0,2 1-9,0-2 0,0 1 0,0 0 0,0-1 0,-1 0 0,1 0 0,0 0 0,-1 0 0,5-4 0,1-5 22,0-1 0,-1 0 0,0 0 1,-1 0-1,0-1 0,-1 0 0,0-1 0,-1 1 1,3-17-1,-2 4-85,-1-2 0,-1 1 1,0-51-1,-4 73 56,0 1 0,-1 0 0,1 0 1,-1 0-1,0 0 0,0 0 0,0 0 0,-1 0 1,1 0-1,-1 0 0,0 0 0,0 1 0,0-1 0,-5-5 1,5 7 34,0 0 0,0 0 0,0 1 1,0-1-1,0 1 0,0 0 1,-1-1-1,1 1 0,0 0 0,-1 0 1,1 1-1,-1-1 0,1 0 1,-1 1-1,1 0 0,-1-1 0,1 1 1,-1 0-1,0 0 0,1 1 0,-1-1 1,1 0-1,-1 1 0,1-1 1,-4 3-1,3-2-18,0 1-1,-1-1 1,2 1 0,-1 0 0,0 0-1,0 1 1,1-1 0,-1 0 0,1 1 0,-1 0-1,1-1 1,0 1 0,0 0 0,1 0-1,-1 0 1,0 1 0,1-1 0,0 0 0,0 0-1,0 1 1,-1 6 0,0 2-8,0 1-1,1 0 1,0-1 0,3 23 0,-2-32 12,1 0-1,0 0 1,0 0-1,0-1 1,0 1 0,1 0-1,-1 0 1,1-1-1,-1 1 1,1-1 0,0 0-1,0 1 1,0-1-1,0 0 1,1 0 0,-1 0-1,0-1 1,1 1-1,0-1 1,-1 1 0,1-1-1,0 0 1,0 0-1,-1 0 1,1 0 0,0 0-1,0-1 1,5 1-1,-1 0-95,0 0-1,0 0 0,0 0 0,0-1 0,0-1 0,0 1 0,1-1 0,-1 0 0,0-1 1,-1 0-1,11-3 0,-10 1-71,0 0 0,0-1 0,-1 0 0,0 0 0,0 0 0,0-1 0,0 1 0,-1-1 0,0-1 1,0 1-1,-1-1 0,0 0 0,7-14 0,-6 9-396,0-1 1,-1 0 0,-1 0-1,0 0 1,0-1 0,-2 1-1,1-22 1,-2 35 707,1-1 1,-1 1-1,0-1 0,0 0 1,0 1-1,0-1 0,0 1 1,0-1-1,0 0 0,0 1 1,0-1-1,-1 1 0,1-1 1,0 1-1,0-1 0,0 0 1,-1 1-1,1-1 1,0 1-1,-1-1 0,1 1 1,0-1-1,-1 1 0,1-1 1,-1 1-1,1 0 0,-1-1 1,1 1-1,-1 0 0,1-1 1,-1 1-1,1 0 0,-1 0 1,1-1-1,-1 1 1,1 0-1,-1 0 0,0 0 1,1 0-1,-1 0 0,1 0 1,-1 0-1,0 0 0,1 0 1,-2 0-1,1 0 206,5 0-849,229 0-1014,-232 0 1536,0 0 0,0 0 0,-1 0 0,1 1 0,0-1 0,0 0 0,-1 0 0,1 1 0,0-1 0,-1 1 0,1-1 0,0 0 0,-1 1 0,1-1 0,-1 1 0,1 0 0,-1-1 0,1 1 0,-1-1 0,1 1 0,-1 0 0,1-1 0,-1 1-1,0 0 1,1 0 0,-1-1 0,0 1 0,0 0 0,0 0 0,0-1 0,1 1 0,-1 1 0,0 32 934,0-23-592,-5 91 1533,-21 122 0,4-63-3099,13-3-4350,9-114-6927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505"/>
    </inkml:context>
    <inkml:brush xml:id="br0">
      <inkml:brushProperty name="width" value="0.025" units="cm"/>
      <inkml:brushProperty name="height" value="0.025" units="cm"/>
      <inkml:brushProperty name="color" value="#E71224"/>
    </inkml:brush>
  </inkml:definitions>
  <inkml:trace contextRef="#ctx0" brushRef="#br0">90 3 15407,'0'0'40,"-1"0"0,1 0 0,0 0 1,0-1-1,0 1 0,0 0 0,0 0 1,0 0-1,0 0 0,0 0 0,0 0 1,0 0-1,-1 0 0,1-1 0,0 1 1,0 0-1,0 0 0,0 0 0,0 0 1,0 0-1,0 0 0,-1 0 1,1 0-1,0 0 0,0 0 0,0 0 1,0 0-1,0 0 0,-1 0 0,1 0 1,0 0-1,0 0 0,0 0 0,0 0 1,0 0-1,-1 0 0,1 0 0,0 0 1,0 0-1,0 0 0,0 0 0,0 0 1,0 0-1,-1 1 0,1-1 0,0 0 1,0 0-1,0 0 0,0 0 1,0 0-1,0 0 0,0 0 0,0 0 1,0 1-1,-1-1 0,-6 10-26,-16 107 1585,-12 192 0,26-208-1257,1 25-5803,14-165 1654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0.698"/>
    </inkml:context>
    <inkml:brush xml:id="br0">
      <inkml:brushProperty name="width" value="0.025" units="cm"/>
      <inkml:brushProperty name="height" value="0.025" units="cm"/>
      <inkml:brushProperty name="color" value="#E71224"/>
    </inkml:brush>
  </inkml:definitions>
  <inkml:trace contextRef="#ctx0" brushRef="#br0">48 7 9225,'0'0'252,"-1"0"0,0 0 0,0 0 0,0 1 0,0-1 0,0 0 0,1 1 0,-1-1 0,0 0 0,0 1 0,1-1 0,-1 1 0,0-1 0,0 1 0,1-1 0,-1 1 0,1 0 0,-1-1 0,0 1 0,0 1 0,-9 21 1425,0 30-1883,9-46 623,-3 21-148,0 0 0,3 0 0,0 0 0,5 44 0,-4-69-260,1 0 1,0 0-1,0 0 0,0 0 1,0-1-1,1 1 0,-1 0 1,1 0-1,0-1 0,0 1 1,0-1-1,0 0 0,0 1 1,0-1-1,1 0 0,-1 0 1,1 0-1,-1-1 0,1 1 1,0-1-1,-1 1 0,5 0 1,-1 0 2,0 0 1,0 0 0,0-1 0,1 0-1,-1 0 1,0 0 0,1-1-1,-1 0 1,13-2 0,-16 1 34,0 0 0,0 0 1,0 0-1,0 0 0,-1-1 1,1 0-1,0 1 0,-1-1 1,1 0-1,-1 0 0,0-1 1,0 1-1,1 0 0,-1-1 0,-1 1 1,1-1-1,0 1 0,1-5 1,4-6-19,-1-1 0,7-19 0,-13 32-28,9-30 40,0 0 0,-3 0 0,0 0 0,-2-1 0,0-56 0,-4 87-116,-10 10-1478,-2 33-2777,8-14-1061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1.915"/>
    </inkml:context>
    <inkml:brush xml:id="br0">
      <inkml:brushProperty name="width" value="0.025" units="cm"/>
      <inkml:brushProperty name="height" value="0.025" units="cm"/>
      <inkml:brushProperty name="color" value="#E71224"/>
    </inkml:brush>
  </inkml:definitions>
  <inkml:trace contextRef="#ctx0" brushRef="#br0">0 2 13389,'0'-2'3523,"6"2"-2946,18 0-289,17 0 673,12 5 704,20-2-864,6-1-128,2-2-673,-1 0 320,-12 0-512,-12 0 288,-14 0-1025,-18 0-1057,-5 2-1153,-17 3-3907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2.273"/>
    </inkml:context>
    <inkml:brush xml:id="br0">
      <inkml:brushProperty name="width" value="0.025" units="cm"/>
      <inkml:brushProperty name="height" value="0.025" units="cm"/>
      <inkml:brushProperty name="color" value="#E71224"/>
    </inkml:brush>
  </inkml:definitions>
  <inkml:trace contextRef="#ctx0" brushRef="#br0">1 1 14606,'32'5'1441,"9"5"993,10-4-544,3-1-609,1 2-224,-7-2-960,-1 2 63,-5-2-256,-5-2-705,4 1-1794,-3-4-2593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2.780"/>
    </inkml:context>
    <inkml:brush xml:id="br0">
      <inkml:brushProperty name="width" value="0.025" units="cm"/>
      <inkml:brushProperty name="height" value="0.025" units="cm"/>
      <inkml:brushProperty name="color" value="#E71224"/>
    </inkml:brush>
  </inkml:definitions>
  <inkml:trace contextRef="#ctx0" brushRef="#br0">217 230 15214,'0'0'3892,"2"-3"-2221,6-13-1789,0 0 0,-1-1 0,-1 1 0,-1-2 0,0 1 0,-1-1 0,-1 1 0,-1-1 0,0-27 0,-2 44 109,0-1 1,0 1-1,-1 0 0,1-1 0,-1 1 1,1 0-1,-1 0 0,1-1 0,-1 1 0,0 0 1,1 0-1,-1 0 0,0 0 0,0 0 1,0 0-1,0 0 0,0 0 0,0 0 1,0 0-1,0 1 0,-1-1 0,1 0 0,0 1 1,0-1-1,-1 1 0,1-1 0,0 1 1,0-1-1,-1 1 0,1 0 0,-1 0 1,1 0-1,0 0 0,-1 0 0,-1 0 0,-3 0-9,0 0-1,0 1 0,1-1 0,-1 1 0,0 0 0,1 1 0,-1 0 0,-5 2 0,0 2 9,0 1 0,0 0-1,1 1 1,0 0 0,1 1-1,-1 0 1,2 1 0,-1-1 0,-10 18-1,10-13 21,0 0 1,1 1-1,0 0 0,1 0 0,1 1 0,-8 31 0,8-3 60,6-43-76,0 0-1,-1 1 0,1-1 0,0 0 0,0 0 1,0 0-1,0 0 0,0 0 0,1 0 0,-1 0 0,0 0 1,0 0-1,1 0 0,-1 0 0,1 0 0,-1 0 1,1 0-1,-1 0 0,1 0 0,0 0 0,-1 0 1,1 0-1,0 0 0,0-1 0,-1 1 0,1 0 0,0-1 1,0 1-1,0 0 0,0-1 0,0 1 0,1 0 1,4-1-21,-1 0 0,1-1 0,-1 1 0,1-1 0,-1 0 0,1-1 0,-1 1 1,0-1-1,1 0 0,-1 0 0,0-1 0,0 1 0,-1-1 0,1 0 0,-1-1 1,1 1-1,-1-1 0,0 0 0,6-7 0,2-3 76,-1-1 0,0-1-1,-1 0 1,13-28 0,-22 85 3291,0-14-3344,-12 177 217,2-70-116,-3 154 53,13-318-211,-1-15-597,-8-73 1,6 105 564,0 0-1,-1 0 0,-1 0 0,0 1 0,0 0 0,-1-1 0,-1 2 1,0-1-1,-1 1 0,-10-14 0,16 23 174,-1 0 1,1 0-1,-1 0 0,0 0 1,0 0-1,0 0 0,0 0 1,0 1-1,0-1 0,0 1 1,0 0-1,0-1 0,-1 1 1,1 0-1,-1 0 0,1 1 1,-1-1-1,1 0 0,-1 1 1,-3-1-1,5 1 1121,9 1-1249,27 7 182,-27-5 10,1 0 0,0-1 0,18 1 0,-5-2 105,37 0 98,-54-2-638,-1 1 0,1-1 0,-1 0 0,1 0 0,-1 0 0,1-1 0,-1 0 0,0 1 0,0-2 0,6-2 0,12-15-3313</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3.145"/>
    </inkml:context>
    <inkml:brush xml:id="br0">
      <inkml:brushProperty name="width" value="0.025" units="cm"/>
      <inkml:brushProperty name="height" value="0.025" units="cm"/>
      <inkml:brushProperty name="color" value="#E71224"/>
    </inkml:brush>
  </inkml:definitions>
  <inkml:trace contextRef="#ctx0" brushRef="#br0">6 25 19250,'-5'-8'1794,"5"5"-1025,5 1-481,14 0 256,7-3 161,-1 2-192,3 1-706,-4 2 450,-5 0-546,-6 0-543,-7 0-1475,-6 14-13580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3.541"/>
    </inkml:context>
    <inkml:brush xml:id="br0">
      <inkml:brushProperty name="width" value="0.025" units="cm"/>
      <inkml:brushProperty name="height" value="0.025" units="cm"/>
      <inkml:brushProperty name="color" value="#E71224"/>
    </inkml:brush>
  </inkml:definitions>
  <inkml:trace contextRef="#ctx0" brushRef="#br0">0 15 18449,'27'0'801,"8"0"-352,8 0 127,18-2-768,-3-11-3748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5.163"/>
    </inkml:context>
    <inkml:brush xml:id="br0">
      <inkml:brushProperty name="width" value="0.025" units="cm"/>
      <inkml:brushProperty name="height" value="0.025" units="cm"/>
      <inkml:brushProperty name="color" value="#E71224"/>
    </inkml:brush>
  </inkml:definitions>
  <inkml:trace contextRef="#ctx0" brushRef="#br0">64 103 2883,'0'-1'272,"0"1"0,0 0 0,0-1-1,0 1 1,0 0 0,0 0 0,0-1 0,0 1 0,0 0 0,0 0 0,0-1 0,0 1 0,0 0 0,0-1 0,0 1 0,-1 0-1,1 0 1,0-1 0,0 1 0,0 0 0,0 0 0,0 0 0,-1-1 0,1 1 0,0 0 0,0 0 0,-1 0 0,1 0 0,0-1 0,0 1-1,0 0 1,-1 0 0,1 0 0,0 0 0,-1 0 0,1 0 0,0 0 0,0 0 0,-1 0 0,1 0 0,0 0 0,-1 0 0,-15 6 1582,-11 15-2915,14-6 4041,29-19 1398,-1 0-5410,46-12 1127,-1-3-1,105-48 0,-129 54-615,-9 4-7473,-19 5-1497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5.792"/>
    </inkml:context>
    <inkml:brush xml:id="br0">
      <inkml:brushProperty name="width" value="0.025" units="cm"/>
      <inkml:brushProperty name="height" value="0.025" units="cm"/>
      <inkml:brushProperty name="color" value="#E71224"/>
    </inkml:brush>
  </inkml:definitions>
  <inkml:trace contextRef="#ctx0" brushRef="#br0">1 1 7783,'0'0'5296,"3"0"-2529,15 2-2037,25 20 557,-32-15-1181,0-1 1,23 8 0,9-3 302,-1-2 0,2-2 0,46 1 0,-43-4-305,-45-4-102,0 1 0,1-1 1,-1 1-1,0 0 0,1 0 0,-1 0 1,0 0-1,0 0 0,0 0 0,2 2 1,0 6-1022,-4-8 874,0-1 0,-1 1 0,1-1 0,-1 1-1,1 0 1,-1-1 0,1 1 0,-1-1 0,1 0 0,-1 1-1,0-1 1,1 1 0,-1-1 0,1 0 0,-1 1 0,0-1-1,1 0 1,-1 0 0,-1 1 0,-12 3-4094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6.362"/>
    </inkml:context>
    <inkml:brush xml:id="br0">
      <inkml:brushProperty name="width" value="0.025" units="cm"/>
      <inkml:brushProperty name="height" value="0.025" units="cm"/>
      <inkml:brushProperty name="color" value="#E71224"/>
    </inkml:brush>
  </inkml:definitions>
  <inkml:trace contextRef="#ctx0" brushRef="#br0">1 2 13645,'6'-2'3832,"22"3"-3452,-12 1-309,-1 1 0,0 1 0,21 8 0,17 3 216,14-2 194,81 3-1,-124-11-240,-24-4-320,1 0-1,0 0 0,-1-1 0,1 1 0,-1 0 0,1 0 0,-1 0 1,1 0-1,-1 0 0,1 0 0,-1 0 0,0 0 0,1 0 1,-1 0-1,0 0 0,0 0 0,0 0 0,0 0 0,0 0 0,0 2 1,0-2-314,0-1 0,0 1 1,0 0-1,0 0 0,0 0 1,0 0-1,1-1 1,-1 1-1,0 0 0,0 0 1,1 0-1,-1-1 0,1 1 1,-1 0-1,1 0 0,-1-1 1,1 1-1,0 0 1,8 5-10060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7.150"/>
    </inkml:context>
    <inkml:brush xml:id="br0">
      <inkml:brushProperty name="width" value="0.025" units="cm"/>
      <inkml:brushProperty name="height" value="0.025" units="cm"/>
      <inkml:brushProperty name="color" value="#E71224"/>
    </inkml:brush>
  </inkml:definitions>
  <inkml:trace contextRef="#ctx0" brushRef="#br0">108 206 13357,'-4'-7'6219,"6"-9"-5064,5-13-1451,8-6 679,-9 22-89,-1 0-1,0 0 1,-1-1 0,0 1 0,-1-1 0,3-24 0,-7 107-361,0 10 50,18 154 0,-17-233 12,0 1 0,0 0 0,1 0 0,-1-1 0,0 1 0,0 0 0,0 0 0,0-1 0,0 1 0,0 0 0,0 0 0,0 0 1,0-1-1,0 1 0,-1 0 0,1 0 0,0-1 0,0 1 0,-1 0 0,1-1 0,-1 1 0,1 0 0,0-1 0,-1 1 0,1 0 0,-1-1 1,1 1-1,-1-1 0,0 1 0,1-1 0,-2 1 0,-24 0-483,11-2 210,-18 0-313,23 0 548,1 0 0,-1 1 0,0 0 0,1 0 0,-1 1 0,1 1 1,-17 3-1,59-3 1137,30-1-762,69-2 375,-47-8-9027,-56 3-579</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7.846"/>
    </inkml:context>
    <inkml:brush xml:id="br0">
      <inkml:brushProperty name="width" value="0.025" units="cm"/>
      <inkml:brushProperty name="height" value="0.025" units="cm"/>
      <inkml:brushProperty name="color" value="#E71224"/>
    </inkml:brush>
  </inkml:definitions>
  <inkml:trace contextRef="#ctx0" brushRef="#br0">10 125 3395,'-7'-1'11437,"5"-4"-5657,6-11-2658,18-16-5552,-21 30 3339,5-5-937,-1 0 0,1 0 0,0 1 1,1-1-1,8-6 0,-14 13 10,0-1 1,0 0-1,0 1 1,0-1-1,0 1 0,0 0 1,0-1-1,0 1 1,0 0-1,0-1 1,0 1-1,0 0 1,0 0-1,0 0 0,1 0 1,-1 0-1,0 0 1,0 0-1,0 0 1,0 1-1,1-1 1,0 1-6,-1 0 1,0 1 0,1-1-1,-1 0 1,0 0 0,0 1 0,0-1-1,0 1 1,0-1 0,0 1-1,0-1 1,-1 1 0,1 0 0,-1-1-1,1 1 1,-1 0 0,1-1-1,-1 3 1,3 13 110,-2 1-1,0-1 1,-2 30 0,0-5-188,13-54-888,23-52 785,-29 50 223,1 0 0,1 1 0,0 0 0,1 0-1,0 1 1,16-18 0,-24 30-30,-1 0-1,0-1 1,0 1-1,1 0 1,-1 0-1,0-1 1,0 1-1,1 0 1,-1 0-1,0 0 1,1-1-1,-1 1 0,0 0 1,1 0-1,-1 0 1,0 0-1,1 0 1,-1 0-1,0 0 1,1 0-1,-1 0 1,1 0-1,-1 0 1,0 0-1,1 0 1,-1 0-1,0 0 1,1 0-1,-1 0 0,0 0 1,1 0-1,-1 1 1,0-1-1,1 0 1,-1 0-1,7 15 109,-3 22 449,-4-36-540,0 34 193,-1-25-194,0-1 1,1 1-1,1-1 1,-1 0-1,2 1 1,1 9-1,-2-18-35,-1 0 0,1-1 0,0 1 0,-1 0 1,1 0-1,0-1 0,0 1 0,-1 0 0,1-1 0,0 1 0,0-1 0,0 1 0,0-1 0,0 1 0,-1-1 0,1 1 1,0-1-1,0 0 0,0 0 0,0 0 0,0 1 0,0-1 0,0 0 0,0 0 0,0 0 0,1-1 0,-1 1 0,0 0 1,0 0-1,31-10-1084,-17 0 841,0 0 1,-1-1-1,15-15 0,15-12 56,-43 37 275,-1 1 0,0 0 0,0 0 0,0 0 0,0 0 0,0 0 0,1 0 0,-1 0 0,0-1 0,0 1 0,0 0 0,0 0 0,0 0 0,1 0 0,-1 0 0,0 0 0,0 0 0,0 0 0,1 0 0,-1 0 0,0 0 0,0 0 0,0 0 0,0 0 0,1 0 0,-1 0 0,0 0 0,0 0 0,0 0 0,0 0 0,1 1 0,-1-1 0,0 0 0,0 0 0,0 0 0,0 0 0,0 0 0,0 0 0,1 0 0,-1 1 0,0-1 0,0 0 0,0 0 0,3 12 1061,-3 20-719,0-25-98,0-7-303,0 14 237,0 0 0,1-1 0,0 1 0,6 23 0,-5-33-359,-1 0 1,1 0-1,-1-1 1,1 1 0,0-1-1,0 1 1,1-1-1,-1 0 1,3 3-1,-2-3-255,-1-1 0,1 0 0,0 0 0,0 0 0,0 0 0,0-1-1,0 1 1,0-1 0,0 0 0,1 0 0,-1 0 0,4 1 0,17 0-4898,4-2-2220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1.484"/>
    </inkml:context>
    <inkml:brush xml:id="br0">
      <inkml:brushProperty name="width" value="0.025" units="cm"/>
      <inkml:brushProperty name="height" value="0.025" units="cm"/>
      <inkml:brushProperty name="color" value="#E71224"/>
    </inkml:brush>
  </inkml:definitions>
  <inkml:trace contextRef="#ctx0" brushRef="#br0">32 208 3780,'0'0'7906,"0"7"-6492,-1 24-1220,-2 0-1,-2 0 0,-1-1 0,-10 34 1,15-62-248,2-33-2850,8-50 85,13-27 1472,-3 12 4002,-18 135 3200,2 51-5832,-3-81 117,-1-1-179,1-1-1,0 0 1,1 1-1,0-1 0,2 12 1,-2-18 40,-1 0 0,1 0 1,-1 0-1,0 0 0,1 0 1,0 0-1,-1 0 0,1 0 1,0 0-1,-1 0 0,1 0 0,0-1 1,0 1-1,0 0 0,0 0 1,0-1-1,0 1 0,0-1 1,0 1-1,0-1 0,0 1 0,0-1 1,0 0-1,0 1 0,0-1 1,0 0-1,0 0 0,1 0 1,-1 0-1,0 0 0,0 0 0,0 0 1,0 0-1,0 0 0,0-1 1,1 1-1,-1 0 0,0-1 1,0 1-1,0-1 0,0 1 0,0-1 1,0 1-1,0-1 0,0-1 1,3 0 37,0-1 0,0 0 0,0 0 0,-1-1 0,1 1 1,-1-1-1,0 0 0,0 0 0,0 0 0,1-4 1,26-49-45,-24 44-16,19-45-196,-16 35 223,1 0 1,1 1-1,21-33 0,-31 55 26,-1 0-1,0 0 0,1 0 1,-1 0-1,1 0 1,-1 0-1,0 0 1,1 0-1,-1 0 1,0 0-1,1 0 1,-1 0-1,0 1 0,0-1 1,1 0-1,-1 0 1,0 0-1,1 1 1,-1-1-1,0 0 1,0 0-1,1 0 1,-1 1-1,0-1 0,0 0 1,0 1-1,1-1 1,-1 0-1,0 1 1,0-1-1,0 0 1,0 1-1,0-1 1,0 0-1,0 1 0,9 16 415,-9-15-337,13 22 145,-1 1-1,-1 1 1,-2 0-1,0 0 1,-2 1 0,-1 0-1,4 33 1,-2 111-228,-8-171-56,0 1-243,0 1 1,0-1 0,0 0-1,0 1 1,0-1 0,0 0-1,1 1 1,-1-1 0,0 0-1,1 1 1,0-1 0,-1 0-1,1 0 1,0 2-1,5 1-6325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8.210"/>
    </inkml:context>
    <inkml:brush xml:id="br0">
      <inkml:brushProperty name="width" value="0.025" units="cm"/>
      <inkml:brushProperty name="height" value="0.025" units="cm"/>
      <inkml:brushProperty name="color" value="#E71224"/>
    </inkml:brush>
  </inkml:definitions>
  <inkml:trace contextRef="#ctx0" brushRef="#br0">0 299 160,'2'-3'15007,"1"-3"-8378,1-5-5023,1-6-4185,-2 9 3953,4-10-1368,7-24 23,3 0 0,1 1 1,27-45-1,-44 84-42,0 0 1,0 1 0,0-1-1,0 1 1,0-1-1,0 1 1,0 0-1,1-1 1,-1 1 0,1 0-1,-1 0 1,0 0-1,1 0 1,0 0-1,-1 0 1,1 0 0,0 1-1,-1-1 1,1 0-1,0 1 1,0 0 0,1-1-1,-1 1 8,0 1-1,0-1 0,0 1 1,0 0-1,0-1 1,0 1-1,-1 0 0,1 0 1,0 0-1,-1 0 1,1 0-1,-1 1 0,1-1 1,-1 0-1,1 1 0,1 2 1,4 7 28,0-1 1,-1 1-1,0 0 1,-1 0-1,4 13 1,0 2 36,-2 0 0,0 1 0,-2 0 0,2 31 0,-4 14-8315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08.561"/>
    </inkml:context>
    <inkml:brush xml:id="br0">
      <inkml:brushProperty name="width" value="0.025" units="cm"/>
      <inkml:brushProperty name="height" value="0.025" units="cm"/>
      <inkml:brushProperty name="color" value="#E71224"/>
    </inkml:brush>
  </inkml:definitions>
  <inkml:trace contextRef="#ctx0" brushRef="#br0">0 0 10858,'0'0'4517,"8"0"-3749,12 0 1923,7 9-1026,3 3-608,5-1-160,5 1-737,3-5 1,8-4-1507,-10-3-4739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4.123"/>
    </inkml:context>
    <inkml:brush xml:id="br0">
      <inkml:brushProperty name="width" value="0.025" units="cm"/>
      <inkml:brushProperty name="height" value="0.025" units="cm"/>
      <inkml:brushProperty name="color" value="#E71224"/>
    </inkml:brush>
  </inkml:definitions>
  <inkml:trace contextRef="#ctx0" brushRef="#br0">0 366 9801,'9'3'3648,"44"-1"-3607,511 8 1892,210-8-1789,-434-45 468,-4-26 618,114-19-211,231 18-866,6 40 153,-159 11-188,-290 16-49,81-3 0,-227 2-65,-24 2-3,0-3-1,117-22 1,-167 22-97,0 1 0,1 1 0,23-1-1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4.233"/>
    </inkml:context>
    <inkml:brush xml:id="br0">
      <inkml:brushProperty name="width" value="0.025" units="cm"/>
      <inkml:brushProperty name="height" value="0.025" units="cm"/>
      <inkml:brushProperty name="color" value="#E71224"/>
    </inkml:brush>
  </inkml:definitions>
  <inkml:trace contextRef="#ctx0" brushRef="#br0">1 1 8488,'0'0'7212,"15"0"-6795,152 0-273,1105 30 2568,-1136-23-2697,-73-6-1,1 3 1,112 22-1,-165-24 79,-10-2-32,0 0-1,0 0 1,0 0-1,0 0 0,0 0 1,0 0-1,1 0 1,-1 0-1,0 0 0,0 0 1,0 1-1,-1-1 1,1 1-1,0-1 1,0 0-1,0 1 0,0 0 1,0-1-1,0 1 1,0-1-1,-1 1 1,1 0-1,0 0 0,-1-1 1,1 1-1,0 2 908,7-6-8959,-2-6-684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4.808"/>
    </inkml:context>
    <inkml:brush xml:id="br0">
      <inkml:brushProperty name="width" value="0.025" units="cm"/>
      <inkml:brushProperty name="height" value="0.025" units="cm"/>
      <inkml:brushProperty name="color" value="#E71224"/>
    </inkml:brush>
  </inkml:definitions>
  <inkml:trace contextRef="#ctx0" brushRef="#br0">7 529 4100,'-6'-1'8760,"6"-3"-3281,14-9-1738,36-19-6766,-38 25 4480,491-332-1316,-458 309-119,77-36 0,-54 31-87,-66 35-399,0-2 1106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5.631"/>
    </inkml:context>
    <inkml:brush xml:id="br0">
      <inkml:brushProperty name="width" value="0.025" units="cm"/>
      <inkml:brushProperty name="height" value="0.025" units="cm"/>
      <inkml:brushProperty name="color" value="#E71224"/>
    </inkml:brush>
  </inkml:definitions>
  <inkml:trace contextRef="#ctx0" brushRef="#br0">46 118 8456,'-1'-2'7573,"10"-4"-5243,7-4-3083,49-20 1183,-34 15-322,1 1 1,0 2 0,52-14 0,-82 26-98,-1-1 0,1 1 1,0-1-1,0 1 0,-1 0 0,1 0 1,0 0-1,0 0 0,0 0 0,-1 0 0,1 0 1,0 0-1,0 1 0,0-1 0,-1 1 1,1-1-1,0 1 0,-1 0 0,1 0 1,-1 0-1,1 0 0,-1 0 0,1 0 1,-1 0-1,1 0 0,-1 0 0,0 1 1,2 2-1,-1 1 100,1 1 0,-1 0 0,-1 0 0,1 0 0,-1 1 0,0-1 0,0 7 0,-1-8-65,6 186 238,-6-141-189,0-50 236,-17-17-283,-172-136 806,152 125-445,24 18 42,1 0 0,-1 1 1,-1 1-1,1 0 1,-2 0-1,1 2 0,-18-7 1,32 13-505,-1 0-1,1 0 1,-1 0 0,1 0 0,0 0 0,-1-1 0,1 1-1,0 0 1,-1 0 0,1 0 0,-1 0 0,1 0 0,0 0-1,-1 1 1,1-1 0,0 0 0,-1 0 0,1 0 0,0 0-1,-1 0 1,1 0 0,0 1 0,-1-1 0,1 0 0,0 0-1,-1 1 1,1-1 0,0 0 0,-1 0 0,1 1 0,0-1-1,0 0 1,0 1 0,-1-1 0,1 0 0,0 1 0,0-1-1,0 0 1,0 1 0,0 16-4333,1-11 3596,2 20-6348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6.188"/>
    </inkml:context>
    <inkml:brush xml:id="br0">
      <inkml:brushProperty name="width" value="0.025" units="cm"/>
      <inkml:brushProperty name="height" value="0.025" units="cm"/>
      <inkml:brushProperty name="color" value="#E71224"/>
    </inkml:brush>
  </inkml:definitions>
  <inkml:trace contextRef="#ctx0" brushRef="#br0">278 39 9321,'-6'-8'4784,"-9"0"-3511,-15-3-551,29 11-572,-12-3 194,-1 0 1,0 0-1,0 2 0,0 0 1,0 0-1,0 1 0,0 1 1,0 0-1,-21 5 0,31-4-277,0 0-1,-1-1 0,1 1 0,0 1 0,0-1 1,1 1-1,-1-1 0,1 1 0,-1 0 0,1 0 1,-4 5-1,5-6-61,0 1 0,1-1 1,-1 0-1,1 1 1,0-1-1,-1 1 0,1-1 1,0 1-1,1 0 1,-1-1-1,0 1 0,1 0 1,-1 0-1,1-1 1,0 1-1,0 0 0,0 0 1,0 0-1,2 4 0,-1-5-23,0 0-1,0 0 0,0 0 0,1 0 0,-1 0 1,1-1-1,-1 1 0,1 0 0,0-1 0,0 0 1,0 1-1,0-1 0,0 0 0,0 0 0,0 0 1,0 0-1,0 0 0,3 1 0,47 11-574,-49-12 519,11 2-477,-1-1 0,1-1 1,0 0-1,0 0 1,-1-2-1,1 1 1,18-5-1,-2-9-4013</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7.210"/>
    </inkml:context>
    <inkml:brush xml:id="br0">
      <inkml:brushProperty name="width" value="0.025" units="cm"/>
      <inkml:brushProperty name="height" value="0.025" units="cm"/>
      <inkml:brushProperty name="color" value="#E71224"/>
    </inkml:brush>
  </inkml:definitions>
  <inkml:trace contextRef="#ctx0" brushRef="#br0">136 1 6694,'-113'54'3091,"90"-43"5269,116-7-7328,143 26 0,-70-6-491,336 13 570,-206-20-903,532 33-81,-456-29-99,214-14-61,-351-9 7,212 4-88,530-6-477,137-14 394,-501 28 239,15-8-810,-643 3-15829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8.472"/>
    </inkml:context>
    <inkml:brush xml:id="br0">
      <inkml:brushProperty name="width" value="0.025" units="cm"/>
      <inkml:brushProperty name="height" value="0.025" units="cm"/>
      <inkml:brushProperty name="color" value="#E71224"/>
    </inkml:brush>
  </inkml:definitions>
  <inkml:trace contextRef="#ctx0" brushRef="#br0">1 41 2530,'2'0'11962,"5"0"-6508,30 0-4468,9 0 350,62-2-310,-94 0-1013,0 0 0,0-1 0,-1-1-1,1 0 1,24-11 0,-15 7-2340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8.816"/>
    </inkml:context>
    <inkml:brush xml:id="br0">
      <inkml:brushProperty name="width" value="0.025" units="cm"/>
      <inkml:brushProperty name="height" value="0.025" units="cm"/>
      <inkml:brushProperty name="color" value="#E71224"/>
    </inkml:brush>
  </inkml:definitions>
  <inkml:trace contextRef="#ctx0" brushRef="#br0">23 0 13421,'-8'5'1922,"3"12"-898,-1 6 706,2 1-801,4 2 32,0 3-288,0 2 159,0 6-736,0 1 97,0 1-193,0-6 32,0-4-96,6-8-609,1-2-993,5-8-1088,1-4-2723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47.471"/>
    </inkml:context>
    <inkml:brush xml:id="br0">
      <inkml:brushProperty name="width" value="0.025" units="cm"/>
      <inkml:brushProperty name="height" value="0.025" units="cm"/>
      <inkml:brushProperty name="color" value="#E71224"/>
    </inkml:brush>
  </inkml:definitions>
  <inkml:trace contextRef="#ctx0" brushRef="#br0">25 0 288,'-9'2'11444,"3"6"-5666,-2 24-1815,7 43-6637,1-61 4182,0 96-852,0 199 625,0-102-3533,1-197-961,2-3-2291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3.460"/>
    </inkml:context>
    <inkml:brush xml:id="br0">
      <inkml:brushProperty name="width" value="0.025" units="cm"/>
      <inkml:brushProperty name="height" value="0.025" units="cm"/>
      <inkml:brushProperty name="color" value="#E71224"/>
    </inkml:brush>
  </inkml:definitions>
  <inkml:trace contextRef="#ctx0" brushRef="#br0">10 47 5669,'0'-12'7171,"0"33"-5257,0 37-1582,-4 144 85,-1-484-2024,5 280 1607,0 1 0,1-1-1,-1 1 1,1-1 0,0 1 0,-1-1 0,1 1 0,0-1-1,0 1 1,0 0 0,0 0 0,0-1 0,0 1 0,0 0 0,0 0-1,0 0 1,1 0 0,-1 0 0,0 0 0,1 0 0,-1 1-1,1-1 1,-1 0 0,1 1 0,-1-1 0,1 1 0,0 0 0,-1-1-1,1 1 1,-1 0 0,4 0 0,9-1-88,1 0 0,23 1 0,-22 1-86,-12-1 127,1-1 1,0 2-1,-1-1 1,1 1 0,0-1-1,-1 1 1,1 1-1,-1-1 1,1 1 0,-1-1-1,8 5 1,-10-4 49,0 0 0,0 0-1,0 0 1,0 0 0,0 1 0,-1-1 0,1 0 0,-1 1 0,1-1 0,-1 1-1,0-1 1,0 1 0,0 0 0,0-1 0,-1 1 0,1 0 0,-1 0 0,0-1-1,1 1 1,-2 5 0,1-5 32,-1-1 0,1 0 0,-1 0-1,0 0 1,1 0 0,-1 0 0,0 0-1,0 0 1,-1 0 0,1-1 0,0 1-1,-1 0 1,1-1 0,-1 1 0,1-1-1,-1 1 1,0-1 0,1 0 0,-1 0-1,0 0 1,0 0 0,0 0 0,0 0-1,0 0 1,0 0 0,0-1 0,-4 1-1,-6 2 65,0 0-1,0-1 0,-19 0 1,-53-2 664,84 11-7660,3-2-715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9.215"/>
    </inkml:context>
    <inkml:brush xml:id="br0">
      <inkml:brushProperty name="width" value="0.025" units="cm"/>
      <inkml:brushProperty name="height" value="0.025" units="cm"/>
      <inkml:brushProperty name="color" value="#E71224"/>
    </inkml:brush>
  </inkml:definitions>
  <inkml:trace contextRef="#ctx0" brushRef="#br0">62 1 13837,'0'0'4671,"14"0"-4265,-5 0-316,-2-1-21,-1 1-1,0 0 1,1 1 0,-1 0-1,0 0 1,8 2 0,-13-3-73,1 1 0,-1 0 0,1 0 0,-1-1-1,0 1 1,1 0 0,-1 0 0,0 0 0,1 1 0,-1-1 0,0 0 0,0 0 0,0 1 0,0-1 0,0 1 0,-1-1 0,1 0 0,0 1 0,-1 0 0,1-1 0,-1 1 0,1-1 0,-1 1 0,0 0 0,0-1 0,1 1 0,-1 0 0,-1 2 0,1-2 14,-1 1-1,0-1 1,0 0 0,0 0 0,0 0 0,0 0 0,0 0 0,0 0 0,-1 0 0,1 0 0,-1 0-1,1 0 1,-1-1 0,0 1 0,-3 1 0,-36 28 141,28-22-135,-16 9 40,21-15 124,1 1 1,1 0-1,-1 1 0,1-1 1,-1 1-1,-7 9 1,52-1 518,-19-7-1047,1-2 1,-1 0-1,1-1 0,0-1 0,0 0 1,27-3-1,-42 1-234,1 0 1,-1 0 0,0-1-1,0 0 1,0 0-1,0 0 1,0-1-1,0 1 1,0-1 0,-1 0-1,6-3 1,20-17-7875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19.626"/>
    </inkml:context>
    <inkml:brush xml:id="br0">
      <inkml:brushProperty name="width" value="0.025" units="cm"/>
      <inkml:brushProperty name="height" value="0.025" units="cm"/>
      <inkml:brushProperty name="color" value="#E71224"/>
    </inkml:brush>
  </inkml:definitions>
  <inkml:trace contextRef="#ctx0" brushRef="#br0">86 0 13229,'0'0'2859,"-3"6"-2088,-21 34 739,-25 56 1,47-92-1484,1-2-94,0-1 1,0 0-1,0 0 1,1 1-1,-1-1 1,1 0-1,-1 1 0,1-1 1,0 1-1,-1-1 1,1 0-1,0 1 1,0-1-1,0 1 1,0-1-1,0 1 0,0-1 1,0 1-1,1-1 1,-1 0-1,0 1 1,1-1-1,-1 1 1,2 1-1,1 0-19,0-1 0,0 0 0,0 0 0,0 0 0,0 0-1,0 0 1,1-1 0,5 3 0,-3-2 555,12 5-390,1-2 0,-1 0-1,1-1 1,0-1 0,28 2 0,14-4-4209,-54-2 452,-1-6-2280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0.019"/>
    </inkml:context>
    <inkml:brush xml:id="br0">
      <inkml:brushProperty name="width" value="0.025" units="cm"/>
      <inkml:brushProperty name="height" value="0.025" units="cm"/>
      <inkml:brushProperty name="color" value="#E71224"/>
    </inkml:brush>
  </inkml:definitions>
  <inkml:trace contextRef="#ctx0" brushRef="#br0">29 0 5509,'-1'0'428,"1"0"-1,-1 0 0,0 0 0,1 1 1,-1-1-1,1 0 0,-1 0 1,1 0-1,-1 0 0,1 1 1,-1-1-1,1 0 0,-1 1 0,1-1 1,0 0-1,-1 1 0,1-1 1,-1 0-1,1 1 0,0-1 1,-1 1-1,1-1 0,-1 1 0,-3 18 3460,4 28-4286,1-29 1481,0 78-78,1-22-858,-13 121 1,7-190-1415,3-8-4361,1-13-265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0.473"/>
    </inkml:context>
    <inkml:brush xml:id="br0">
      <inkml:brushProperty name="width" value="0.025" units="cm"/>
      <inkml:brushProperty name="height" value="0.025" units="cm"/>
      <inkml:brushProperty name="color" value="#E71224"/>
    </inkml:brush>
  </inkml:definitions>
  <inkml:trace contextRef="#ctx0" brushRef="#br0">1 1 2210,'1'2'12185,"0"3"-7088,-1 17-5286,0-14 1514,3 123-213,3 42-850,-3-140-235,1-1 1,2 0-1,12 38 1,-14-55-20,1-1 1,1 0-1,14 24 1,-18-35-28,0 0 0,0 0 0,0 0 0,1 0 0,-1 0 0,1 0 0,-1 0 0,1-1 1,0 0-1,0 1 0,0-1 0,0 0 0,0 0 0,1-1 0,-1 1 0,0-1 0,1 0 0,-1 1 0,1-2 0,7 2 1,-9-2 12,0 0 0,0-1 0,0 1 0,0-1 1,0 1-1,0-1 0,0 0 0,0 0 0,0 0 0,0 0 1,0 0-1,0-1 0,-1 1 0,1 0 0,0-1 1,-1 1-1,1-1 0,-1 0 0,2-3 0,22-40 189,-21 36-185,18-41 102,-2-1 0,-2-1 1,-2-1-1,9-58 0,-24 105-499,1-20 1195,-5 17-3154,-7 5-4841,-2 4-2560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2.813"/>
    </inkml:context>
    <inkml:brush xml:id="br0">
      <inkml:brushProperty name="width" value="0.025" units="cm"/>
      <inkml:brushProperty name="height" value="0.025" units="cm"/>
      <inkml:brushProperty name="color" value="#E71224"/>
    </inkml:brush>
  </inkml:definitions>
  <inkml:trace contextRef="#ctx0" brushRef="#br0">1 56 6470,'13'5'162,"1"1"0,0-2 0,0 0 0,1-1-1,-1 0 1,28 1 0,91-4 1210,-95-2-1181,175-16 1618,-46 2-372,742 14 2025,-407 11-3417,172-32-40,-180-9-2,550 35 0,-974 0-6,-9-1 22,0 2-1,114 24 1,-171-27-17,41 15 180,-43-15-171,-1-1-1,1 1 1,-1 0-1,1 0 1,-1 0-1,0 1 1,1-1 0,-1 0-1,0 0 1,0 1-1,0-1 1,0 0-1,0 1 1,0-1 0,0 1-1,0 0 1,-1-1-1,1 1 1,-1 0 0,1-1-1,-1 1 1,0 0-1,1 2 1,-3 19 97,0 0 1,-1 0 0,-8 26-1,-3 17 24,-128 1403 113,131 51 214,39 27 321,44-630-1627,-59-789 258,-3 26-4045,-10-129 401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6.001"/>
    </inkml:context>
    <inkml:brush xml:id="br0">
      <inkml:brushProperty name="width" value="0.025" units="cm"/>
      <inkml:brushProperty name="height" value="0.025" units="cm"/>
      <inkml:brushProperty name="color" value="#E71224"/>
    </inkml:brush>
  </inkml:definitions>
  <inkml:trace contextRef="#ctx0" brushRef="#br0">0 1 32,'8'-1'10108,"0"2"-3961,2 2-2808,5 3-3568,5 2-2230,-4-5 4061,114 7-1191,14 2-363,-78-2-54,0 3-1,-1 3 0,79 30 1,-124-38 40,2 0 0,-1-2 0,1 0 0,-1-1 0,2-2 0,-1 0 0,29 0 2066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6.527"/>
    </inkml:context>
    <inkml:brush xml:id="br0">
      <inkml:brushProperty name="width" value="0.025" units="cm"/>
      <inkml:brushProperty name="height" value="0.025" units="cm"/>
      <inkml:brushProperty name="color" value="#E71224"/>
    </inkml:brush>
  </inkml:definitions>
  <inkml:trace contextRef="#ctx0" brushRef="#br0">1 54 5093,'0'-21'3330,"2"-3"-5769,-2 16-2552</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7.559"/>
    </inkml:context>
    <inkml:brush xml:id="br0">
      <inkml:brushProperty name="width" value="0.025" units="cm"/>
      <inkml:brushProperty name="height" value="0.025" units="cm"/>
      <inkml:brushProperty name="color" value="#E71224"/>
    </inkml:brush>
  </inkml:definitions>
  <inkml:trace contextRef="#ctx0" brushRef="#br0">45 11 7047,'-1'44'8729,"-11"79"-7876,5-85-791,2-10-75,1 0-1,-1 30 0,5-57-135,0-22-3268,4-99-6129,-2 58 7559,0 2 3639,-2 40-535,0-27 8502,4 62-8856,1-10-729,-1 0 1,1 0 0,0 0-1,0-1 1,0 0-1,0 0 1,1 0-1,0 0 1,-1-1-1,2 0 1,8 3-1,24 14 64,42 29-207,27 18-59,-106-65 176,1-1 1,-1 0-1,0 1 0,0 0 1,-1-1-1,1 1 1,0 0-1,-1 0 0,1 0 1,-1 0-1,1 0 0,-1 1 1,0-1-1,0 0 1,0 0-1,0 1 0,0-1 1,-1 1-1,1-1 1,-1 3-1,0-3 2,-1 1 0,1-1 0,-1 0 0,1 0 0,-1 0 0,0 0 0,0 0 0,0 0 0,0 0 0,-1-1 0,1 1 0,0 0 0,-1 0 0,1-1 0,-1 1 0,0-1 0,1 0 0,-1 1 0,0-1 0,0 0 0,0 0 0,0 0 0,-2 1 0,-40 18 465,-1-2 0,0-2 1,-1-1-1,-74 12 0,100-25-374,24-2-4046,9 0 1329,4 0-1126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7.908"/>
    </inkml:context>
    <inkml:brush xml:id="br0">
      <inkml:brushProperty name="width" value="0.025" units="cm"/>
      <inkml:brushProperty name="height" value="0.025" units="cm"/>
      <inkml:brushProperty name="color" value="#E71224"/>
    </inkml:brush>
  </inkml:definitions>
  <inkml:trace contextRef="#ctx0" brushRef="#br0">16 0 7751,'-15'350'11147,"15"-239"-20399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8.298"/>
    </inkml:context>
    <inkml:brush xml:id="br0">
      <inkml:brushProperty name="width" value="0.025" units="cm"/>
      <inkml:brushProperty name="height" value="0.025" units="cm"/>
      <inkml:brushProperty name="color" value="#E71224"/>
    </inkml:brush>
  </inkml:definitions>
  <inkml:trace contextRef="#ctx0" brushRef="#br0">1 22 32,'54'-1'10318,"4"-1"-5360,65-5-2434,71-3-5082,-113 9 5248,-92 1-5215,2 0-2568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3.887"/>
    </inkml:context>
    <inkml:brush xml:id="br0">
      <inkml:brushProperty name="width" value="0.025" units="cm"/>
      <inkml:brushProperty name="height" value="0.025" units="cm"/>
      <inkml:brushProperty name="color" value="#E71224"/>
    </inkml:brush>
  </inkml:definitions>
  <inkml:trace contextRef="#ctx0" brushRef="#br0">224 0 10570,'0'0'2242,"-15"10"-1281,0 10 416,-2 9-832,-4 1 160,1 3-385,-3 2 609,-1 4-833,-1-1 128,3-1-192,1-4-64,10-8 224,3-5-608,6-8-545,2-7-1730,0 0-4323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29.136"/>
    </inkml:context>
    <inkml:brush xml:id="br0">
      <inkml:brushProperty name="width" value="0.025" units="cm"/>
      <inkml:brushProperty name="height" value="0.025" units="cm"/>
      <inkml:brushProperty name="color" value="#E71224"/>
    </inkml:brush>
  </inkml:definitions>
  <inkml:trace contextRef="#ctx0" brushRef="#br0">0 31 6214,'0'-21'1439,"0"12"3928,1 20-3754,3 322 1188,-5-199-2891,1-157-7143,0 5 2535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0.333"/>
    </inkml:context>
    <inkml:brush xml:id="br0">
      <inkml:brushProperty name="width" value="0.025" units="cm"/>
      <inkml:brushProperty name="height" value="0.025" units="cm"/>
      <inkml:brushProperty name="color" value="#E71224"/>
    </inkml:brush>
  </inkml:definitions>
  <inkml:trace contextRef="#ctx0" brushRef="#br0">0 47 5189,'0'0'6016,"21"0"-2898,219 5-524,-239-4-2648,0-1 1,0 0-1,0 0 0,0 0 0,0-1 0,0 1 0,0 0 0,0 0 0,0 0 1,0-1-1,0 1 0,0-1 0,0 1 0,0-1 0,0 1 0,0-1 0,0 1 0,0-1 1,-1 0-1,1 1 0,0-1 0,-1 0 0,1 0 0,0 0 0,-1 1 0,1-1 1,0-2-1,3-27-7043,-4 23-30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0.792"/>
    </inkml:context>
    <inkml:brush xml:id="br0">
      <inkml:brushProperty name="width" value="0.025" units="cm"/>
      <inkml:brushProperty name="height" value="0.025" units="cm"/>
      <inkml:brushProperty name="color" value="#E71224"/>
    </inkml:brush>
  </inkml:definitions>
  <inkml:trace contextRef="#ctx0" brushRef="#br0">1 13 4484,'0'0'2942,"15"13"416,-5 3-2689,-1 0 1,0 1-1,-2 0 1,1 1-1,7 31 1,12 29-171,-25-75-479,2 8 15,2 0 0,-1 0 0,1-1 0,9 13-1,-14-22-24,0 1 0,0-1-1,0 1 1,0-1 0,1 0-1,-1 0 1,0 1 0,1-1-1,-1 0 1,0 0 0,1 0 0,-1 0-1,1-1 1,0 1 0,-1 0-1,1-1 1,-1 1 0,1-1-1,0 1 1,0-1 0,-1 0-1,1 0 1,0 1 0,0-1-1,-1-1 1,1 1 0,0 0-1,0 0 1,-1-1 0,1 1 0,0-1-1,-1 1 1,1-1 0,-1 0-1,1 1 1,0-1 0,-1 0-1,0 0 1,3-2 0,4-7 45,0 0-1,0-1 1,-1 0 0,0 0 0,-1-1 0,0 0 0,6-18-1,-4 9-33,1 3-51,-1 0 39,0 0 1,0 0 0,-2-1-1,0 0 1,-1 0 0,4-39-1,-9 57 18,-3 16-6449,-3-2 1500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1.139"/>
    </inkml:context>
    <inkml:brush xml:id="br0">
      <inkml:brushProperty name="width" value="0.025" units="cm"/>
      <inkml:brushProperty name="height" value="0.025" units="cm"/>
      <inkml:brushProperty name="color" value="#E71224"/>
    </inkml:brush>
  </inkml:definitions>
  <inkml:trace contextRef="#ctx0" brushRef="#br0">0 40 8456,'0'0'3748,"21"0"-3012,3 0 706,14-2 127,3-6-576,2 1-673,1 1-31,-3-1-353,-9 4 224,-2-1-192,-11 3-128,-6-1-769,-6 2-1474</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3.149"/>
    </inkml:context>
    <inkml:brush xml:id="br0">
      <inkml:brushProperty name="width" value="0.025" units="cm"/>
      <inkml:brushProperty name="height" value="0.025" units="cm"/>
      <inkml:brushProperty name="color" value="#E71224"/>
    </inkml:brush>
  </inkml:definitions>
  <inkml:trace contextRef="#ctx0" brushRef="#br0">31 27 5894,'-1'-4'518,"-4"-19"8637,5 41-8531,-22 624 1747,20-580-2387,2-61-38,10-2 58,-1 0 1,1-1-1,0 0 0,-1-1 0,0 0 1,1 0-1,8-5 0,-7 3-4,0 1-1,0 0 1,1 0 0,-1 2-1,14-3 1,321-1-11,-217 7 70,45 9-76,-2 0 2,-148-10-65,11 1-586,1-2 0,0-1 0,0-2-1,35-8 1,-65 11-234,3-1-1167,-5 0-3721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33.842"/>
    </inkml:context>
    <inkml:brush xml:id="br0">
      <inkml:brushProperty name="width" value="0.025" units="cm"/>
      <inkml:brushProperty name="height" value="0.025" units="cm"/>
      <inkml:brushProperty name="color" value="#E71224"/>
    </inkml:brush>
  </inkml:definitions>
  <inkml:trace contextRef="#ctx0" brushRef="#br0">1 4 8680,'0'3'3559,"8"4"-2826,13-3-110,1-1 1,-1 0-1,0-2 0,43-3 0,-13 1-349,586-17-290,-500 15-1116,-134 40 2147,-14 91-94,0-6-310,10 120 322,2-130-4188,-1-103-3280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47.003"/>
    </inkml:context>
    <inkml:brush xml:id="br0">
      <inkml:brushProperty name="width" value="0.025" units="cm"/>
      <inkml:brushProperty name="height" value="0.025" units="cm"/>
      <inkml:brushProperty name="color" value="#E71224"/>
    </inkml:brush>
  </inkml:definitions>
  <inkml:trace contextRef="#ctx0" brushRef="#br0">88 36 1826,'-1'-2'597,"0"1"0,0-1-1,0 0 1,0 0 0,0 0 0,0 1 0,0-1 0,0 0 0,1 0 0,-1 0 0,1-1 0,-1 1-1,1 0 1,0 0 0,0-2 0,0 4-519,0 0 1,0-1-1,0 1 0,0 0 0,0 0 0,0 0 1,0 0-1,0 0 0,0 0 0,-1-1 0,1 1 1,0 0-1,0 0 0,0 0 0,0 0 1,0 0-1,0 0 0,0 0 0,-1 0 0,1 0 1,0 0-1,0 0 0,0 0 0,0-1 0,0 1 1,0 0-1,-1 0 0,1 0 0,0 0 1,0 0-1,0 0 0,0 0 0,0 0 0,0 0 1,-1 0-1,1 1 0,0-1 0,0 0 0,0 0 1,0 0-1,0 0 0,0 0 0,-1 0 1,1 0-1,0 0 0,0 0 0,0 0 0,0 0 1,0 0-1,0 1 0,0-1 0,0 0 1,-1 0-1,1 0 0,0 0 0,0 0 0,0 0 1,0 0-1,0 1 0,-4 6 130,-31 251 630,16 116 262,20-367-1061,-2 0 0,1 1 0,-1-1 0,0 0 0,0 0 0,0 0 1,-1 0-1,-4 9 0,5-12-3002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49.969"/>
    </inkml:context>
    <inkml:brush xml:id="br0">
      <inkml:brushProperty name="width" value="0.025" units="cm"/>
      <inkml:brushProperty name="height" value="0.025" units="cm"/>
      <inkml:brushProperty name="color" value="#E71224"/>
    </inkml:brush>
  </inkml:definitions>
  <inkml:trace contextRef="#ctx0" brushRef="#br0">66 201 5509,'-65'3'13955,"77"-3"-13838,144-10 161,-21 12 53,-134-2-374,7-53 1431,4 8-1447,-9 31 37,1 0 0,0 1-1,1-1 1,1 1 0,8-16 0,-14 29 13,0 0 0,0 0 0,0 0 0,0 0 0,0 0 0,0 0 0,0 0 0,1 0 0,-1 0 0,0 0 0,0 0 0,0 0 0,0 0 0,0 0 0,0-1 0,0 1 0,0 0 0,0 0 0,1 0 0,-1 0 0,0 0 0,0 0 0,0 0 0,0 0 0,0 0 0,0 0 0,0 1 0,1-1 0,-1 0 0,0 0 0,0 0 0,0 0 0,0 0 0,0 0 0,0 0 0,0 0 0,0 0 0,0 0 0,0 0 0,1 0 0,-1 0 0,0 0 0,0 0 0,0 1 0,0-1 0,0 0 0,0 0 0,0 0 0,0 0 0,0 0 0,0 0 0,0 0 0,0 0 0,0 1 0,0-1 0,0 0 0,0 0 0,4 12-24,1 13 171,-1 47 228,-5-55-358,1 1 0,1-1 0,1 0 0,0 0 0,1 0 0,1 0 0,1-1 0,7 19 0,-11-33-14,-1-1-1,0 0 1,1 1-1,0-1 1,-1 0-1,1 0 1,0 0-1,0 0 1,-1 0-1,1 0 1,0 0-1,0 0 1,0 0-1,0 0 1,0 0 0,1 0-1,-1-1 1,0 1-1,0 0 1,0-1-1,1 1 1,-1-1-1,0 1 1,1-1-1,-1 0 1,0 0-1,1 1 1,-1-1-1,0 0 1,1 0-1,-1 0 1,1-1-1,-1 1 1,0 0-1,1 0 1,-1-1-1,0 1 1,0-1-1,1 1 1,-1-1-1,0 1 1,0-1-1,0 0 1,1 0 0,-1 0-1,1-1 1,3-3 28,0 0 0,0 0 0,0 0 0,-1-1 0,0 1 0,0-1 0,4-10 0,83-162 154,-91 178-80,1 14-299,9 78 588,11 59-332,-21-150-60,0 0 0,0 0 0,0 1 0,0-1 0,1 0 0,-1 0 1,0 0-1,1 0 0,-1 0 0,1 0 0,-1 0 0,1 0 0,-1 0 0,1 0 0,-1 0 0,1 0 0,0-1 0,0 1 0,-1 0 0,1 0 0,0-1 0,0 1 0,0 0 0,0-1 0,0 1 0,0-1 0,0 1 0,0-1 0,0 0 0,0 1 0,2-1 0,-2 0 6,1 0-1,-1-1 1,0 1-1,1-1 1,-1 0-1,1 1 1,-1-1-1,0 0 1,0 0-1,1 0 1,-1 0-1,0 0 1,0 0-1,0 0 1,0 0-1,0 0 1,0-1-1,0 1 1,-1 0-1,1-1 1,1-2-1,3-6 14,15-30 113,27-81 0,-47 122-125,0 0 1,0-1-1,0 1 1,0 0-1,0 0 1,0-1 0,0 1-1,1 0 1,-1-1-1,0 1 1,1 0-1,-1-1 1,0 1 0,1 0-1,-1-1 1,1 1-1,-1-1 1,1 1-1,-1-1 1,1 1 0,0-1-1,-1 1 1,1-1-1,0 1 1,29 15 39,33 6 103,10-9-38,25 7 268,-88-17-947,-1 0 0,1 0-1,-1 1 1,0 0 0,0 1 0,0 0-1,10 8 1,9 16-6590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0.911"/>
    </inkml:context>
    <inkml:brush xml:id="br0">
      <inkml:brushProperty name="width" value="0.025" units="cm"/>
      <inkml:brushProperty name="height" value="0.025" units="cm"/>
      <inkml:brushProperty name="color" value="#E71224"/>
    </inkml:brush>
  </inkml:definitions>
  <inkml:trace contextRef="#ctx0" brushRef="#br0">0 0 10314,'7'2'6635,"9"5"-4349,7 3-2009,17 0 354,1-1 0,59 4 0,87-2 736,-63-6-1013,-70-2-861,-55-13-6818,-4 4 295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1.306"/>
    </inkml:context>
    <inkml:brush xml:id="br0">
      <inkml:brushProperty name="width" value="0.025" units="cm"/>
      <inkml:brushProperty name="height" value="0.025" units="cm"/>
      <inkml:brushProperty name="color" value="#E71224"/>
    </inkml:brush>
  </inkml:definitions>
  <inkml:trace contextRef="#ctx0" brushRef="#br0">1 1 14093,'0'2'2274,"0"-1"-864,13 1-738,6-2-191,1 0 256,3 0-609,-3 0 96,1 0-320,-2 0 160,-6 0-64,-2 0-192,-5 0-449,0 0-1313,-1 5-1761,-5 0-4549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4.300"/>
    </inkml:context>
    <inkml:brush xml:id="br0">
      <inkml:brushProperty name="width" value="0.025" units="cm"/>
      <inkml:brushProperty name="height" value="0.025" units="cm"/>
      <inkml:brushProperty name="color" value="#E71224"/>
    </inkml:brush>
  </inkml:definitions>
  <inkml:trace contextRef="#ctx0" brushRef="#br0">55 1 10186,'-1'10'1725,"0"1"0,0 0 0,-4 12 1,-13 39-297,11-38-1638,0 0 0,1 0 1,-3 32-1,9-38-980,1-14-4060,2-4 28</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1.667"/>
    </inkml:context>
    <inkml:brush xml:id="br0">
      <inkml:brushProperty name="width" value="0.025" units="cm"/>
      <inkml:brushProperty name="height" value="0.025" units="cm"/>
      <inkml:brushProperty name="color" value="#E71224"/>
    </inkml:brush>
  </inkml:definitions>
  <inkml:trace contextRef="#ctx0" brushRef="#br0">1 1 18257,'0'5'1538,"11"-2"-193,13 0-64,8 1-512,8-4-545,5 0 32,2 0-352,-8 0-801,-5 0-2754,-11 0-4164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2.014"/>
    </inkml:context>
    <inkml:brush xml:id="br0">
      <inkml:brushProperty name="width" value="0.025" units="cm"/>
      <inkml:brushProperty name="height" value="0.025" units="cm"/>
      <inkml:brushProperty name="color" value="#E71224"/>
    </inkml:brush>
  </inkml:definitions>
  <inkml:trace contextRef="#ctx0" brushRef="#br0">1 50 6951,'2'-11'6318,"4"-3"-4400,1-7-2467,10 23 1793,-8 1-998,-1 0 1,1 0-1,0-1 1,-1 0-1,1-1 1,0 0-1,0 0 1,0-1 0,0 0-1,14-3 1,-13-2-3280,-3-9-3848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4.032"/>
    </inkml:context>
    <inkml:brush xml:id="br0">
      <inkml:brushProperty name="width" value="0.025" units="cm"/>
      <inkml:brushProperty name="height" value="0.025" units="cm"/>
      <inkml:brushProperty name="color" value="#E71224"/>
    </inkml:brush>
  </inkml:definitions>
  <inkml:trace contextRef="#ctx0" brushRef="#br0">33 53 96,'-8'-33'2276,"8"32"-1992,0 0 0,-1 0 0,1-1 0,-1 1 0,0 0 0,1 0 0,-1 0 0,0 0 0,1 0-1,-1 0 1,0 0 0,0 1 0,0-1 0,0 0 0,0 0 0,0 1 0,0-1 0,0 0 0,0 1 0,0-1 0,0 1 0,-1-1-1,1 1 1,-3 2 6074,4 8-8809,0-2 862,0 5-3573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5.060"/>
    </inkml:context>
    <inkml:brush xml:id="br0">
      <inkml:brushProperty name="width" value="0.025" units="cm"/>
      <inkml:brushProperty name="height" value="0.025" units="cm"/>
      <inkml:brushProperty name="color" value="#E71224"/>
    </inkml:brush>
  </inkml:definitions>
  <inkml:trace contextRef="#ctx0" brushRef="#br0">11 65 192,'-9'-5'10933,"9"-3"-10016,0 7-839,-1 1 1,1-1-1,0 0 0,0 0 1,0 0-1,0 1 1,0-1-1,0 0 1,0 0-1,0 0 1,0 0-1,0 1 1,0-1-1,0 0 1,1 0-1,-1 0 1,0 1-1,0-1 1,1 0-1,-1 0 1,1 1-1,-1-1 1,1 0-1,-1 1 1,1-1-1,-1 0 0,1 1 1,0-1-1,-1 1 1,1-1-1,0 1 1,-1-1-1,1 1 1,0 0-1,0-1 1,0 1-1,-1 0 1,1 0-1,0-1 1,0 1-1,0 0 1,-1 0-1,1 0 1,0 0-1,0 0 1,0 0-1,0 0 1,0 1-1,33-4 295,-1 1 0,39 3 0,-41 1-13,0-2 0,52-6 0,-49-1-223,17-2 1880,-18 6-6322,-23 3-612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6.861"/>
    </inkml:context>
    <inkml:brush xml:id="br0">
      <inkml:brushProperty name="width" value="0.025" units="cm"/>
      <inkml:brushProperty name="height" value="0.025" units="cm"/>
      <inkml:brushProperty name="color" value="#E71224"/>
    </inkml:brush>
  </inkml:definitions>
  <inkml:trace contextRef="#ctx0" brushRef="#br0">2 35 6887,'0'-5'4260,"0"4"-2595,-1 1 1154,12-7-5926,6-15-1506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7.466"/>
    </inkml:context>
    <inkml:brush xml:id="br0">
      <inkml:brushProperty name="width" value="0.025" units="cm"/>
      <inkml:brushProperty name="height" value="0.025" units="cm"/>
      <inkml:brushProperty name="color" value="#E71224"/>
    </inkml:brush>
  </inkml:definitions>
  <inkml:trace contextRef="#ctx0" brushRef="#br0">1 2 5445,'2'-2'12140,"-2"9"-14382,0 8-225,-2 5-3907</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8.021"/>
    </inkml:context>
    <inkml:brush xml:id="br0">
      <inkml:brushProperty name="width" value="0.025" units="cm"/>
      <inkml:brushProperty name="height" value="0.025" units="cm"/>
      <inkml:brushProperty name="color" value="#E71224"/>
    </inkml:brush>
  </inkml:definitions>
  <inkml:trace contextRef="#ctx0" brushRef="#br0">1 1 609,'0'13'-481,"0"0"353</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7:59.528"/>
    </inkml:context>
    <inkml:brush xml:id="br0">
      <inkml:brushProperty name="width" value="0.025" units="cm"/>
      <inkml:brushProperty name="height" value="0.025" units="cm"/>
      <inkml:brushProperty name="color" value="#E71224"/>
    </inkml:brush>
  </inkml:definitions>
  <inkml:trace contextRef="#ctx0" brushRef="#br0">1450 26 224,'-28'-2'13344,"-21"-5"-9275,-21-3-4303,-343 4-704,236 8 632,65 1 111,0 5-1,-127 26 0,226-32 208,-1 1 1,1 0-1,0 1 0,0 1 0,-14 6 0,24-9-20,0 0-1,0 0 0,0 0 0,0 0 0,0 0 0,0 0 0,1 1 0,-1-1 0,1 1 0,0 0 0,-1 0 0,1 0 1,1 0-1,-1 0 0,0 0 0,1 1 0,0-1 0,-1 0 0,1 1 0,1-1 0,-1 1 0,0-1 0,1 1 1,0 4-1,-8 203 321,-54 331 0,24-96-32,37 4 92,3-215-298,-2-197-59,15 541 1401,11-20-810,-9-149-150,-8-149 132,9 122 153,5 18-520,-4-37-148,42-5 44,-4-40 54,-8 410 545,-45-657-541,2 0-1,3 0 1,27 97 0,-33-151 181,-1-1 0,0 1 0,-2 25 0,0-35-312,11-132-9450,-10 26 1671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03.430"/>
    </inkml:context>
    <inkml:brush xml:id="br0">
      <inkml:brushProperty name="width" value="0.025" units="cm"/>
      <inkml:brushProperty name="height" value="0.025" units="cm"/>
      <inkml:brushProperty name="color" value="#E71224"/>
    </inkml:brush>
  </inkml:definitions>
  <inkml:trace contextRef="#ctx0" brushRef="#br0">0 553 7687,'1'-2'126,"-1"-3"413,1-1 1,0 1 0,0-1 0,1 1 0,0 0-1,0 0 1,0-1 0,0 2 0,1-1 0,0 0-1,0 0 1,6-6 0,-9 11-492,1-1-1,-1 1 1,1-1-1,0 1 1,-1 0 0,1-1-1,0 1 1,-1 0-1,1 0 1,0-1-1,-1 1 1,1 0 0,0 0-1,0 0 1,-1 0-1,1 0 1,0 0-1,-1 0 1,1 0 0,0 0-1,0 0 1,-1 0-1,1 1 1,0-1 0,-1 0-1,1 0 1,0 1-1,-1-1 1,1 0-1,0 1 1,-1-1 0,1 1-1,-1-1 1,1 1-1,-1-1 1,1 1-1,-1-1 1,1 1 0,-1 0-1,0-1 1,1 1-1,-1-1 1,0 1-1,1 0 1,-1-1 0,0 1-1,0 0 1,0 0-1,0-1 1,1 1 0,-1 0-1,0 1 1,5 45 629,-5-41-598,6 536 579,-7-330-633,-48 507-569,32-390 405,17-325 128,1 1 1,0-1-1,-1 1 0,2-1 1,-1 0-1,0 1 1,1-1-1,0 0 1,0 0-1,0 0 0,1 0 1,4 6-1,0-1-62,0-1 0,1-1 1,0 1-1,11 7 0,-16-14 42,0 1 0,0 0 0,1-1 0,-1 1 0,1-1 0,-1 0 0,1 0 0,-1-1-1,1 1 1,7 0 0,42-3 12,-22 1 1,207-1 51,275 5 19,-443 1-217,-1 4 0,108 25-1,130 57-106,-280-82 294,1-1 1,1-1 0,43 2 0,86-4 87,-110-5-178,-47 1 70,0 1-1,1-1 1,-1 0-1,0 0 1,1 0-1,-1-1 1,0 1 0,0 0-1,1 0 1,-1-1-1,0 1 1,0-1-1,0 1 1,0-1-1,1 0 1,-1 1 0,0-1-1,0 0 1,0 0-1,0 1 1,0-1-1,-1 0 1,1 0-1,0 0 1,0 0 0,-1 0-1,1 0 1,0-1-1,0 0 1,0-3 100,0 0 0,-1 0 0,1 1 0,-1-1 0,0 0 0,-1-8 0,0-6 119,1-80-87,-25-176-1,-121-432 178,65 345-179,-41-473 482,120 813-597,0-10 261,-15-66 1,15 89-231,-1 0 1,0 0-1,0 0 0,-1 0 0,0 1 1,-1 0-1,0-1 0,0 2 1,-1-1-1,0 1 0,-11-11 0,15 16-8,-1 1 0,0-1-1,1 1 1,-1-1-1,0 1 1,0 0-1,0 0 1,0 0 0,0 1-1,0-1 1,-6 0-1,-39 1 25,30 0 17,-310 19-135,43-5 188,-15 2 42,233-8-145,-168 11 808,141-19-1266,94 0 307,-1 0 0,1 0 0,0 0 1,0 0-1,-1 0 0,1 0 0,0 0 0,0 0 0,-1 0 0,1 0 0,0 0 1,0 0-1,0 1 0,-1-1 0,1 0 0,0 0 0,0 0 0,0 0 1,0 1-1,-1-1 0,1 0 0,0 0 0,0 0 0,0 1 0,0-1 1,0 0-1,0 0 0,-1 0 0,1 1 0,0-1 0,0 0 0,0 0 0,0 1 1,0-1-1,0 0 0,-1 4-2163,-6 12-8218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06.349"/>
    </inkml:context>
    <inkml:brush xml:id="br0">
      <inkml:brushProperty name="width" value="0.025" units="cm"/>
      <inkml:brushProperty name="height" value="0.025" units="cm"/>
      <inkml:brushProperty name="color" value="#E71224"/>
    </inkml:brush>
  </inkml:definitions>
  <inkml:trace contextRef="#ctx0" brushRef="#br0">5 4 5541,'-4'-4'12043,"4"6"-10002,0 1-3409,5 1399 2495,-10-909-855,5-491-277,0 0 1,1 0 0,-1-1-1,0 1 1,1 0-1,0 0 1,-1-1-1,1 1 1,0-1-1,0 1 1,0-1-1,0 1 1,0-1-1,0 1 1,0-1-1,1 0 1,-1 1-1,0-1 1,1 0-1,-1 0 1,1 0-1,-1 0 1,1-1-1,0 1 1,-1 0 0,1-1-1,0 1 1,0-1-1,-1 1 1,1-1-1,3 0 1,9 2-4,-1-1 0,1 0 0,17-2 0,-14 1 92,555 17 99,1 1 221,-542-18-424,736 18 1455,-302-1-1179,96 8 43,311-4 54,-753-22-332,139-6 25,203 3 20,-271 21 139,-53-3-95,16-4-54,158-11 0,-160-19 303,-57 6-339,714-45 210,-690 61-202,119-4 93,-213-1-65,-1 0-1,0-2 0,-1-1 1,28-10-1,36-9 5,154-20 45,-24 5-29,73-13 41,-147 28-58,-41 12 89,0 4 0,132 7 0,-149 2-117,112-3 151,-44-6-38,-151 9-107,-1-5 1275,2-7-7044,-2 4-23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4.705"/>
    </inkml:context>
    <inkml:brush xml:id="br0">
      <inkml:brushProperty name="width" value="0.025" units="cm"/>
      <inkml:brushProperty name="height" value="0.025" units="cm"/>
      <inkml:brushProperty name="color" value="#E71224"/>
    </inkml:brush>
  </inkml:definitions>
  <inkml:trace contextRef="#ctx0" brushRef="#br0">12 17 8040,'-7'-3'5701,"3"-1"-3203,4 3-2466,11 1 97,12 0 287,7-4-320,2 3 128,0-1-384,0 0 128,-2 2-641,-4 0-704,0 0-353,-1 0-2882,-9 0-1602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2.759"/>
    </inkml:context>
    <inkml:brush xml:id="br0">
      <inkml:brushProperty name="width" value="0.025" units="cm"/>
      <inkml:brushProperty name="height" value="0.025" units="cm"/>
      <inkml:brushProperty name="color" value="#E71224"/>
    </inkml:brush>
  </inkml:definitions>
  <inkml:trace contextRef="#ctx0" brushRef="#br0">282 14 2178,'-1'0'248,"1"0"0,0 0 0,0 0 0,-1 0 0,1 0-1,0 0 1,0 0 0,-1 0 0,1 0 0,0 0 0,0 0 0,0-1 0,-1 1 0,1 0 0,0 0 0,0 0-1,0 0 1,-1 0 0,1 0 0,0-1 0,0 1 0,0 0 0,0 0 0,-1 0 0,1 0 0,0-1-1,0 1 1,0 0 0,0 0 0,0 0 0,0-1 0,0 1 0,-1 0 0,1 0 0,0-1 0,0 1 0,0 0-1,0 0 1,0-1 0,0 1 0,-2-6 7778,-5 4-7217,1 3-786,1 0-1,-1 0 0,1 0 0,-1 1 1,1 0-1,0 0 0,0 0 1,0 0-1,0 1 0,0 0 0,-5 4 1,-54 45 128,44-34-30,10-9-87,0 0-1,1 0 1,0 1 0,0 0 0,1 1 0,0 0 0,1 0 0,1 0 0,0 1 0,0 0 0,1 1 0,0-1 0,1 1 0,1 0 0,0 0 0,1 0 0,0 0 0,1 0 0,0 1 0,1-1 0,3 20 0,-3-29-42,1-1-1,0 1 1,0-1 0,0 0 0,0 1-1,0-1 1,1 0 0,0 0 0,-1 0 0,1 0-1,0 0 1,1-1 0,-1 1 0,0 0-1,1-1 1,-1 0 0,1 0 0,0 1-1,0-2 1,0 1 0,0 0 0,4 1-1,-2-1-5,1 1-1,0-2 1,0 1 0,0-1-1,0 0 1,0 0-1,1 0 1,-1-1-1,0 0 1,0-1-1,11-1 1,-14 1 13,-1 0 0,1 0 0,0 0 0,-1 0 0,1 0 0,0-1 0,-1 0 0,0 1 0,1-1 0,-1 0 0,0 0 0,0 0 0,0 0 0,0-1 0,0 1 0,-1 0 0,1-1 0,-1 0-1,0 1 1,1-1 0,-1 0 0,0 1 0,-1-1 0,1 0 0,0-3 0,2-9 11,-1 1-1,0-1 0,-2-22 1,0 35 6,0 1 0,0-1 0,-1 1 0,1-1 0,-1 0 0,0 1 0,1-1 0,-1 1 1,0-1-1,0 1 0,0 0 0,0-1 0,0 1 0,0 0 0,0 0 0,0-1 0,-1 1 0,1 0 1,0 0-1,-1 0 0,1 1 0,-1-1 0,1 0 0,-1 1 0,1-1 0,-1 0 0,0 1 0,1 0 1,-1-1-1,1 1 0,-1 0 0,0 0 0,1 0 0,-1 0 0,-3 1 0,2-2-19,0 1 0,-1 1 0,1-1-1,0 0 1,0 1 0,0-1-1,-1 1 1,1 0 0,0 0 0,0 1-1,0-1 1,1 0 0,-1 1 0,0 0-1,0 0 1,1 0 0,-1 0 0,-2 3-1,3-2-150,0 0-1,1 0 1,-1 0 0,1 0-1,0 1 1,0-1-1,0 0 1,0 8-1,0-10-111,1 0 0,0 0-1,0 0 1,0 0 0,0 0-1,0 0 1,0 0-1,1 0 1,-1 0 0,0 0-1,0 0 1,1 0 0,-1 0-1,1 0 1,-1 0 0,1-1-1,-1 1 1,1 0 0,-1 0-1,1 0 1,0 0 0,0-1-1,-1 1 1,1 0-1,0-1 1,0 1 0,0-1-1,0 1 1,-1-1 0,1 1-1,2 0 1,15 3-6012</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203"/>
    </inkml:context>
    <inkml:brush xml:id="br0">
      <inkml:brushProperty name="width" value="0.025" units="cm"/>
      <inkml:brushProperty name="height" value="0.025" units="cm"/>
      <inkml:brushProperty name="color" value="#E71224"/>
    </inkml:brush>
  </inkml:definitions>
  <inkml:trace contextRef="#ctx0" brushRef="#br0">106 2 13677,'0'0'792,"0"0"-704,-1 0 1,1 0-1,0 0 0,0 0 0,0 0 0,0 0 0,0 0 0,0 0 0,0 0 0,0 0 0,0 0 0,0 0 0,0 0 0,0 0 0,0 0 0,0 0 0,-1 0 0,1 0 0,0 0 1,0 0-1,0 0 0,0 0 0,0 0 0,0 0 0,0 0 0,-1 0 792,1 0-792,0 0 1,0 0-1,0 0 0,0 0 0,0 0 0,0-1 0,0 1 0,0 0 0,0 0 0,0 0 0,0 0 0,0 0 0,0 0 0,0 0 0,0 0 0,0 0 0,0 0 0,0 0 0,0 0 1,-6 8 893,-5 11-1357,8-12 373,-52 145 48,48-128-79,1 0-1,1 0 1,1 0 0,-1 40-1,10-68-307,17-25 387,-1-2 0,-2-1 0,-2 0 0,23-56 0,2-3-9,-37 78 247,4-5-1532,-6 17-702,-2 10-1227,-1 9-806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554"/>
    </inkml:context>
    <inkml:brush xml:id="br0">
      <inkml:brushProperty name="width" value="0.025" units="cm"/>
      <inkml:brushProperty name="height" value="0.025" units="cm"/>
      <inkml:brushProperty name="color" value="#E71224"/>
    </inkml:brush>
  </inkml:definitions>
  <inkml:trace contextRef="#ctx0" brushRef="#br0">0 0 7815,'0'8'3043,"0"4"-1185,0 3-353,0 2-127,0 3-577,6 2 159,5-4-351,2 0-161,0-3-480,0 0 128,1-1-128,-1-4-928,-2-4-930,6-6-1698,-2 0-3554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3.948"/>
    </inkml:context>
    <inkml:brush xml:id="br0">
      <inkml:brushProperty name="width" value="0.025" units="cm"/>
      <inkml:brushProperty name="height" value="0.025" units="cm"/>
      <inkml:brushProperty name="color" value="#E71224"/>
    </inkml:brush>
  </inkml:definitions>
  <inkml:trace contextRef="#ctx0" brushRef="#br0">0 206 11851,'0'0'2018,"1"0"-1886,0-1-1,0 1 1,1 0-1,-1 0 1,0-1 0,0 1-1,0 0 1,0-1-1,0 1 1,-1-1-1,1 1 1,0-1 0,0 1-1,0-1 1,0 0-1,1-1 1,6-11 103,0 0 0,-1-1 0,-1 0-1,0 0 1,0-1 0,-2 1 0,0-1 0,-1 0 0,0 0 0,-1 0 0,0-24 0,29 38-86,-29 1-148,1 0 0,0 1 0,0-1 0,-1 0 0,1 1-1,0-1 1,0 1 0,-1 0 0,1 0 0,-1 0 0,1 0 0,-1 1 0,1-1 0,-1 1-1,0-1 1,1 1 0,-1 0 0,0 0 0,2 2 0,-1 0 2,-1 0 1,1 0 0,-1 0-1,0 0 1,-1 1-1,1-1 1,-1 0-1,1 1 1,-1-1-1,0 9 1,0 1 23,-1-1 1,0 1 0,-1-1-1,-1 1 1,0-1-1,-1 0 1,-4 14 0,5-21-12,0 0 0,0 1 0,1-1 0,0 1 0,0 0 1,1-1-1,0 1 0,0 9 0,1-14 4,-1 0-1,0 0 1,1 0-1,-1 0 1,1 0-1,0 0 1,0 0-1,0-1 1,0 1-1,0 0 1,0 0-1,0-1 1,0 1-1,1 0 1,-1-1 0,0 0-1,1 1 1,0-1-1,-1 0 1,1 0-1,0 1 1,0-1-1,-1-1 1,1 1-1,0 0 1,0 0-1,0-1 1,0 1-1,3 0 1,0 0 49,0-1-1,1 1 1,-1-1 0,0 0-1,0 0 1,0-1 0,0 1-1,0-1 1,0 0 0,0-1-1,0 1 1,0-1 0,0 0-1,8-5 1,-8 3-354,1 0-1,-1 0 1,0-1 0,0 0-1,-1 0 1,1 0 0,-1 0-1,0-1 1,-1 0 0,6-10-1,2-17-6541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6.285"/>
    </inkml:context>
    <inkml:brush xml:id="br0">
      <inkml:brushProperty name="width" value="0.025" units="cm"/>
      <inkml:brushProperty name="height" value="0.025" units="cm"/>
      <inkml:brushProperty name="color" value="#E71224"/>
    </inkml:brush>
  </inkml:definitions>
  <inkml:trace contextRef="#ctx0" brushRef="#br0">1 1 1121,'0'0'15166,"25"3"-14664,5 3-585,1-2 1,-1-1-1,1-1 0,33-3 1,-21 1-2270,-39 1-1422,-3 6-4522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29.136"/>
    </inkml:context>
    <inkml:brush xml:id="br0">
      <inkml:brushProperty name="width" value="0.025" units="cm"/>
      <inkml:brushProperty name="height" value="0.025" units="cm"/>
      <inkml:brushProperty name="color" value="#E71224"/>
    </inkml:brush>
  </inkml:definitions>
  <inkml:trace contextRef="#ctx0" brushRef="#br0">18 33 6951,'-5'-7'825,"4"5"-315,-1 0 0,1 1 1,0-1-1,0 0 0,0 0 0,0 0 1,1 0-1,-1 0 0,1 0 0,-3-5 4349,6 7-5908,7 0-2661,3 0-2157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474"/>
    </inkml:context>
    <inkml:brush xml:id="br0">
      <inkml:brushProperty name="width" value="0.025" units="cm"/>
      <inkml:brushProperty name="height" value="0.025" units="cm"/>
      <inkml:brushProperty name="color" value="#E71224"/>
    </inkml:brush>
  </inkml:definitions>
  <inkml:trace contextRef="#ctx0" brushRef="#br0">19 10 6951,'0'-5'2017,"-2"0"2692,0 5-3140,0 0-832,1 0-224,1 4-609,0 7 352,0 6-1121,0 1-673,-4 8-1184,-4 0-545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8.484"/>
    </inkml:context>
    <inkml:brush xml:id="br0">
      <inkml:brushProperty name="width" value="0.025" units="cm"/>
      <inkml:brushProperty name="height" value="0.025" units="cm"/>
      <inkml:brushProperty name="color" value="#E71224"/>
    </inkml:brush>
  </inkml:definitions>
  <inkml:trace contextRef="#ctx0" brushRef="#br0">602 132 1602,'-10'-10'374,"-9"-10"605,-1 1-1,-35-26 1,48 40-712,-1 0 0,0 1 1,0 0-1,0 0 0,-1 1 1,1 0-1,-1 0 0,1 1 0,-1 0 1,0 1-1,0 0 0,-9 0 1,3 2-98,0 0 1,0 1 0,1 1 0,-1 0-1,1 1 1,-1 0 0,1 2 0,1-1-1,-1 2 1,1 0 0,0 0 0,-18 14-1,4 1-1406,0 1 0,1 2 0,2 0 0,-26 35 0,26-31-179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41.381"/>
    </inkml:context>
    <inkml:brush xml:id="br0">
      <inkml:brushProperty name="width" value="0.025" units="cm"/>
      <inkml:brushProperty name="height" value="0.025" units="cm"/>
      <inkml:brushProperty name="color" value="#E71224"/>
    </inkml:brush>
  </inkml:definitions>
  <inkml:trace contextRef="#ctx0" brushRef="#br0">149 62 7944,'0'-1'304,"0"1"1,0-1 0,0 0 0,0 0 0,0 1 0,0-1 0,0 0 0,-1 1 0,1-1 0,0 0 0,0 1 0,-1-1 0,1 0 0,-1 1-1,1-1 1,0 1 0,-1-1 0,1 1 0,-1-1 0,1 1 0,-1-1 0,1 1 0,-1-1 0,-1 0 0,1 1-92,0-1 1,0 1-1,-1 0 1,1-1 0,0 1-1,-1 0 1,1 0-1,0 0 1,-1 0 0,1 0-1,0 0 1,-3 1-1,2-1-169,0 0 0,0 1 0,0 0 0,0-1 0,0 1 0,0 0 0,0 0 0,1 0 0,-1 0 0,0 0 0,1 0 0,-1 1 0,1-1 0,-1 0 0,1 1-1,0 0 1,-1-1 0,1 1 0,0-1 0,-1 4 0,1-1-24,0-1-1,0 1 1,1-1-1,-1 1 1,1 0-1,0 0 1,0-1 0,0 1-1,1 5 1,-1-8-19,0 0 0,1-1 1,-1 1-1,0 0 1,0 0-1,1 0 0,-1-1 1,1 1-1,-1 0 0,0 0 1,1-1-1,0 1 1,-1 0-1,1-1 0,-1 1 1,1 0-1,0-1 0,-1 1 1,1-1-1,0 1 1,0-1-1,-1 0 0,1 1 1,0-1-1,0 0 1,0 1-1,-1-1 0,1 0 1,0 0-1,0 0 0,0 0 1,0 0-1,0 0 1,-1 0-1,1 0 0,0 0 1,0 0-1,0 0 1,0 0-1,0-1 0,-1 1 1,1 0-1,1-2 0,1 1 47,-1 0-1,0 0 0,0 0 1,0-1-1,0 1 0,0-1 1,0 0-1,-1 0 0,1 1 1,0-1-1,-1 0 0,1 0 1,-1 0-1,0-1 0,0 1 1,0 0-1,0 0 0,0-1 1,0 1-1,-1-1 0,1-2 1,1-6 83,0 1 1,-1-1 0,-1-14-1,0 24-134,0 0 15,0 0 0,-1 0 1,1-1-1,0 1 1,-1 0-1,1 0 0,-1 0 1,1 0-1,-1 0 1,0 0-1,1 0 1,-1 0-1,0 0 0,0 0 1,1 0-1,-1 1 1,0-1-1,0 0 0,0 0 1,0 1-1,0-1 1,0 1-1,0-1 0,-1 1 1,1-1-1,0 1 1,0 0-1,0-1 1,0 1-1,0 0 0,-1 0 1,1 0-1,0 0 1,0 0-1,0 0 0,-3 1 1,-1-1-117,0 0 0,0 1 0,0 0 1,0 0-1,1 0 0,-1 0 0,0 1 0,-6 2 0,-21 21-2090,-2 7-2610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0.556"/>
    </inkml:context>
    <inkml:brush xml:id="br0">
      <inkml:brushProperty name="width" value="0.025" units="cm"/>
      <inkml:brushProperty name="height" value="0.025" units="cm"/>
      <inkml:brushProperty name="color" value="#E71224"/>
    </inkml:brush>
  </inkml:definitions>
  <inkml:trace contextRef="#ctx0" brushRef="#br0">0 13 11531,'0'0'3961,"10"0"-2941,366-10 2925,-114 10-4997,-262-2-3022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089"/>
    </inkml:context>
    <inkml:brush xml:id="br0">
      <inkml:brushProperty name="width" value="0.025" units="cm"/>
      <inkml:brushProperty name="height" value="0.025" units="cm"/>
      <inkml:brushProperty name="color" value="#E71224"/>
    </inkml:brush>
  </inkml:definitions>
  <inkml:trace contextRef="#ctx0" brushRef="#br0">70 57 8616,'-31'5'6661,"28"-4"-6618,1 0 0,0 0 0,0 0 0,-1 1 0,1-1 0,0 1 0,1 0 0,-1-1 0,0 1 0,0 0 0,1 0 0,-1 0 0,1 0 0,0 0 0,-1 1 0,1-1 0,0 0 0,0 1 0,1-1 0,-1 0 0,0 1 0,1-1-1,-1 1 1,1 4 0,-1-2-44,0-1-1,1 1 0,0-1 0,-1 1 1,2-1-1,-1 1 0,0-1 0,1 1 0,0-1 1,2 8-1,-2-10-15,0 0 0,1-1 0,-1 1 0,0 0 0,1-1 0,-1 1 0,1-1 0,0 1 0,-1-1 0,1 0 0,0 1 0,0-1 0,0 0 0,0 0 0,0 0 0,0-1 0,0 1 0,0-1-1,0 1 1,1-1 0,-1 1 0,4-1 0,0 1-11,-1-1 0,1 1 0,0-1-1,0 0 1,0-1 0,-1 1 0,10-3-1,-12 2 16,0 0-1,-1 0 0,1-1 1,-1 1-1,1-1 0,-1 1 0,0-1 1,1 0-1,-1 0 0,0 0 1,0 0-1,-1 0 0,1-1 0,0 1 1,-1 0-1,3-6 0,-1 1-162,0-1 0,0 0 1,0 1-1,-1-1 0,-1 0 0,1-1 0,-1 1 0,-1 0 0,1 0 0,-2-9 0,1 14 262,0 0 1,0 1-1,-1-1 0,1 1 0,0-1 1,-1 1-1,0-1 0,0 1 0,1-1 0,-1 1 1,-1 0-1,1-1 0,0 1 0,-1 0 1,1 0-1,-1 0 0,1 0 0,-1 0 1,0 1-1,0-1 0,0 0 0,0 1 0,0-1 1,0 1-1,0 0 0,-1 0 0,1-1 1,-1 2-1,1-1 0,0 0 0,-1 0 0,1 1 1,-1-1-1,0 1 0,-2 0 0,2-1-77,1 1 0,-1 0-1,1 0 1,-1 0 0,1 0-1,-1 0 1,1 0 0,-1 1-1,1-1 1,-1 1 0,1 0 0,0 0-1,-1 0 1,1 0 0,0 0-1,0 0 1,0 0 0,-1 1-1,1-1 1,1 1 0,-1 0-1,0-1 1,0 1 0,1 0-1,-1 0 1,1 0 0,-1 0-1,1 0 1,0 1 0,0-1-1,0 0 1,0 1 0,0-1-1,1 0 1,-1 1 0,1-1-1,-1 1 1,1-1 0,0 5-1,-3 42-4454,3-29-290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1.263"/>
    </inkml:context>
    <inkml:brush xml:id="br0">
      <inkml:brushProperty name="width" value="0.025" units="cm"/>
      <inkml:brushProperty name="height" value="0.025" units="cm"/>
      <inkml:brushProperty name="color" value="#E71224"/>
    </inkml:brush>
  </inkml:definitions>
  <inkml:trace contextRef="#ctx0" brushRef="#br0">66 87 416,'0'14'15652,"-2"7"-10712,-1 33-7815,3-33 4403,0-21-1581,0-19-1196,2-56 350,-1-28 3287,28 118-2479,-11-8 113,1 0 0,38 8 1,-42-13-37,0 2 1,-1-1 0,0 2-1,0 0 1,0 1 0,21 12 0,-32-16 10,0 1 0,0-1 0,-1 1 0,1-1 0,-1 1 0,1 0 0,-1 0 0,0 0 0,0 1 0,0-1 0,1 5 0,-2-7 2,-1 0 1,1 0-1,-1 1 0,1-1 1,-1 1-1,0-1 1,0 0-1,0 1 1,0-1-1,0 0 1,0 1-1,0-1 1,0 1-1,0-1 1,0 0-1,-1 1 0,1-1 1,-1 0-1,1 1 1,-1-1-1,1 0 1,-1 0-1,0 1 1,0-1-1,0 0 1,1 0-1,-1 0 0,0 0 1,0 0-1,-1 0 1,-1 1-1,-21 10 31,0-1 0,-1-1 0,0-1 0,0-2 0,-1 0 0,-30 3 0,-30 9 807,51-9-69,35-10-714,0 11-10000,0-2 1677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2.841"/>
    </inkml:context>
    <inkml:brush xml:id="br0">
      <inkml:brushProperty name="width" value="0.025" units="cm"/>
      <inkml:brushProperty name="height" value="0.025" units="cm"/>
      <inkml:brushProperty name="color" value="#E71224"/>
    </inkml:brush>
  </inkml:definitions>
  <inkml:trace contextRef="#ctx0" brushRef="#br0">0 170 11947,'0'0'5152,"1"-11"-4613,6-5-463,-1 0 1,2 1-1,0-1 0,1 2 0,1-1 1,18-21-1,-27 34-18,1-1 0,-1 1-1,1 0 1,0 0 0,0 0 0,0 0 0,-1 0 0,2 1 0,-1-1 0,0 1 0,0-1-1,0 1 1,1 0 0,-1 0 0,1-1 0,-1 2 0,1-1 0,4-1 0,-7 3-34,1 0 1,0 0-1,0 0 1,-1 0-1,1 0 1,-1 0-1,1 0 1,-1 0-1,1 0 1,-1 0 0,0 0-1,1 1 1,-1-1-1,0 0 1,0 0-1,0 0 1,0 1-1,0-1 1,0 0-1,0 2 1,0-1 20,0 118 852,0-120-833,0-5-710,1 1 547,-1 0 0,1 0 0,0 0 1,0 0-1,0 0 0,1 0 0,0 0 0,-1 0 0,6-6 0,26-37 77,-13 21 3,-20 25 28,0 0 0,1 0 1,-1 0-1,0 1 0,1-1 0,-1 0 1,1 1-1,-1-1 0,1 0 0,0 1 1,-1-1-1,1 1 0,0-1 0,-1 1 1,1-1-1,0 1 0,0-1 0,-1 1 1,1 0-1,0-1 0,0 1 0,0 0 1,0 0-1,1-1 0,-1 2 19,-1-1 0,1 1 0,0-1 0,-1 1 0,1 0 0,0-1 0,-1 1-1,1-1 1,-1 1 0,1 0 0,-1 0 0,0-1 0,1 1 0,-1 0 0,0 0 0,1-1 0,-1 1 0,0 0-1,0 1 1,5 44 443,-5 61-343,0-107-160,7-5-967,4-9 630,-1 0 0,15-27-1,-18 28 308,0 0-1,1 1 0,1 0 1,0 1-1,14-15 0,-22 25 95,0 5 203,0 0 0,0 0-1,0 1 1,0-1-1,-1 0 1,1 0 0,-1 0-1,0 1 1,-1-1-1,0 6 1,1 1-50,0-9-368,-1 7 229,2 0 0,-1 0 0,1-1-1,2 10 1,6 1-7566,-4-14-253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3.253"/>
    </inkml:context>
    <inkml:brush xml:id="br0">
      <inkml:brushProperty name="width" value="0.025" units="cm"/>
      <inkml:brushProperty name="height" value="0.025" units="cm"/>
      <inkml:brushProperty name="color" value="#E71224"/>
    </inkml:brush>
  </inkml:definitions>
  <inkml:trace contextRef="#ctx0" brushRef="#br0">1 309 5958,'3'1'11829,"4"-8"-9795,5-8-2706,25-82 1073,-25 63-26,1 1 0,23-42 1,-8 27 125,-28 48-218,2 6-151,1 0-1,-2 1 0,1-1 1,1 14-1,3 10-24,1-4-60,-2 1 0,0 0 0,1 34 0,-5 1-4047,-11-60-4109,-2-2-1874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3.621"/>
    </inkml:context>
    <inkml:brush xml:id="br0">
      <inkml:brushProperty name="width" value="0.025" units="cm"/>
      <inkml:brushProperty name="height" value="0.025" units="cm"/>
      <inkml:brushProperty name="color" value="#E71224"/>
    </inkml:brush>
  </inkml:definitions>
  <inkml:trace contextRef="#ctx0" brushRef="#br0">1 4 4965,'0'-3'13356,"15"13"-12875,5 3-161,5-1-288,3-2 224,4-2-800,2-8-4036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081"/>
    </inkml:context>
    <inkml:brush xml:id="br0">
      <inkml:brushProperty name="width" value="0.025" units="cm"/>
      <inkml:brushProperty name="height" value="0.025" units="cm"/>
      <inkml:brushProperty name="color" value="#E71224"/>
    </inkml:brush>
  </inkml:definitions>
  <inkml:trace contextRef="#ctx0" brushRef="#br0">6 64 6214,'-4'0'1121,"2"0"1762,2-2-1730,0 1-577,0-4-351,0-6-1,0-7-1602,0-9-2914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8:37.823"/>
    </inkml:context>
    <inkml:brush xml:id="br0">
      <inkml:brushProperty name="width" value="0.025" units="cm"/>
      <inkml:brushProperty name="height" value="0.025" units="cm"/>
      <inkml:brushProperty name="color" value="#E71224"/>
    </inkml:brush>
  </inkml:definitions>
  <inkml:trace contextRef="#ctx0" brushRef="#br0">0 11 4997,'0'-4'2690,"0"-2"-5797</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7.846"/>
    </inkml:context>
    <inkml:brush xml:id="br0">
      <inkml:brushProperty name="width" value="0.025" units="cm"/>
      <inkml:brushProperty name="height" value="0.025" units="cm"/>
      <inkml:brushProperty name="color" value="#E71224"/>
    </inkml:brush>
  </inkml:definitions>
  <inkml:trace contextRef="#ctx0" brushRef="#br0">336 27 10858,'0'-21'3481,"-2"16"421,-4 5-3782,0 1-1,1 0 0,-1 0 1,1 1-1,0-1 0,-1 1 1,1 0-1,0 1 0,0 0 1,0-1-1,-7 7 0,-51 45-235,48-40 194,-12 10-48,2 0 0,0 2 0,2 1 1,1 1-1,-28 47 0,48-73-35,0 0 0,1 1 0,0-1 1,0 1-1,0-1 0,0 1 0,0-1 0,0 1 0,0 0 0,1-1 0,0 1 1,-1 0-1,1 0 0,0-1 0,0 1 0,0 0 0,1-1 0,-1 1 0,1 0 1,0 0-1,-1-1 0,1 1 0,0-1 0,0 1 0,1-1 0,-1 1 0,1-1 0,2 4 1,0-3-5,0 0 1,0-1 0,0 1-1,0-1 1,1 0-1,-1 0 1,1 0 0,-1 0-1,1-1 1,0 0 0,0 0-1,0 0 1,0 0 0,9-1-1,-4 0-2,-1 0 1,0 0-1,1-1 0,-1 0 1,0-1-1,0 0 0,0 0 0,15-6 1,-21 6 6,-1 1-1,1-1 1,0 0 0,-1 1 0,1-1 0,-1 0 0,0 0 0,1-1 0,-1 1 0,0 0 0,0-1 0,-1 1 0,1-1 0,0 0-1,-1 1 1,0-1 0,1 0 0,-1 0 0,0 0 0,-1 0 0,1 0 0,0 0 0,-1 0 0,0 0 0,0-1 0,0 1 0,0 0-1,0 0 1,-1-5 0,0 7 2,0-1-1,0 1 1,0-1-1,1 0 1,-2 1-1,1 0 1,0-1-1,0 1 1,0-1 0,-1 1-1,1 0 1,0 0-1,-1 0 1,1 0-1,-1 0 1,0 0-1,1 0 1,-1 1-1,1-1 1,-1 1-1,0-1 1,0 1-1,1-1 1,-1 1-1,0 0 1,0 0-1,-2 0 1,-56-1-41,54 1 33,5 0-36,0 0 0,-1 1 1,1-1-1,-1 0 0,1 0 1,0 1-1,-1-1 0,1 0 1,0 1-1,0-1 0,-1 1 1,1 0-1,0-1 0,0 1 1,0 0-1,0 0 1,0 0-1,0 0 0,0 0 1,0 0-1,0 0 0,0 0 1,0 0-1,1 0 0,-1 0 1,0 1-1,1-1 0,-1 0 1,1 1-1,-1-1 1,1 0-1,0 1 0,0-1 1,0 0-1,-1 1 0,1-1 1,0 0-1,1 1 0,-1 2 1,1-4-122,-1 1 0,1 0 0,-1 0 1,1-1-1,0 1 0,-1 0 0,1-1 0,0 1 0,0 0 1,0-1-1,-1 1 0,1-1 0,0 0 0,0 1 1,0-1-1,0 1 0,0-1 0,0 0 0,0 0 0,0 0 1,0 0-1,0 0 0,0 0 0,1 0 0,3 1-686,22 1-3594</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08.227"/>
    </inkml:context>
    <inkml:brush xml:id="br0">
      <inkml:brushProperty name="width" value="0.025" units="cm"/>
      <inkml:brushProperty name="height" value="0.025" units="cm"/>
      <inkml:brushProperty name="color" value="#E71224"/>
    </inkml:brush>
  </inkml:definitions>
  <inkml:trace contextRef="#ctx0" brushRef="#br0">42 57 10218,'-3'9'7712,"-9"50"-7710,5-14 10,-1 1 62,-3 83 0,13-129-75,0-1 0,0 0 0,0 0 0,0 0 0,0 0 0,-1 0 0,1 0 0,0 0 0,-1-1 0,3-2 0,29-35 164,-3-3-1,43-72 1,-22 30 32,-16 33-259,-35 50-790,0 4-1975,0 9-2771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2.305"/>
    </inkml:context>
    <inkml:brush xml:id="br0">
      <inkml:brushProperty name="width" value="0.025" units="cm"/>
      <inkml:brushProperty name="height" value="0.025" units="cm"/>
      <inkml:brushProperty name="color" value="#E71224"/>
    </inkml:brush>
  </inkml:definitions>
  <inkml:trace contextRef="#ctx0" brushRef="#br0">132 1 5541,'-5'43'10954,"-12"54"-9935,1-5-1093,-48 372 168,35 5-385,28-462 171,1-1 0,1 1 0,0 0 0,0-1 0,0 1 0,0-1 1,1 0-1,0 0 0,1 1 0,-1-1 0,1 0 0,0-1 0,7 10 0,-7-12-14,1 1 0,-1 0 0,1-1 0,0 0 1,0 0-1,1 0 0,-1-1 0,0 1 0,1-1 0,0 0 0,-1 0 0,1-1 0,0 1 0,0-1 0,0 0 1,0 0-1,10 0 0,127-1 143,-97-2 25,-1 2 1,0 1-1,0 3 1,70 15-1,-90-13 3,0-2-1,0 0 1,1-1-1,0-1 1,40-3-1,-62 0-6,-1 1 0,0-1-1,1 0 1,-1 0 0,0 1-1,0-2 1,1 1 0,-1 0-1,0 0 1,0-1 0,0 1-1,0-1 1,-1 1 0,1-1-1,0 0 1,-1 0 0,1 0-1,-1 0 1,0 0 0,2-3-1,22-53 1244,-15 34-1247,35-69 1063,-45 92-1081,0 1-1,0 0 1,0-1-1,1 1 1,-1 0 0,0 0-1,0 0 1,0-1 0,0 1-1,0 0 1,0 0-1,1-1 1,-1 1 0,0 0-1,0 0 1,0 0 0,1-1-1,-1 1 1,0 0-1,0 0 1,0 0 0,1 0-1,-1 0 1,0 0 0,0-1-1,1 1 1,-1 0-1,0 0 1,0 0 0,1 0-1,-1 0 1,0 0 0,1 0-1,-1 0 1,0 0-1,0 0 1,1 0 0,5 10 107,-2 15 131,-1 49 46,-4-49-204,2 1 1,1-1 0,7 29-1,-9-53-87,0-1-1,0 1 1,0-1-1,0 1 1,0 0 0,0-1-1,0 1 1,0-1-1,1 1 1,-1-1-1,0 1 1,1-1 0,-1 1-1,0-1 1,1 1-1,-1-1 1,0 1-1,1-1 1,-1 0-1,1 1 1,-1-1 0,1 0-1,-1 1 1,1-1-1,-1 0 1,1 0-1,-1 1 1,1-1 0,-1 0-1,1 0 1,-1 0-1,1 0 1,0 0-1,-1 1 1,1-1-1,-1 0 1,1 0 0,-1-1-1,1 1 1,0 0-1,-1 0 1,1 0-1,-1 0 1,1 0 0,-1-1-1,1 1 1,-1 0-1,1 0 1,-1-1-1,1 1 1,-1 0-1,1-1 1,-1 1 0,1-1-1,-1 1 1,1-1-1,30-32 45,-21 22-42,-9 10-1,1-1 0,-1 1 0,1-1 0,-1 1 0,1 0 0,0 0 0,-1 0 0,1 0 0,0 0-1,0 0 1,0 0 0,0 1 0,-1-1 0,1 0 0,4 1 0,-2 0 2,-1 0 1,0 1-1,0 0 0,1 0 1,-1 0-1,0 0 0,0 0 0,6 4 1,6 1-4,0 0 1,1 0-1,0-2 1,0 0-1,1-1 1,23 2 0,104-2 4,-98-3-13,24 0-167,287 4 177,0 30-1737,-258-21 1352,182 1 0,-268-16 352,-1 0-1,1 0 1,0-1-1,-1-1 1,1 0-1,-1-1 1,0-1-1,0 1 1,-1-2-1,0 1 1,0-2-1,0 0 1,18-17-1,-22 17 26,-1 0 1,1-1-1,-1 1 0,-1-1 1,0-1-1,0 1 0,6-17 1,17-75 82,-18 62 20,4-15 73,53-237 993,-61 230 245,-2-115 1,-5 113-562,2 56-671,-1 1 0,-1 0 0,1-1 1,-1 1-1,0 0 0,-1-1 0,1 1 0,-1 0 0,0 0 0,-5-9 0,6 13-87,1-1-1,-1 0 1,1 1-1,0-1 1,0 0-1,-1 0 1,2 1-1,-1-1 1,1-3-1,-1-4 47,1-18-46,0 10 193,-1 0 0,-3-32 0,2 46-365,1 1 0,-1-1 1,0 1-1,0-1 0,0 1 1,0-1-1,-1 1 1,1 0-1,-1 0 0,0 0 1,0 0-1,0 0 0,0 0 1,-1 0-1,1 0 0,-1 1 1,1-1-1,-1 1 0,-6-4 1,-8 3-1756,-12 2-2535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2.967"/>
    </inkml:context>
    <inkml:brush xml:id="br0">
      <inkml:brushProperty name="width" value="0.025" units="cm"/>
      <inkml:brushProperty name="height" value="0.025" units="cm"/>
      <inkml:brushProperty name="color" value="#E71224"/>
    </inkml:brush>
  </inkml:definitions>
  <inkml:trace contextRef="#ctx0" brushRef="#br0">70 14 8968,'0'0'105,"0"-1"0,0 1 0,0 0 0,0-1 0,0 1 0,0-1 0,0 1-1,0-1 1,0 1 0,0-1 0,0 1 0,0-1 0,-1 1 0,1-1-1,0 1 1,0-1 0,0 1 0,-1 0 0,1-1 0,0 1 0,-1-1-1,1 1 1,0 0 0,-1-1 0,1 1 0,0 0 0,-1-1 0,1 1 0,-1 0-1,1 0 1,0-1 0,-1 1 0,1 0 0,-1 0 0,1 0 0,-1 0-1,1 0 1,-1 0 0,1 0 0,-1 0 0,1 0 0,-1 0 0,1 0-1,-1 0 1,1 0 0,-1 0 0,1 0 0,-1 0 0,1 0 0,-1 0-1,0 1 1,0 0-13,-1 0-1,0 0 1,1 1-1,-1-1 0,1 0 1,-1 1-1,1-1 0,0 1 1,0 0-1,0-1 1,0 1-1,-1 2 0,-5 11-40,1-1 0,1 1 0,1 0-1,0 0 1,1 0 0,1 1-1,-2 21 1,4-37-44,0 1-1,0-1 0,0 0 1,0 1-1,0-1 0,0 1 1,0-1-1,0 0 0,0 1 1,0-1-1,0 0 0,1 1 1,-1-1-1,0 0 1,0 1-1,0-1 0,0 0 1,0 1-1,1-1 0,-1 0 1,0 1-1,0-1 0,1 0 1,-1 1-1,0-1 0,0 0 1,1 0-1,-1 0 1,0 1-1,1-1 0,-1 0 1,0 0-1,1 0 0,-1 0 1,1 0-1,-1 1 0,0-1 1,1 0-1,-1 0 0,0 0 1,1 0-1,-1 0 1,1 0-1,-1 0 0,0 0 1,1 0-1,-1-1 0,0 1 1,1 0-1,-1 0 0,0 0 1,1-1-1,0 1 62,0 0 0,0-1 0,0 0 0,0 1 0,0-1 0,0 0 0,0 1 0,0-1 0,-1 0 0,1 0 0,0 0 1,-1 0-1,1 0 0,0 1 0,-1-1 0,1 0 0,-1 0 0,1-1 0,-1 0 0,3-18 751,0-38 1,-3 57-906,6 3-2407,11 9-881,9 9-832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517"/>
    </inkml:context>
    <inkml:brush xml:id="br0">
      <inkml:brushProperty name="width" value="0.025" units="cm"/>
      <inkml:brushProperty name="height" value="0.025" units="cm"/>
      <inkml:brushProperty name="color" value="#E71224"/>
    </inkml:brush>
  </inkml:definitions>
  <inkml:trace contextRef="#ctx0" brushRef="#br0">38 0 8776,'-15'71'3852,"12"-36"-3589,0 38 0,4-62-272,-1-5-197,1-1-1,-1 1 1,-1 0-1,1-1 1,-1 1-1,0-1 1,-2 8 0,2-20-5414,-1-15 3558,2-1-197,0-5 1026</inkml:trace>
  <inkml:trace contextRef="#ctx0" brushRef="#br0" timeOffset="1">38 0 320,'-3'21'389,"1"0"558,14-42 1924,-11 20-2787,0 0 0,0-1 1,0 1-1,0 0 0,0 0 1,0 0-1,1 0 0,-1 0 0,0 0 1,1 0-1,-1 0 0,1 1 0,-1-1 1,1 1-1,-1-1 0,1 1 0,-1-1 1,1 1-1,0 0 0,-1-1 1,1 1-1,-1 0 0,1 0 0,0 0 1,-1 1-1,1-1 0,0 0 0,-1 1 1,1-1-1,-1 1 0,3 1 0,2-1 93,-1 1 0,1 1 0,-1-1-1,0 1 1,0 0 0,0 0 0,8 7 0,-9-6-3,-1 0 0,1 0 0,-1 0 0,0 1 0,0 0 0,0-1 0,-1 1 0,0 0 0,0 0 0,0 0 0,0 1 0,-1-1 0,0 0 0,0 1 0,-1-1 0,1 1 0,-1-1 0,0 0 0,0 1 0,-1-1 0,0 1 0,0-1 0,-2 6 0,2-6-151,-1 0-1,0-1 0,0 0 1,0 1-1,0-1 1,-1 0-1,1 0 1,-1 0-1,0 0 1,-1-1-1,1 1 1,-1-1-1,1 0 1,-1 0-1,0 0 1,0 0-1,0-1 0,0 0 1,-1 1-1,1-2 1,-1 1-1,1 0 1,-1-1-1,0 0 1,1 0-1,-7 0 1,7 0-391,-39-1 1608,24-7-2653,18 6 1113,0 1 0,1-1 1,-1 1-1,0-1 0,1 0 1,-1 1-1,1-1 1,-1 0-1,1 1 0,0-1 1,-1 0-1,1 0 1,0 0-1,-1 1 0,1-1 1,0 0-1,0 0 0,0 0 1,0 1-1,0-3 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3.739"/>
    </inkml:context>
    <inkml:brush xml:id="br0">
      <inkml:brushProperty name="width" value="0.025" units="cm"/>
      <inkml:brushProperty name="height" value="0.025" units="cm"/>
      <inkml:brushProperty name="color" value="#E71224"/>
    </inkml:brush>
  </inkml:definitions>
  <inkml:trace contextRef="#ctx0" brushRef="#br0">122 79 5285,'1'-9'1531,"0"3"-256,0 0 0,0 0 0,-1 0 0,0 0 0,-2-11 0,2 16-1095,0 0 1,-1 0 0,1-1 0,-1 1-1,1 0 1,-1 0 0,0 0 0,1 0-1,-1 0 1,0 0 0,0 0-1,0 0 1,1 0 0,-1 0 0,0 0-1,0 1 1,0-1 0,0 0 0,-1 1-1,1-1 1,0 1 0,0-1 0,0 1-1,0-1 1,-1 1 0,1 0 0,0 0-1,0-1 1,-1 1 0,1 0 0,0 0-1,-2 1 1,1-1-164,1 0 0,-1 0 0,1 0 1,-1 0-1,1 1 0,-1-1 0,1 1 0,-1-1 0,1 1 0,0-1 1,-1 1-1,1 0 0,0 0 0,-1 0 0,1-1 0,0 1 0,0 1 0,0-1 1,0 0-1,-1 1 0,0 2-21,0-1 0,0 0 0,0 1 0,1-1 0,-1 1 1,1 0-1,-2 7 0,1 7-138,0 0 1,1 32 0,1-37 108,0-9-7,0 0-1,1 0 1,-1 0 0,1 0 0,0 0-1,0 0 1,0 0 0,0 0 0,3 5-1,-3-8 34,-1 0-1,1 0 0,0 0 0,0 0 0,-1 0 0,1 0 0,0 0 1,0 0-1,0 0 0,1 0 0,-1-1 0,0 1 0,0 0 0,0-1 1,0 1-1,1-1 0,-1 1 0,0-1 0,1 0 0,-1 1 0,0-1 0,1 0 1,-1 0-1,0 0 0,1 0 0,-1 0 0,0 0 0,1 0 0,-1-1 1,0 1-1,0 0 0,2-1 0,-2 0 41,0-1 0,0 1 0,0 0 0,0 0 0,0 0 0,0-1 0,-1 1 0,1 0 0,0-1 0,-1 1 0,1-1 0,-1 1 0,1-1 0,-1 1 0,0-1 0,0 1 0,0-1 0,0 1 0,0-1 0,0-2 0,-2-34 352,1 37-383,1 0 0,-1-1 0,1 1 0,-1 0 0,0-1 0,1 1 0,-1 0 0,0 0 0,0-1 0,0 1-1,0 0 1,0 0 0,0 0 0,0 0 0,0 0 0,-1 1 0,1-1 0,0 0 0,0 0 0,-1 1 0,1-1 0,0 1 0,-1-1-1,-1 1 1,-1-1-304,1 0 0,0 1-1,-1-1 1,1 1 0,-1 0-1,1 0 1,0 1 0,-1-1-1,1 1 1,-4 0 0,-26 15-5512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4.965"/>
    </inkml:context>
    <inkml:brush xml:id="br0">
      <inkml:brushProperty name="width" value="0.025" units="cm"/>
      <inkml:brushProperty name="height" value="0.025" units="cm"/>
      <inkml:brushProperty name="color" value="#E71224"/>
    </inkml:brush>
  </inkml:definitions>
  <inkml:trace contextRef="#ctx0" brushRef="#br0">0 266 11435,'6'-2'285,"-1"-1"0,0 1 0,0-1 0,-1 0 0,1 0 0,0-1 1,-1 0-1,0 0 0,0 0 0,5-6 0,32-47 812,-39 55-1040,42-76 1028,-40 70-1013,0-1 0,-1 1 0,0 0 1,-1-1-1,0 0 0,0 0 0,0-16 0,-2 24 174,-15 9 325,9-1-578,1 0 1,0 0 0,0 0-1,1 1 1,0 0-1,0 0 1,1 0-1,0 0 1,0 1 0,1-1-1,0 1 1,-1 9-1,-1 18-136,2 61 0,1-25-213,-5 28-66,6-100 408,0 1 0,0-1 0,0 0 0,0 0 0,0 1 0,0-1 0,0 0 0,0 0 0,0 1 0,0-1 0,0 0 0,0 0 0,0 0 0,0 1 0,0-1 0,0 0-1,0 0 1,0 0 0,-1 1 0,1-1 0,0 0 0,0 0 0,0 0 0,0 1 0,0-1 0,-1 0 0,1 0 0,0 0 0,0 0 0,0 0 0,-1 0 0,1 1 0,0-1 0,0 0 0,-1 0 0,1 0 0,0 0 0,0 0 0,-1 0 0,-8-6-388,-5-12-98,9 11 438,1 0 1,0-1-1,0 0 0,0 0 0,1 0 0,0 0 0,0 0 0,1 0 0,-1-13 0,32 19-328,-9 1 390,-1-1-1,0 0 0,20-7 0,-30 7 5,0-1 0,0 0 0,0-1 0,-1 0 0,0 0 0,1-1 0,-1 0 0,10-9-1,-15 12 50,4-4 652,-7 8 338,-1 0-1017,1-1-1,0 0 1,-1 0 0,1 0-1,0 0 1,0 0 0,0 1 0,0-1-1,0 0 1,0 0 0,0 0-1,0 0 1,0 1 0,1-1-1,-1 0 1,0 0 0,1 0 0,-1 0-1,1 0 1,0 0 0,-1 0-1,2 1 1,-1 0-43,0-1 0,0 0-1,0 0 1,1 0 0,-1 0 0,0 0-1,1 0 1,-1 0 0,1-1 0,-1 1-1,1 0 1,-1-1 0,1 1 0,-1-1 0,1 0-1,-1 1 1,1-1 0,0 0 0,-1 0-1,1 0 1,0 0 0,-1 0 0,1 0-1,-1-1 1,1 1 0,0-1 0,-1 1-1,1-1 1,-1 1 0,1-1 0,1-1 0,2-1 24,-1 1 1,0-1 0,1-1 0,-1 1 0,-1 0 0,1-1 0,0 0 0,4-6 0,-8 10 25,0-1 1,1 0 0,-1 1-1,0-1 1,1 0-1,-1 1 1,1-1 0,-1 1-1,1-1 1,-1 1 0,1-1-1,0 1 1,-1-1-1,1 1 1,0-1 0,-1 1-1,1 0 1,0-1 0,-1 1-1,2 0 1,6 9 1450,-7-7-1472,0 0 0,0 0 0,0 0 0,0 0 0,0-1 0,1 1 0,-1 0 1,1-1-1,-1 1 0,1-1 0,0 0 0,-1 1 0,4 0 0,-2 0-305,1-1 0,0 0 0,0 0 0,0 0 0,0-1 0,1 1 0,-1-1 0,7 0-1,-6-1-702,1 1 0,-1-1-1,1 0 1,-1 0-1,10-4 1,4-4-3606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5.612"/>
    </inkml:context>
    <inkml:brush xml:id="br0">
      <inkml:brushProperty name="width" value="0.025" units="cm"/>
      <inkml:brushProperty name="height" value="0.025" units="cm"/>
      <inkml:brushProperty name="color" value="#E71224"/>
    </inkml:brush>
  </inkml:definitions>
  <inkml:trace contextRef="#ctx0" brushRef="#br0">76 24 2146,'7'0'2855,"-7"0"-2421,1 0 1,0 0-1,-1 0 0,1 0 1,0 0-1,0 0 0,-1 0 1,1 0-1,0 0 0,-1 0 1,1 0-1,0 0 0,0-1 0,-1 1 1,1 0-1,0 0 0,-1-1 1,1 1-1,-1-1 0,2 0 1,0-12 545,-2 12-1012,-1 1 1,0-1-1,1 1 0,-1-1 0,0 1 0,0-1 1,1 1-1,-1-1 0,0 1 0,0 0 0,0 0 0,1-1 1,-1 1-1,0 0 0,0 0 0,0 0 0,0 0 1,1 0-1,-1 0 0,0 0 0,0 0 0,-1 0 0,-22 2-538,21 0 546,0-1-1,0 1 1,0 0 0,0 0 0,1 0-1,-1 0 1,0 0 0,1 1 0,0-1 0,-1 1-1,1-1 1,0 1 0,1 0 0,-1 0-1,-2 5 1,1-2-4,1-1 0,0 1-1,0 0 1,0 0 0,1 0-1,-1 0 1,1 11 0,3-16-46,1-1 0,0 1 1,0-1-1,0 1 0,0-1 0,0 0 0,0-1 1,0 1-1,-1 0 0,5-2 0,-1-1 95,0-1-1,0 1 1,-1-1-1,1 0 1,-1-1-1,0 0 1,0 1 0,-1-1-1,1-1 1,3-6-1,25-25 176,-32 37-180,-1 0 1,0 0-1,1 0 0,-1 1 0,0-1 0,1 0 1,-1 0-1,0 1 0,0-1 0,1 0 1,-1 0-1,0 1 0,0-1 0,1 0 0,-1 1 1,0-1-1,0 0 0,0 1 0,0-1 1,1 0-1,-1 1 0,0-1 0,0 1 0,0-1 1,0 0-1,0 1 0,0-1 0,0 1 1,0-1-1,0 0 0,0 1 0,0-1 1,0 0-1,-1 1 0,1 0 0,1 19 356,0 41-15,0-16 73,-5 60 0,-2-83 387,2-19-247,0-12-292,2-7-420,0 0 0,1-28-1,2 43 33,0 0 0,0 0 0,1 0 0,-1 0 0,0 1-1,0-1 1,0 0 0,1 1 0,-1-1 0,0 1 0,1 0-1,-1-1 1,0 1 0,3 0 0,0-1-309,65-18-8005,-45 11 2744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39:15.992"/>
    </inkml:context>
    <inkml:brush xml:id="br0">
      <inkml:brushProperty name="width" value="0.025" units="cm"/>
      <inkml:brushProperty name="height" value="0.025" units="cm"/>
      <inkml:brushProperty name="color" value="#E71224"/>
    </inkml:brush>
  </inkml:definitions>
  <inkml:trace contextRef="#ctx0" brushRef="#br0">81 67 6887,'1'-19'7061,"-1"14"-6863,1 0 1,-1 0-1,0 0 1,0 1-1,-1-1 1,-1-8-1,0 12-69,0 0 0,0 0 1,-1 0-1,1 1 0,0-1 0,-1 1 0,1 0 0,0 0 0,-1 0 0,1 0 1,0 0-1,-1 0 0,1 0 0,0 1 0,-4 1 0,3-1-132,0 1 0,1 0 0,0 0 0,-1 1 0,1-1 0,0 0 0,0 1 0,0 0 0,1-1 0,-1 1 0,1 0 0,-1 0 0,1 0 0,-2 4 0,1 0-33,0 0 1,1 1 0,-1-1 0,1 0 0,0 10 0,2-16 11,-1 0 0,1-1-1,-1 1 1,1 0 0,-1-1 0,1 1 0,0-1 0,-1 1 0,1-1 0,0 1-1,0-1 1,-1 1 0,1-1 0,0 0 0,0 1 0,0-1 0,-1 0-1,1 0 1,0 0 0,0 0 0,0 0 0,0 0 0,0 0 0,-1 0-1,1 0 1,1 0 0,33 0-148,-27 0 190,47-3 890,-27 2-1440,-1 0-3944,-17 1-3729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7:40:14.487"/>
    </inkml:context>
    <inkml:brush xml:id="br0">
      <inkml:brushProperty name="width" value="0.025" units="cm"/>
      <inkml:brushProperty name="height" value="0.025" units="cm"/>
      <inkml:brushProperty name="color" value="#E71224"/>
    </inkml:brush>
  </inkml:definitions>
  <inkml:trace contextRef="#ctx0" brushRef="#br0">1 1 1153,'7'7'8907,"23"11"-8297,-5-3-689,-6 0-19,-2 1 0,1 1 0,-2 1 0,0 0 0,-2 1-1,14 22 1,7 7-384,-32-43 464,-1-3 21,-1 1-1,1-1 1,-1 0 0,1 0-1,0 0 1,0 0 0,-1 0-1,2 0 1,-1 0-1,0-1 1,0 1 0,0-1-1,1 1 1,-1-1 0,1 0-1,3 1 1,10 22 2260,-11-24-7857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1.729"/>
    </inkml:context>
    <inkml:brush xml:id="br0">
      <inkml:brushProperty name="width" value="0.025" units="cm"/>
      <inkml:brushProperty name="height" value="0.025" units="cm"/>
      <inkml:brushProperty name="color" value="#E71224"/>
    </inkml:brush>
  </inkml:definitions>
  <inkml:trace contextRef="#ctx0" brushRef="#br0">191 0 897,'-60'20'3391,"43"-15"-3250,0 0 1,0 2 0,1 0 0,-29 16 0,29-8-3148,14-12 1624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2.506"/>
    </inkml:context>
    <inkml:brush xml:id="br0">
      <inkml:brushProperty name="width" value="0.025" units="cm"/>
      <inkml:brushProperty name="height" value="0.025" units="cm"/>
      <inkml:brushProperty name="color" value="#E71224"/>
    </inkml:brush>
  </inkml:definitions>
  <inkml:trace contextRef="#ctx0" brushRef="#br0">23 11 897,'-10'-1'1299,"-3"-6"13312,27 6-13428,101 0-649,129 2-326,-191 8-103,-44-6-79,1-1 0,-1 0 0,17 0 0,-26-2 449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3.391"/>
    </inkml:context>
    <inkml:brush xml:id="br0">
      <inkml:brushProperty name="width" value="0.025" units="cm"/>
      <inkml:brushProperty name="height" value="0.025" units="cm"/>
      <inkml:brushProperty name="color" value="#E71224"/>
    </inkml:brush>
  </inkml:definitions>
  <inkml:trace contextRef="#ctx0" brushRef="#br0">81 147 32,'-48'-30'5471,"16"14"1262,40 16-1022,16-1-4805,3 0-797,51 2 627,-34 1-548,0-2 0,0-1 0,0-3 0,60-13 0,-103 17-238,0 0 0,-1 0 0,1 0 1,-1 0-1,1-1 0,-1 1 0,1 0 0,-1 0 0,1-1 0,-1 1 0,1 0 0,-1-1 0,1 1 1,-1-1-1,0 1 0,1-1 0,-1 1 0,0 0 0,1-1 0,-1 1 0,0-1 0,1 0 0,-1 1 1,0-1-1,0 1 0,0-1 0,0 1 0,1-1 0,-1 1 0,0-1 0,0 0 0,0 1 0,0-1 0,-1 0 1,-6-23-4060,2 12 1738,-1-17-2514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5:56.384"/>
    </inkml:context>
    <inkml:brush xml:id="br0">
      <inkml:brushProperty name="width" value="0.025" units="cm"/>
      <inkml:brushProperty name="height" value="0.025" units="cm"/>
      <inkml:brushProperty name="color" value="#E71224"/>
    </inkml:brush>
  </inkml:definitions>
  <inkml:trace contextRef="#ctx0" brushRef="#br0">61 63 32,'-15'-26'4416,"14"23"-3825,0 0 1,0 0 0,0 1-1,-1-1 1,0 0 0,1 1-1,-1-1 1,0 1 0,0-1-1,0 1 1,-1 0 0,-4-4-1,4 14 3571,2 17-4626,1-22 781,-12 695 3057,10-586-2981,4 121 372,12-142-747,1 7 34,6 150 1175,-14-186-1128,-1-21-49,-1 45-1,-3 651 741,-16-383-155,13-284-628,-1-32-2,2 0 0,1 1 0,2-1 0,12 55 0,-2-32 4,-3 1 1,3 73-1,1 6-26,13 130 49,-23 2 61,-5-163-63,-1-75 21,-2 0 0,-1 0 0,-11 37-1,7-32 17,-8 72-1,8 12-25,-2 65-1918,9-220-4673,-9-16-7474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05.016"/>
    </inkml:context>
    <inkml:brush xml:id="br0">
      <inkml:brushProperty name="width" value="0.025" units="cm"/>
      <inkml:brushProperty name="height" value="0.025" units="cm"/>
      <inkml:brushProperty name="color" value="#E71224"/>
    </inkml:brush>
  </inkml:definitions>
  <inkml:trace contextRef="#ctx0" brushRef="#br0">47 28 9641,'-42'-11'4068,"42"11"-4013,0 0 1,0 0-1,-1 0 1,1 0-1,0 0 1,0 0-1,0 0 1,0 0-1,0 0 1,0 0-1,-1 0 1,1 0-1,0 0 1,0 0-1,0 0 1,0 0-1,0 0 1,0 0-1,-1 0 1,1 0-1,0 0 1,0 0-1,0 0 1,0 0-1,0 0 1,0 0-1,0 0 1,-1-1-1,1 1 1,0 0-1,0 0 1,0 0-1,0 0 1,0 0-1,0 0 1,0 0-1,0-1 1,0 1-1,0 0 1,0 0-1,0 0 1,0 0-1,0 0 1,0 0-1,0-1 1,0 1-1,0 0 1,0 0-1,0 0 1,0 0-1,0 0 1,0 0-1,0-1 1,0 1-1,0 0 0,0 0 1,0 0-1,0 0 1,0 0-1,0 0 1,0 0-1,0-1 1,1 1-1,-1 0 1,0 0-1,0 0 1,0 0-1,0 0 1,0 0-1,11-2 850,22 8-756,0-1 0,0-2 1,0-2-1,67-4 1,-65-8 203,-10 3-1688,-8 5-4463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5.882"/>
    </inkml:context>
    <inkml:brush xml:id="br0">
      <inkml:brushProperty name="width" value="0.025" units="cm"/>
      <inkml:brushProperty name="height" value="0.025" units="cm"/>
      <inkml:brushProperty name="color" value="#E71224"/>
    </inkml:brush>
  </inkml:definitions>
  <inkml:trace contextRef="#ctx0" brushRef="#br0">3 273 11275,'-2'1'2496,"2"-5"-1029,7-16-678,10-24-1233,4-9 563,-13 28 20,17-33-1,-22 52-139,0 1-1,1-1 1,0 1-1,0-1 0,0 1 1,0 0-1,1 0 1,0 1-1,0 0 0,8-7 1,-11 10-34,-1 1 0,1-1 0,-1 0 1,0 0-1,1 1 0,-1-1 0,1 1 0,0-1 1,-1 1-1,1-1 0,-1 1 0,1 0 0,0 0 1,-1 0-1,1 0 0,-1 0 0,1 0 0,0 0 0,-1 1 1,1-1-1,-1 1 0,4 0 0,-3 1 56,0-1 0,0 1 0,0 0 1,0-1-1,-1 1 0,1 0 0,0 0 0,-1 0 0,1 1 0,-1-1 0,0 0 0,0 0 0,1 3 0,3 9 284,-1 1 0,0-1 0,2 30-1,-5-38-291,23 112 656,-11-69-5395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07.538"/>
    </inkml:context>
    <inkml:brush xml:id="br0">
      <inkml:brushProperty name="width" value="0.025" units="cm"/>
      <inkml:brushProperty name="height" value="0.025" units="cm"/>
      <inkml:brushProperty name="color" value="#E71224"/>
    </inkml:brush>
  </inkml:definitions>
  <inkml:trace contextRef="#ctx0" brushRef="#br0">17 0 3972,'11'156'7094,"-4"-40"-4005,-5-67-2348,8 49-1,-4-45-230,0 72 1,2 26 64,4 3-347,-9 187 0,-5-169 165,2 219 488,8-280-80,0 187 208,-6-50-920,-4-128 14,2-79 23,1 78 265,-5-1-1,-20 123 0,-25 152-246,40 36 121,11-262-274,-2-80-2227,-2-157-3167,-9 2-394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1.282"/>
    </inkml:context>
    <inkml:brush xml:id="br0">
      <inkml:brushProperty name="width" value="0.025" units="cm"/>
      <inkml:brushProperty name="height" value="0.025" units="cm"/>
      <inkml:brushProperty name="color" value="#E71224"/>
    </inkml:brush>
  </inkml:definitions>
  <inkml:trace contextRef="#ctx0" brushRef="#br0">47 1277 5445,'-5'-3'1582,"-14"-11"1984,17 12-3516,0 0 1,0 0-1,0 0 0,0 0 1,1-1-1,-1 1 0,1 0 1,0-1-1,0 1 1,0-1-1,0 0 0,0 1 1,0-1-1,1 0 0,-1 1 1,1-1-1,0 0 1,0 0-1,0-3 0,-2-50 140,3 1 0,2-1 0,3 0 0,15-66 1,9-10 130,-5-1 1,-7-2-1,3-184 1,-21 178 292,0 141-678,38 2-362,41 6 454,-3 1 7,377-5-44,-304-7 55,175-2-94,264-3-1094,-241-1 1665,-345 9-504,-1 1 0,1-1 0,-1 1 0,1-1 0,-1 1 0,0-1 0,1 1 0,-1 0 0,1 0 0,-1 0 0,2 1-1,14 7-3437,-11-8-57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3.258"/>
    </inkml:context>
    <inkml:brush xml:id="br0">
      <inkml:brushProperty name="width" value="0.025" units="cm"/>
      <inkml:brushProperty name="height" value="0.025" units="cm"/>
      <inkml:brushProperty name="color" value="#E71224"/>
    </inkml:brush>
  </inkml:definitions>
  <inkml:trace contextRef="#ctx0" brushRef="#br0">303 10 7623,'-19'8'562,"0"1"-1,0 1 0,1 0 0,0 2 1,0 0-1,2 0 0,-1 2 1,2 0-1,0 1 0,0 1 0,2 0 1,0 0-1,-14 25 0,18-25-346,1 0 0,0 1-1,1 0 1,1 1-1,0-1 1,2 1 0,0 0-1,1 0 1,-2 32-1,5-15-48,3 38 1,-2-61-142,2 1 0,-1-1 0,1 0 0,1 0 0,0 0 0,9 17-1,4 2-4,2-2 0,1 0 0,2 0 0,0-2 0,2-1-1,1-1 1,1-1 0,41 29 0,-8-12-10,2-3 0,1-3 0,78 32 0,-106-52-93,1-1 0,0-3 0,1 0 0,0-3 0,1-1 0,0-1 0,0-2 0,67-2 0,-91-3 66,-1-1-1,0-1 1,1 0-1,-1-1 1,0 0 0,0-1-1,-1 0 1,1 0 0,-1-2-1,-1 1 1,1-1-1,-1-1 1,0 0 0,-1 0-1,0-1 1,0-1-1,13-16 1,0-5 49,-2-1-1,0 0 1,-3-2 0,24-59-1,-23 46 113,-2-1 0,-3 0 1,-1 0-1,-3-1 0,-2-1 0,2-92 0,-9 132-140,-1-1 1,0 0-1,0 1 0,-1-1 1,0 1-1,-1 0 0,0 0 1,0 0-1,-1 0 0,-1 0 1,0 1-1,0-1 0,0 1 1,-2 1-1,1-1 0,-1 1 1,0 0-1,0 1 0,-1-1 1,-10-6-1,-9-5 2,0 1 0,0 1 0,-2 1 0,0 2 0,-46-16 0,21 13-95,0 1 1,-74-9-1,98 20 53,0 2-1,0 1 0,1 1 0,-55 6 0,72-4-364,0 2 0,0-1-1,0 2 1,1-1 0,-1 2 0,1-1-1,0 2 1,0-1 0,1 2 0,-1-1-1,2 1 1,-1 1 0,1 0-1,-12 13 1,-8 14-3581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3.814"/>
    </inkml:context>
    <inkml:brush xml:id="br0">
      <inkml:brushProperty name="width" value="0.025" units="cm"/>
      <inkml:brushProperty name="height" value="0.025" units="cm"/>
      <inkml:brushProperty name="color" value="#E71224"/>
    </inkml:brush>
  </inkml:definitions>
  <inkml:trace contextRef="#ctx0" brushRef="#br0">3 470 10922,'-2'-13'45,"1"0"0,1-1-1,0 1 1,1 0-1,1 0 1,-1 0 0,2 0-1,0 0 1,1 0 0,0 0-1,7-12 1,5-11-85,2 0 0,32-44 1,-50 79 49,1 0 1,0 0-1,-1 0 1,1-1-1,0 1 1,0 0 0,0 0-1,0 1 1,0-1-1,0 0 1,0 0-1,0 0 1,0 1-1,0-1 1,0 0 0,0 1-1,1-1 1,-1 1-1,0 0 1,2-1-1,-2 1-13,0 0 0,1 0 0,-1 1 0,0-1-1,0 1 1,0-1 0,0 0 0,-1 1 0,1 0-1,0-1 1,0 1 0,0-1 0,0 1 0,0 0-1,-1 0 1,1 0 0,0-1 0,-1 1 0,2 1-1,2 6-16,0 0-1,0 0 0,-1 0 0,4 13 0,-7-19 42,8 23 77,3 11-42,17 39 0,-24-65-60,1-1 1,0 1-1,1-1 0,0-1 1,0 1-1,1-1 0,0 0 0,15 13 1,-19-18 12,0-1 0,0 0 1,0 0-1,0 0 1,1 0-1,-1 0 1,1-1-1,-1 0 0,1 1 1,-1-1-1,1-1 1,0 1-1,-1 0 0,1-1 1,0 0-1,0 0 1,0 0-1,-1 0 1,1-1-1,0 1 0,3-2 1,-2 0 16,0 0 0,0-1 0,0 1 0,0-1 0,-1 0 0,1 0 0,-1-1 0,0 0 0,0 1 0,0-1 0,0 0 0,-1-1 0,4-5 0,9-15 40,-1-1 0,-2-1 1,-1 0-1,0 0 0,6-31 0,-6 14 1199,-2-1-1,5-69 0,-14 148-4506,-1-16 831,0 10-3290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27:15.013"/>
    </inkml:context>
    <inkml:brush xml:id="br0">
      <inkml:brushProperty name="width" value="0.025" units="cm"/>
      <inkml:brushProperty name="height" value="0.025" units="cm"/>
      <inkml:brushProperty name="color" value="#E71224"/>
    </inkml:brush>
  </inkml:definitions>
  <inkml:trace contextRef="#ctx0" brushRef="#br0">14 98 6086,'-6'5'4334,"-2"4"-1583,9-8-2753,-1-1-1,1 1 1,-1-1-1,1 1 1,-1 0-1,1-1 1,-1 1-1,1-1 1,-1 1-1,1-1 1,0 0-1,-1 1 1,1-1-1,0 0 1,-1 1-1,1-1 1,0 0-1,0 0 1,-1 0-1,1 1 1,1-1-1,46 11 378,0-2 0,56 4 0,29 4 385,-65-4-593,27 6-61,0-4 0,131 3 1,-122-18 304,197-25 0,367-63-219,-588 83-54,525-39 3108,-477 30-3138,184-11 292,-239 22-376,-1-4 1,78-17 0,-147 23-25,-3 2 28,0-1-1,1 0 0,-1 0 1,0 0-1,0 1 0,1-1 0,-1 0 1,0 0-1,0 1 0,0-1 1,1 0-1,-1 0 0,0 1 1,0-1-1,0 0 0,0 1 0,0-1 1,1 0-1,-1 1 0,0-1 1,0 0-1,0 1 0,0-1 1,0 0-1,0 1 0,0-1 0,0 0 1,0 1-1,0-1 0,0 0 1,-1 1-1,1-1 0,0 0 1,0 1-1,-4 24-65,1-2 108,1 21-68,-1-1-1,-13 66 1,-31 80-110,3-11-195,40-155-504,2 0 0,1 46 0,1-43-2553,0-6-1818</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2.973"/>
    </inkml:context>
    <inkml:brush xml:id="br0">
      <inkml:brushProperty name="width" value="0.025" units="cm"/>
      <inkml:brushProperty name="height" value="0.025" units="cm"/>
      <inkml:brushProperty name="color" value="#E71224"/>
    </inkml:brush>
  </inkml:definitions>
  <inkml:trace contextRef="#ctx0" brushRef="#br0">1 54 2659,'8'-49'12267,"-6"45"-9897,-1 6-563,0 27-549,14 217-403,-5-122-675,-10-100-1456,-2-47-16666</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3.328"/>
    </inkml:context>
    <inkml:brush xml:id="br0">
      <inkml:brushProperty name="width" value="0.025" units="cm"/>
      <inkml:brushProperty name="height" value="0.025" units="cm"/>
      <inkml:brushProperty name="color" value="#E71224"/>
    </inkml:brush>
  </inkml:definitions>
  <inkml:trace contextRef="#ctx0" brushRef="#br0">1 10 9513,'62'-2'7971,"3"-1"-6035,69-2-1930,-75 5 79,-33 0-2764,-38 8-12295</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3.722"/>
    </inkml:context>
    <inkml:brush xml:id="br0">
      <inkml:brushProperty name="width" value="0.025" units="cm"/>
      <inkml:brushProperty name="height" value="0.025" units="cm"/>
      <inkml:brushProperty name="color" value="#E71224"/>
    </inkml:brush>
  </inkml:definitions>
  <inkml:trace contextRef="#ctx0" brushRef="#br0">0 0 5285,'5'0'8456,"3"0"-7687,7 0-449,14 0 961,4 0-384,7 0 224,1 0-801,1 0 129,2 0-609,-6 0 384,-5 0-352,-4 0-225,0 0-896,-2 0-1473,-2 0-2019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106"/>
    </inkml:context>
    <inkml:brush xml:id="br0">
      <inkml:brushProperty name="width" value="0.025" units="cm"/>
      <inkml:brushProperty name="height" value="0.025" units="cm"/>
      <inkml:brushProperty name="color" value="#E71224"/>
    </inkml:brush>
  </inkml:definitions>
  <inkml:trace contextRef="#ctx0" brushRef="#br0">68 1 13453,'-2'0'215,"0"0"0,0 0 0,0 0 1,0 1-1,0-1 0,0 1 0,0-1 0,0 1 1,1 0-1,-1 0 0,0 0 0,0 0 0,1 0 1,-1 0-1,1 0 0,-1 0 0,1 1 1,-1-1-1,0 2 0,-1 1-28,0 1 0,1-1 0,-1 0-1,1 1 1,0 0 0,0-1 0,-1 8 0,-1 3-66,1 1 0,1 0 0,0 29 0,2-39-106,-1 12 22,2 0-1,4 29 1,-3-40-25,-1 0 0,1-1 0,1 1 0,0-1 0,-1 0-1,2 1 1,-1-1 0,1-1 0,0 1 0,5 5 0,-5-5-27,1-1 0,0 0-1,1 0 1,-1 0 0,1-1-1,0 0 1,0 0 0,0 0-1,0 0 1,1-1 0,-1 0-1,1-1 1,0 0 0,0 0-1,0 0 1,0-1 0,0 0-1,0 0 1,1-1 0,-1 0 0,0 0-1,12-2 1,-16 1 4,1 0 1,0 0-1,-1-1 0,1 0 1,-1 0-1,1 1 1,-1-2-1,0 1 0,0 0 1,0-1-1,0 0 0,0 1 1,-1-1-1,1 0 1,-1 0-1,0-1 0,0 1 1,0 0-1,0-1 0,0 1 1,-1-1-1,2-6 1,1-3-84,-1 0 0,0 0 1,-1-1-1,0 1 0,-1-20 1,0 27 128,-1 0 0,0 1 1,-1-1-1,0 0 0,0 0 0,0 0 0,0 1 1,-1-1-1,0 0 0,0 1 0,0 0 1,-1-1-1,0 1 0,0 0 0,0 0 1,-1 1-1,0-1 0,1 1 0,-2 0 0,1-1 1,0 2-1,-1-1 0,0 1 0,0-1 1,0 1-1,0 1 0,0-1 0,-1 1 1,-6-3-1,7 4 110,-1-1 0,0 0-1,0 1 1,1 0 0,-1 1 0,0-1 0,0 1 0,0 0 0,0 1 0,0-1 0,0 1-1,1 0 1,-9 3 0,10-2-141,1 0 0,-1 0 0,1 0-1,0 0 1,0 1 0,0-1 0,0 1 0,1 0 0,-1-1-1,1 1 1,-1 1 0,1-1 0,0 0 0,0 0 0,0 1-1,1-1 1,-1 1 0,1 0 0,0-1 0,-1 8-1,-1 3-136,1 0 0,0 1 0,1-1 0,1 22 0,8 10-2532,-6-41 1701,-1 0 0,1-1 0,0 1 0,0-1 0,1 1 0,4 5 0,12 11-8971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447"/>
    </inkml:context>
    <inkml:brush xml:id="br0">
      <inkml:brushProperty name="width" value="0.025" units="cm"/>
      <inkml:brushProperty name="height" value="0.025" units="cm"/>
      <inkml:brushProperty name="color" value="#E71224"/>
    </inkml:brush>
  </inkml:definitions>
  <inkml:trace contextRef="#ctx0" brushRef="#br0">1 0 16528,'0'0'6342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6.263"/>
    </inkml:context>
    <inkml:brush xml:id="br0">
      <inkml:brushProperty name="width" value="0.025" units="cm"/>
      <inkml:brushProperty name="height" value="0.025" units="cm"/>
      <inkml:brushProperty name="color" value="#E71224"/>
    </inkml:brush>
  </inkml:definitions>
  <inkml:trace contextRef="#ctx0" brushRef="#br0">3 45 10890,'-2'-6'3492,"2"4"-1795,4 2-1921,14-2 480,9 1-480,5-1 576,5-3-608,3-3-256,-5-1-1987,5-1-3362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4.810"/>
    </inkml:context>
    <inkml:brush xml:id="br0">
      <inkml:brushProperty name="width" value="0.025" units="cm"/>
      <inkml:brushProperty name="height" value="0.025" units="cm"/>
      <inkml:brushProperty name="color" value="#E71224"/>
    </inkml:brush>
  </inkml:definitions>
  <inkml:trace contextRef="#ctx0" brushRef="#br0">65 4 16303,'-3'-3'5325,"-2"7"-4357,-4 12-1324,-2 12 142,2 1 1,1 0-1,2 0 1,0 0-1,2 1 0,0 38 1,33-68-2947,-16-2 3184,0-1 0,0 0 0,-1-1 0,1-1 1,-1 0-1,0-1 0,0 0 0,-1 0 0,0-2 1,0 1-1,-1-1 0,1-1 0,-2 0 0,11-12 1,-17 18 38,-1 0 1,1 0-1,-1 0 1,1 0 0,-1-1-1,-1 1 1,1-1-1,0 0 1,-1 1-1,2-6 2345,-3 19-1811,-1 79 830,-2-31-1194,3-1 0,3 1 1,15 85-1,-17-137-337,1 1-1,0-1 1,0 0-1,0 0 1,6 9-1,-7-13-229,0 0 0,1 0 0,-1-1 1,0 1-1,1-1 0,0 1 0,-1-1 0,1 1 0,0-1 0,-1 0 0,1 0 0,0 0 0,0 0 0,0 0 0,0-1 0,0 1 0,0 0 1,0-1-1,0 1 0,3-1 0,22 1-11715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5.397"/>
    </inkml:context>
    <inkml:brush xml:id="br0">
      <inkml:brushProperty name="width" value="0.025" units="cm"/>
      <inkml:brushProperty name="height" value="0.025" units="cm"/>
      <inkml:brushProperty name="color" value="#E71224"/>
    </inkml:brush>
  </inkml:definitions>
  <inkml:trace contextRef="#ctx0" brushRef="#br0">8 59 3171,'-1'-1'-13,"0"0"0,1 0 0,-1 0 1,1 0-1,-1 0 0,0 0 0,1 0 0,-1 0 0,1 0 0,0 0 0,-1 0 1,1 0-1,0 0 0,0-2 0,-1 1 621,1-1-1,0 1 1,1-1-1,-1 1 1,0 0-1,1-1 1,-1 1 0,1 0-1,0 0 1,0-1-1,1-1 1,-2 3-301,0 1 0,1-1 0,-1 0 0,0 1 0,1-1 0,-1 0 1,1 1-1,-1-1 0,1 0 0,0 1 0,-1-1 0,1 1 0,-1 0 0,1-1 0,0 1 0,-1-1 0,1 1 1,0 0-1,0-1 0,-1 1 0,1 0 0,1 0 0,-1 0-212,1 0 0,-1 1-1,0-1 1,0 1 0,-1-1 0,1 1-1,0-1 1,0 1 0,0 0 0,0-1-1,0 1 1,-1 0 0,1 0 0,0 0 0,-1-1-1,1 1 1,0 0 0,-1 0 0,1 0-1,-1 0 1,0 0 0,1 2 0,5 11 315,-1 1 0,-1 0 0,0 0 0,-1 0 0,0 1 0,-1 16 1,-2 100-166,-2-60-874,2-68-54,1 11-477,-2-9-6718,-3-6 1878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5.766"/>
    </inkml:context>
    <inkml:brush xml:id="br0">
      <inkml:brushProperty name="width" value="0.025" units="cm"/>
      <inkml:brushProperty name="height" value="0.025" units="cm"/>
      <inkml:brushProperty name="color" value="#E71224"/>
    </inkml:brush>
  </inkml:definitions>
  <inkml:trace contextRef="#ctx0" brushRef="#br0">0 27 11018,'34'0'7693,"5"2"-3841,20 0-3584,85-6 0,-112 1-267,-19 2-419,0 0 1,0-1 0,-1 0-1,1-1 1,18-7-1,-26 6-850,-12 4-11621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142"/>
    </inkml:context>
    <inkml:brush xml:id="br0">
      <inkml:brushProperty name="width" value="0.025" units="cm"/>
      <inkml:brushProperty name="height" value="0.025" units="cm"/>
      <inkml:brushProperty name="color" value="#E71224"/>
    </inkml:brush>
  </inkml:definitions>
  <inkml:trace contextRef="#ctx0" brushRef="#br0">0 17 14318,'2'0'2978,"11"2"-1312,6-1-161,10-1-608,6 2 160,5 0-224,-1 2-160,-1 0-737,-3-1 352,-3 1-544,3-4 384,3 0-865,1 0-961,3-6-1120,2-8-1634,-15-5-2787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540"/>
    </inkml:context>
    <inkml:brush xml:id="br0">
      <inkml:brushProperty name="width" value="0.025" units="cm"/>
      <inkml:brushProperty name="height" value="0.025" units="cm"/>
      <inkml:brushProperty name="color" value="#E71224"/>
    </inkml:brush>
  </inkml:definitions>
  <inkml:trace contextRef="#ctx0" brushRef="#br0">106 56 12364,'0'0'4911,"-25"1"-1580,22 0-3300,1 0 0,-1 1-1,1-1 1,0 1 0,-1 0 0,1 0 0,0 0-1,0 0 1,0 0 0,0 0 0,1 0-1,-1 1 1,1-1 0,-1 1 0,-1 4-1,-16 41 450,14-33-349,1 0 0,1 1 0,1-1 0,0 1 0,1-1 0,1 1 0,1-1 0,3 28 1,-3-40-137,0 1 1,0-1 0,0 0-1,1 0 1,-1 0 0,1 0-1,0 0 1,0 0 0,0-1-1,0 1 1,0 0 0,0-1 0,1 0-1,-1 0 1,1 1 0,0-1-1,0-1 1,0 1 0,0 0-1,6 2 1,-4-2-30,1 0 0,-1-1-1,1 0 1,-1 0 0,1 0-1,0 0 1,-1-1 0,1 0 0,0 0-1,-1 0 1,12-3 0,-14 2 24,0-1 0,0 0 0,0 1 0,0-1 0,0 0 0,0 0 0,0-1-1,-1 1 1,1 0 0,-1-1 0,1 0 0,-1 0 0,0 1 0,0-1 0,0-1 0,-1 1 0,1 0 0,1-6 0,3-6-133,-1 0 0,6-28 0,-6 8-295,-1-2 0,-2-59 0,-2 94 439,0-1 43,0 0-1,0 0 0,0 0 0,0 1 1,-1-1-1,1 0 0,-1 0 1,0 1-1,0-1 0,0 0 1,0 1-1,0-1 0,-1 1 1,1-1-1,-1 1 0,1-1 1,-1 1-1,0 0 0,0 0 0,0 0 1,0 0-1,-1 0 0,1 1 1,0-1-1,-5-2 0,1 2 110,1 1-1,-1-1 0,0 1 0,1 0 0,-1 0 0,0 0 1,0 1-1,0 0 0,0 0 0,0 1 0,-10 1 0,11 0-155,0 0-1,0 0 0,1 0 1,-1 1-1,0-1 1,1 1-1,-1 0 0,1 0 1,0 1-1,0-1 1,1 1-1,-1 0 0,1 0 1,-1 0-1,1 0 0,-4 9 1,2-4-116,0 0 0,0 1 0,1 0-1,1 0 1,0 0 0,0 0 0,-2 16 0,4 38-4568,5-33-1612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6.898"/>
    </inkml:context>
    <inkml:brush xml:id="br0">
      <inkml:brushProperty name="width" value="0.025" units="cm"/>
      <inkml:brushProperty name="height" value="0.025" units="cm"/>
      <inkml:brushProperty name="color" value="#E71224"/>
    </inkml:brush>
  </inkml:definitions>
  <inkml:trace contextRef="#ctx0" brushRef="#br0">0 3 20499,'0'0'3332,"0"-2"-3685</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7.297"/>
    </inkml:context>
    <inkml:brush xml:id="br0">
      <inkml:brushProperty name="width" value="0.025" units="cm"/>
      <inkml:brushProperty name="height" value="0.025" units="cm"/>
      <inkml:brushProperty name="color" value="#E71224"/>
    </inkml:brush>
  </inkml:definitions>
  <inkml:trace contextRef="#ctx0" brushRef="#br0">46 1 14510,'0'0'2482,"0"2"-1633,-19 42 878,15-35-1565,0 0-1,0 1 1,1-1-1,0 0 1,0 1 0,1 0-1,1 0 1,-2 12 0,4-20-157,-1-1 1,0 0 0,0 1 0,1-1 0,-1 0-1,1 1 1,-1-1 0,1 0 0,-1 1-1,1-1 1,0 0 0,0 0 0,0 0 0,-1 0-1,1 0 1,0 0 0,0 0 0,0 0 0,1 0-1,-1 0 1,0-1 0,0 1 0,0 0 0,1-1-1,-1 1 1,0-1 0,1 1 0,-1-1 0,0 0-1,1 1 1,-1-1 0,3 0 0,8 1-71,0 0 1,0-1 0,13-1 0,-4 0-63,-12 1 118,1 0-1,-1 0 1,0 1-1,0 0 1,0 1-1,14 4 0,-20-4 50,0-1 0,0 1 0,0 0 0,0-1 0,0 1 0,0 1 0,-1-1 0,1 0 0,-1 1 0,1-1 0,-1 1 0,0-1-1,0 1 1,0 0 0,0 0 0,-1 0 0,1 0 0,-1 1 0,0-1 0,0 0 0,1 5 0,1 3 115,-1 0 1,-1 0 0,0 0-1,0 1 1,-1-1 0,0 0-1,-1 0 1,-3 12 0,3-18-91,0 1 0,-1-1 0,0 0 0,0 1 0,0-1 0,-1 0 0,1-1 0,-1 1 0,0 0 0,-1-1 0,1 0 0,-1 1 1,0-1-1,0-1 0,0 1 0,-1-1 0,1 1 0,-7 2 0,5-3-509,-1 0 0,0 0 0,0-1 0,0 0 0,0-1 0,0 1 0,0-1 0,0-1 0,-1 1 0,1-1 0,-8-1 0,-1-3-3442,2-10-2851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7.669"/>
    </inkml:context>
    <inkml:brush xml:id="br0">
      <inkml:brushProperty name="width" value="0.025" units="cm"/>
      <inkml:brushProperty name="height" value="0.025" units="cm"/>
      <inkml:brushProperty name="color" value="#E71224"/>
    </inkml:brush>
  </inkml:definitions>
  <inkml:trace contextRef="#ctx0" brushRef="#br0">1 2 16079,'14'0'1986,"11"0"128,2 2-416,11 2-321,4 0-384,2-4-320,4 0-289,-7 0-480,-7-6-673,-11 1-3203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9.679"/>
    </inkml:context>
    <inkml:brush xml:id="br0">
      <inkml:brushProperty name="width" value="0.025" units="cm"/>
      <inkml:brushProperty name="height" value="0.025" units="cm"/>
      <inkml:brushProperty name="color" value="#E71224"/>
    </inkml:brush>
  </inkml:definitions>
  <inkml:trace contextRef="#ctx0" brushRef="#br0">107 29 10922,'-5'-3'8104,"-6"5"-6325,-9 6-1978,15-2 220,1 0 0,0 0-1,0 0 1,0 1 0,1 0-1,0 0 1,0 0 0,1 0-1,0 0 1,0 0 0,-1 13-1,0 10 33,1 47 1,2-56-78,0-15 23,0 1 0,1 0 0,0-1-1,0 1 1,0-1 0,1 0 0,0 1 0,0-1-1,1 0 1,-1 0 0,1 0 0,1-1 0,-1 1-1,7 8 1,-4-8-12,1 0 0,-1 0 0,1 0 1,0-1-1,0 0 0,1-1 0,0 1 0,0-1 0,0-1 0,13 5 0,-1-3-31,-1-1 0,2-1 0,-1 0 0,0-1 0,0-2 0,1 0 0,37-5 0,-53 4-1,-1 0-1,1 0 1,0 0 0,-1-1 0,1 1 0,-1-1 0,0 0 0,1 0-1,-1-1 1,0 1 0,0-1 0,-1 0 0,1 0 0,-1 0 0,1-1 0,-1 1-1,0-1 1,0 0 0,0 0 0,-1 0 0,1 0 0,-1 0 0,0 0 0,2-10-1,0-2 111,0 0-1,-2-1 0,0 1 1,-1-1-1,-1-30 1,-1 39 2,0 0-1,-1 1 1,1-1 0,-2 0 0,1 1 0,-1 0 0,0-1 0,0 1 0,-1 0 0,0 0 0,0 1 0,-1-1 0,0 1 0,0 0 0,-7-6 0,0 0 77,-2 0 1,0 1-1,0 1 0,-1 0 1,-27-13-1,28 18-219,1 1 0,-1 0 0,0 1 1,0 0-1,0 1 0,0 1 0,0 0 0,-20 2 0,33-1 23,-6 0-440,0 1 0,0 0-1,0 0 1,0 0-1,1 1 1,-1 0-1,0 0 1,1 0-1,0 1 1,-1 0-1,-7 5 1,-42 26-7639</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1.403"/>
    </inkml:context>
    <inkml:brush xml:id="br0">
      <inkml:brushProperty name="width" value="0.025" units="cm"/>
      <inkml:brushProperty name="height" value="0.025" units="cm"/>
      <inkml:brushProperty name="color" value="#E71224"/>
    </inkml:brush>
  </inkml:definitions>
  <inkml:trace contextRef="#ctx0" brushRef="#br0">1 0 13805,'3'83'8039,"5"3"-6052,3 86-4849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6.599"/>
    </inkml:context>
    <inkml:brush xml:id="br0">
      <inkml:brushProperty name="width" value="0.025" units="cm"/>
      <inkml:brushProperty name="height" value="0.025" units="cm"/>
      <inkml:brushProperty name="color" value="#E71224"/>
    </inkml:brush>
  </inkml:definitions>
  <inkml:trace contextRef="#ctx0" brushRef="#br0">166 4 4452,'-8'-1'7834,"-27"-1"-5680,24 2-1665,-47 3 1150,55-3-1559,0 1 0,1-1 0,-1 1 0,0 0 0,0 0-1,0 0 1,0 1 0,1-1 0,-1 1 0,0-1 0,1 1 0,-1 0 0,1 0-1,0 0 1,-4 4 0,5-5-109,0 0 0,1 0-1,-1 0 1,0 0 0,1 0 0,-1 0-1,1 0 1,-1 1 0,1-1 0,-1 0-1,1 0 1,0 0 0,0 0 0,0 1-1,0-1 1,0 0 0,0 0 0,0 1-1,0-1 1,0 0 0,0 0 0,0 0-1,1 0 1,-1 1 0,1-1 0,-1 0-1,1 0 1,-1 0 0,1 0 0,0 0-1,-1 0 1,1 0 0,0 0 0,0 0-1,0 0 1,-1-1 0,1 1 0,0 0 0,0 0-1,0-1 1,1 1 0,-1-1 0,0 1-1,0-1 1,0 1 0,0-1 0,2 1-1,8 2-332,0 0 0,0 0-1,22 2 1,-27-4 322,75 15-2050,-75-15 2017,1 1-1,-1 1 1,1-1 0,-1 1-1,0 0 1,0 0-1,0 1 1,0 0-1,9 8 1,-13-11 176,-1 0 1,0 0-1,0 0 1,0 0-1,0 0 1,0 1-1,0-1 1,-1 0-1,1 0 1,0 1-1,-1-1 1,1 0-1,-1 1 1,1-1-1,-1 1 1,1-1-1,-1 0 1,0 1-1,0-1 1,0 1-1,0-1 1,0 1-1,0-1 1,0 1 0,0-1-1,-1 1 1,1-1-1,0 0 1,-1 1-1,1-1 1,-1 0-1,0 1 1,1-1-1,-1 0 1,0 1-1,0-1 1,0 0-1,0 0 1,0 0-1,-2 2 1,-2 0 38,0 0 0,0 0 0,0 0 0,0 0 0,0-1 0,0 0 0,-1 0 0,1 0 0,-7 1 0,10-3-154,-55 12-1143,21 0-2856,26-6-3159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2.095"/>
    </inkml:context>
    <inkml:brush xml:id="br0">
      <inkml:brushProperty name="width" value="0.025" units="cm"/>
      <inkml:brushProperty name="height" value="0.025" units="cm"/>
      <inkml:brushProperty name="color" value="#E71224"/>
    </inkml:brush>
  </inkml:definitions>
  <inkml:trace contextRef="#ctx0" brushRef="#br0">13 1 10090,'-1'19'9757,"0"17"-5577,-7 149-4392,7-155-11,0-16 293,0 0 0,2-1 1,-1 1-1,5 21 0,-4-32-210,-1 0 1,1 0-1,0-1 0,0 1 0,1 0 0,-1 0 0,1 0 1,-1-1-1,1 1 0,0-1 0,0 1 0,0-1 0,0 0 0,0 0 1,0 0-1,1 0 0,-1 0 0,1-1 0,-1 1 0,1-1 0,0 1 1,0-1-1,0 0 0,-1 0 0,7 1 0,21 2-4275,1-4-2444</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2.856"/>
    </inkml:context>
    <inkml:brush xml:id="br0">
      <inkml:brushProperty name="width" value="0.025" units="cm"/>
      <inkml:brushProperty name="height" value="0.025" units="cm"/>
      <inkml:brushProperty name="color" value="#E71224"/>
    </inkml:brush>
  </inkml:definitions>
  <inkml:trace contextRef="#ctx0" brushRef="#br0">151 1 5926,'-1'13'1567,"-1"0"1,0 0-1,0 0 1,-2-1-1,-5 16 1,5-15-1120,0 0 1,0 0 0,1 0-1,1 0 1,-1 18-1,3-14-389,0-1-1,1 1 1,1-1-1,4 19 1,-4-28-64,1 0 0,-1-1 0,1 1 0,1 0 1,-1-1-1,1 0 0,0 0 0,0 0 0,1 0 0,0-1 1,0 0-1,7 6 0,-4-5-43,0 0 0,1 0 0,0 0 0,0-1 0,0-1 0,1 0 0,-1 0 0,1 0 0,12 1 0,-2-1-135,-1-1 1,0-1-1,1-1 0,19-2 1,-32 1 181,0 0 1,-1-1-1,1 0 1,-1-1-1,1 0 1,-1 0 0,0 0-1,0 0 1,0-1-1,0 0 1,0 0-1,-1-1 1,1 0-1,-1 0 1,0 0 0,0-1-1,0 1 1,7-11-1,-6 7-9,-1-1-1,0 0 1,0 0 0,-1 0-1,0-1 1,-1 1-1,0-1 1,0 0-1,-1 0 1,-1 0 0,2-18-1,-3 20-36,1-10-317,0 0 0,-2-1-1,-3-27 1,2 40 302,1 0-1,-1 0 1,0 0-1,0 1 1,0-1 0,-1 1-1,0 0 1,0-1 0,-1 1-1,1 1 1,-1-1 0,0 0-1,-1 1 1,-7-7 0,3 5 240,-1 0 1,-1 0 0,1 1-1,-1 1 1,1-1 0,-1 2 0,0-1-1,-1 2 1,1 0 0,0 0 0,-1 1-1,0 0 1,1 1 0,-1 0-1,1 1 1,-1 0 0,1 1 0,0 0-1,-1 1 1,1 0 0,0 1 0,0 0-1,1 1 1,-19 10 0,-1 8-920,1 0 1,0 2-1,-25 30 1,45-45 72,-51 50-5199</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3.486"/>
    </inkml:context>
    <inkml:brush xml:id="br0">
      <inkml:brushProperty name="width" value="0.025" units="cm"/>
      <inkml:brushProperty name="height" value="0.025" units="cm"/>
      <inkml:brushProperty name="color" value="#E71224"/>
    </inkml:brush>
  </inkml:definitions>
  <inkml:trace contextRef="#ctx0" brushRef="#br0">1 0 8328,'0'60'10637,"-1"26"-6518,12 122-5054,-10-205 886,-1 0 1,1 0-1,0 0 0,-1 0 1,1 0-1,1 0 0,-1 0 1,0-1-1,1 1 0,-1 0 1,1-1-1,0 1 0,0-1 0,0 0 1,0 1-1,0-1 0,3 2 1,2 1-1298,1-1 0,-1-1 0,1 1 0,-1-1 0,10 3-1,6 1-4706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4.242"/>
    </inkml:context>
    <inkml:brush xml:id="br0">
      <inkml:brushProperty name="width" value="0.025" units="cm"/>
      <inkml:brushProperty name="height" value="0.025" units="cm"/>
      <inkml:brushProperty name="color" value="#E71224"/>
    </inkml:brush>
  </inkml:definitions>
  <inkml:trace contextRef="#ctx0" brushRef="#br0">0 1 6630,'1'39'8919,"2"1"-3458,7 42-1836,3 89-3837,-13-169 201,0 1-456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5.835"/>
    </inkml:context>
    <inkml:brush xml:id="br0">
      <inkml:brushProperty name="width" value="0.025" units="cm"/>
      <inkml:brushProperty name="height" value="0.025" units="cm"/>
      <inkml:brushProperty name="color" value="#E71224"/>
    </inkml:brush>
  </inkml:definitions>
  <inkml:trace contextRef="#ctx0" brushRef="#br0">276 1 8488,'-6'0'194,"0"0"0,1 0 0,-1 0 0,0 1-1,1 0 1,-1 0 0,1 0 0,-1 1 0,1 0 0,-1 0 0,1 0 0,0 1 0,0-1-1,0 1 1,0 1 0,1-1 0,-1 0 0,1 1 0,0 0 0,0 0 0,0 1 0,1-1 0,-1 1-1,-2 4 1,-17 21 760,2 1 0,0 1 0,3 1-1,0 0 1,-18 53 0,31-67-907,2 0 1,0-1-1,1 1 0,2 38 1,0-49-45,0-5-35,0 0-1,0 0 0,0 0 1,1 0-1,0 0 0,-1 0 1,1 0-1,0 0 1,1 0-1,-1 0 0,0-1 1,1 1-1,0 0 0,-1-1 1,1 1-1,0-1 1,0 0-1,0 0 0,1 1 1,-1-1-1,1-1 0,-1 1 1,1 0-1,-1-1 0,1 1 1,0-1-1,0 0 1,5 2-1,-3-2 20,-1 0 1,1 0 0,-1-1-1,1 1 1,-1-1-1,1 0 1,-1 0-1,1 0 1,-1-1-1,1 0 1,-1 0-1,1 0 1,-1 0-1,0-1 1,1 0-1,-1 0 1,0 0-1,0 0 1,5-4-1,1-3 6,0-1 0,-1 0 0,0 0-1,0-1 1,-1 0 0,0-1 0,-1 0 0,-1 0-1,0 0 1,-1-1 0,6-18 0,-6 14-276,-1 1 1,0-1 0,-2 0 0,0-1 0,0 1-1,-2 0 1,0 0 0,-5-30 0,4 43 260,0-1 0,0 1-1,-1 1 1,1-1 0,-1 0 0,0 0 0,0 0-1,0 1 1,-1-1 0,1 1 0,-1 0 0,0 0-1,0 0 1,0 0 0,0 0 0,0 1 0,-1-1-1,1 1 1,-1 0 0,0 0 0,0 0 0,1 1-1,-1-1 1,-6-1 0,-5 0 176,1 0 0,-1 1 0,1 0 0,-1 1-1,-23 1 1,36 1-136,-1-1 0,1 1 0,-1-1 0,1 1 0,-1 0-1,1 0 1,-1 0 0,1 0 0,0 0 0,0 0 0,0 1-1,-1-1 1,1 1 0,0-1 0,1 1 0,-1 0 0,0 0 0,0 0-1,1 0 1,-1 0 0,1 0 0,-1 3 0,1-3-29,0-1 0,0 1 0,1 0 0,-1-1 1,0 1-1,1 0 0,0 0 0,-1-1 0,1 1 1,0 0-1,0 0 0,0-1 0,0 1 0,0 0 0,0 0 1,1-1-1,-1 1 0,1 0 0,-1 0 0,1-1 0,0 1 1,-1 0-1,1-1 0,0 1 0,0-1 0,0 1 1,0-1-1,0 0 0,1 1 0,-1-1 0,2 1 0,24 18-135,-13-10 166,-1-1 0,0 2 0,0 0-1,-1 0 1,0 1 0,-1 0 0,-1 1 0,14 21-1,-14-15 322,1 0 0,2-1 0,-1 0 0,2-1 0,0 0 0,1-2 0,19 16 0,-24-21-206,1-1-1,1-1 0,0 0 0,0 0 0,0-1 1,25 10-1,-29-15-986,-7-2 576,-1 0 0,1 0-1,-1 0 1,1 0 0,-1 0 0,1 0 0,-1-1 0,0 1 0,1 0 0,-1 0 0,1 0 0,-1 0 0,1-1 0,-1 1 0,0 0 0,1 0 0,-1-1 0,1 1 0,-1 0 0,0-1 0,1 1 0,-1 0 0,0-1 0,0 1 0,1-1 0,4-12-8068</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6.624"/>
    </inkml:context>
    <inkml:brush xml:id="br0">
      <inkml:brushProperty name="width" value="0.025" units="cm"/>
      <inkml:brushProperty name="height" value="0.025" units="cm"/>
      <inkml:brushProperty name="color" value="#E71224"/>
    </inkml:brush>
  </inkml:definitions>
  <inkml:trace contextRef="#ctx0" brushRef="#br0">184 73 5189,'20'-14'1022,"-15"10"5483,-5 4-6279,1-1 0,-1 1-1,0 0 1,1 0 0,-1-1 0,0 1-1,0 0 1,1-1 0,-1 1 0,0-1-1,0 1 1,0 0 0,0-1 0,1 1-1,-1-1 1,0 1 0,0 0 0,0-1-1,0 1 1,0-1 0,0 1 0,0 0 0,0-1-1,0 1 1,-1-1 0,-5-10 824,-14-4-1500,13 12 500,-1 0-1,1 1 0,-1-1 1,0 1-1,0 1 0,0-1 1,-11 1-1,15 0-45,0 1 0,0 0 0,0 0 0,0 0 0,0 0 1,0 1-1,0 0 0,0 0 0,1 0 0,-1 0 0,0 0 0,0 1 0,1 0 0,-1-1 0,1 1 1,-6 4-1,5-1 0,0 0 0,-1 1 1,2-1-1,-1 1 1,1-1-1,0 1 1,0 0-1,0 0 1,1 1-1,0-1 1,0 0-1,1 1 0,-1-1 1,2 1-1,-1 0 1,1-1-1,0 8 1,0-11-8,1-1 0,0 1 0,-1-1 0,1 1 0,0-1 0,0 0 0,0 1 0,1-1 0,-1 0 0,0 0 0,1 0 0,-1 0 0,1 0 1,0 0-1,0 0 0,0-1 0,0 1 0,2 1 0,49 30 19,-32-22 61,-5-1-104,1 1 1,-1 0-1,-1 1 0,0 1 1,-1 1-1,-1-1 0,0 2 1,0 0-1,18 30 0,-30-42-14,1 0 0,-1 0 1,1 0-1,-1 0 0,0 0 0,0 0 0,-1 1 0,1-1 1,-1 0-1,1 0 0,-1 1 0,0-1 0,0 0 0,-1 1 0,1-1 1,-1 0-1,1 0 0,-2 4 0,0-4-38,1-1 1,-1 0-1,1 0 0,-1 0 0,0 0 0,0 0 1,0 0-1,0 0 0,0 0 0,0-1 1,0 1-1,-1-1 0,1 0 0,-1 1 0,1-1 1,-1 0-1,1-1 0,-1 1 0,1 0 1,-1-1-1,-4 1 0,4 0-6,0-1 0,-1 1-1,1-1 1,0 0 0,0 1 0,-1-2 0,1 1-1,0 0 1,-1-1 0,1 1 0,0-1 0,0 0-1,-1 0 1,1 0 0,0-1 0,0 1 0,0-1-1,0 0 1,1 1 0,-5-5 0,4 2 75,0 1 1,1-1-1,-1 0 1,1 0-1,0 0 0,1-1 1,-1 1-1,1 0 1,-1-1-1,1 1 1,1-1-1,-1 1 1,1-1-1,-1-7 1,1 0 113,1 1-1,-1-1 1,2 0 0,0 1 0,0 0 0,1-1 0,0 1 0,1 0 0,0 0 0,1 1 0,0-1 0,1 1 0,0 0-1,10-11 1,-12 15 18,8-13 447,1 2-1,1-1 1,17-15 0,-31 32-623,1 1 1,-1 0-1,0 0 0,0-1 0,0 1 0,1 0 0,-1 0 1,0 0-1,0 0 0,1 0 0,-1-1 0,0 1 0,1 0 1,-1 0-1,0 0 0,0 0 0,1 0 0,-1 0 0,0 0 1,1 0-1,-1 0 0,0 0 0,0 0 0,1 0 0,-1 0 1,0 0-1,1 0 0,-1 0 0,0 0 0,0 1 0,1-1 1,-1 0-1,0 0 0,0 0 0,1 0 0,-1 1 0,0-1 0,0 0 1,0 0-1,1 0 0,-1 1 0,0-1 0,0 0 0,0 0 1,0 1-1,1-1 0,-1 0 0,0 0 0,0 1 0,0-1 1,0 0-1,0 1 0,4 17-3468,-3-16 3032,1 26-6151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6.987"/>
    </inkml:context>
    <inkml:brush xml:id="br0">
      <inkml:brushProperty name="width" value="0.025" units="cm"/>
      <inkml:brushProperty name="height" value="0.025" units="cm"/>
      <inkml:brushProperty name="color" value="#E71224"/>
    </inkml:brush>
  </inkml:definitions>
  <inkml:trace contextRef="#ctx0" brushRef="#br0">1 8 18001,'0'1'3619,"2"-1"-5380,11 0-1795,-1-9-2882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7.331"/>
    </inkml:context>
    <inkml:brush xml:id="br0">
      <inkml:brushProperty name="width" value="0.025" units="cm"/>
      <inkml:brushProperty name="height" value="0.025" units="cm"/>
      <inkml:brushProperty name="color" value="#E71224"/>
    </inkml:brush>
  </inkml:definitions>
  <inkml:trace contextRef="#ctx0" brushRef="#br0">343 97 8488,'-2'-3'7752,"2"2"-7563,0 1 0,0 0 0,0 0 0,0 0 0,0 0 0,-1 0 0,1 0 0,0 0 0,0 0 1,0 0-1,-1 1 756,1-1-756,-8 7 1894,-6 13-2731,5-2 696,1 1-1,1 1 1,0-1-1,2 1 1,-5 27 0,5-6-7,0 69 0,5-105-53,0 0 0,0 1 1,1-1-1,0 0 0,0 0 0,0 0 0,0 0 0,1 0 0,-1 0 0,1-1 0,1 1 0,-1-1 0,1 1 0,-1-1 0,5 4 0,-5-5-40,1 0 0,0-1-1,1 0 1,-1 1 0,0-1 0,1-1 0,-1 1 0,1 0 0,-1-1-1,1 0 1,0 0 0,-1 0 0,1 0 0,0 0 0,0-1 0,0 0-1,0 0 1,-1 0 0,1 0 0,6-1 0,-6 0 44,0 0 1,-1 0-1,1 0 1,-1 0-1,1-1 1,-1 1-1,1-1 0,-1 0 1,0 0-1,0 0 1,0 0-1,0-1 1,4-3-1,-1-1-8,-1 0-1,0 0 0,0 0 1,0 0-1,5-13 0,-1 0 7,-2-1 0,0 0 0,7-40 0,-10 40 72,-1-1 0,-1 1 0,0-1 0,-2 1 0,-4-38 0,3 52 39,0 0 1,-1 0-1,0 0 0,0 1 0,0-1 1,-1 1-1,0-1 0,-1 1 1,1 0-1,-1 0 0,0 1 0,0-1 1,-1 1-1,0 0 0,0 0 0,0 0 1,-1 1-1,1-1 0,-1 2 1,0-1-1,-9-4 0,5 4-73,0 0 0,0 1 0,0 0 0,-1 0 0,1 1 1,0 1-1,-1 0 0,1 0 0,-1 1 0,0 0 0,1 1 0,-1 0 0,1 1 0,-16 4 0,8 0-407,0 1-1,1 1 0,0 0 1,0 1-1,1 1 1,0 0-1,-17 16 0,-49 45-4339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8.024"/>
    </inkml:context>
    <inkml:brush xml:id="br0">
      <inkml:brushProperty name="width" value="0.025" units="cm"/>
      <inkml:brushProperty name="height" value="0.025" units="cm"/>
      <inkml:brushProperty name="color" value="#E71224"/>
    </inkml:brush>
  </inkml:definitions>
  <inkml:trace contextRef="#ctx0" brushRef="#br0">0 1 929,'0'7'-288,"0"-1"-353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22.204"/>
    </inkml:context>
    <inkml:brush xml:id="br0">
      <inkml:brushProperty name="width" value="0.025" units="cm"/>
      <inkml:brushProperty name="height" value="0.025" units="cm"/>
      <inkml:brushProperty name="color" value="#E71224"/>
    </inkml:brush>
  </inkml:definitions>
  <inkml:trace contextRef="#ctx0" brushRef="#br0">182 50 10025,'-23'-24'4727,"20"22"-4418,-1-1-1,1 1 1,-1 0-1,0 0 1,0 1 0,0-1-1,0 1 1,0 0-1,0 0 1,0 0-1,0 0 1,0 1-1,-1-1 1,1 1-1,0 0 1,-8 2 0,9 0-263,0 0 1,1 0 0,-1 0-1,0 1 1,1-1 0,-1 1 0,1 0-1,0 0 1,-1 0 0,1 0-1,1 0 1,-1 0 0,0 1-1,0 3 1,-3 3 64,-3 7-62,1 0 0,1 0 0,0 1 0,2-1 0,0 1 0,0 1 0,2-1 0,0 0 0,2 1 0,2 34 0,-1-48-45,-1 0 0,1-1 0,0 1 1,0 0-1,1-1 0,-1 1 0,1-1 0,0 0 0,0 0 0,0 1 0,1-1 0,0-1 0,-1 1 1,7 6-1,-3-5 5,0 0 0,0 0 0,0-1 0,1 0 1,0 0-1,0 0 0,0-1 0,9 3 1,5 0 1,1-1 1,-1 0-1,1-2 1,0-1-1,30 0 1,-45-2-27,7 0 7,0 0 1,28-5 0,-36 4 4,-1-1 1,1 0 0,-1 0-1,1 0 1,-1-1-1,0 0 1,0 0-1,0 0 1,0 0-1,5-6 1,-2 2 51,-1-1 1,1 0-1,-2 0 1,1-1 0,-1 0-1,0 0 1,-1-1-1,0 1 1,0-1-1,-1 0 1,-1 0 0,0-1-1,0 1 1,-1-1-1,0 0 1,-1 1-1,0-1 1,-1 0 0,0 0-1,-1-12 1,-1 18 10,1 1 0,-1-1 0,1 1 0,-1 0 0,-1-1 0,1 1 0,0 0 1,-1 0-1,0 0 0,0 1 0,0-1 0,-1 1 0,1-1 0,-1 1 0,-7-5 0,-10-6 238,-37-20 0,46 28-222,-4-3 58,-1 0-1,-1 2 1,0 0 0,-29-7-1,40 12-204,1 1-1,-1 0 0,0 0 0,0 1 0,0 0 1,0 0-1,0 1 0,0 0 0,0 0 0,0 0 1,0 1-1,1 0 0,-1 0 0,1 1 1,-12 6-1,10-4-861,-1 1 1,1 1-1,0-1 1,0 1 0,-12 15-1,-6 13-7459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015"/>
    </inkml:context>
    <inkml:brush xml:id="br0">
      <inkml:brushProperty name="width" value="0.025" units="cm"/>
      <inkml:brushProperty name="height" value="0.025" units="cm"/>
      <inkml:brushProperty name="color" value="#E71224"/>
    </inkml:brush>
  </inkml:definitions>
  <inkml:trace contextRef="#ctx0" brushRef="#br0">18 4 8648,'-4'-3'2499,"2"3"-1442,0 0 1345,0 0-2018,2 7-96,-2 6 161,0 5-321,0 2 352,1 2-672,1-4 416,0 1-480,0 1-128,0 1-1282,0 4-2498,0-3-4548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28.860"/>
    </inkml:context>
    <inkml:brush xml:id="br0">
      <inkml:brushProperty name="width" value="0.025" units="cm"/>
      <inkml:brushProperty name="height" value="0.025" units="cm"/>
      <inkml:brushProperty name="color" value="#E71224"/>
    </inkml:brush>
  </inkml:definitions>
  <inkml:trace contextRef="#ctx0" brushRef="#br0">0 1 5381,'0'0'12011,"0"1"-12331,9 5 192,-5 0-384,6 5-866,3 2-1761,8 0-1569</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08.719"/>
    </inkml:context>
    <inkml:brush xml:id="br0">
      <inkml:brushProperty name="width" value="0.025" units="cm"/>
      <inkml:brushProperty name="height" value="0.025" units="cm"/>
      <inkml:brushProperty name="color" value="#E71224"/>
    </inkml:brush>
  </inkml:definitions>
  <inkml:trace contextRef="#ctx0" brushRef="#br0">171 64 11883,'-1'-2'282,"-1"0"1,0 0-1,1 0 0,-1 1 0,0-1 1,0 0-1,0 1 0,-1 0 0,1-1 0,0 1 1,0 0-1,-1 0 0,1 0 0,-1 0 1,1 1-1,-1-1 0,1 1 0,-1-1 0,1 1 1,-1 0-1,-2 0 0,2 0-219,-1-1 0,1 1 1,0 0-1,0 1 0,0-1 0,-1 0 0,1 1 0,0 0 0,0 0 1,0 0-1,0 0 0,0 0 0,0 1 0,0-1 0,1 1 1,-1 0-1,-2 2 0,-3 5-3,2 1-1,-1 1 1,2-1 0,-1 1 0,1 0 0,1 0 0,0 1-1,1-1 1,-4 21 0,4-10-26,1-1 0,0 1 0,2 0 0,3 33 1,-2-49-42,0-1 0,1 1 0,-1 0 0,1-1 0,0 1 0,1-1 0,0 0 0,0 0 1,0 0-1,0 0 0,1 0 0,-1-1 0,1 1 0,1-1 0,-1 0 0,0 0 1,1-1-1,0 1 0,0-1 0,9 4 0,-4-2-70,0 0-1,1-1 1,-1 0 0,1-1-1,0 0 1,0-1-1,0-1 1,0 1 0,22-2-1,-27 0 77,0-1 0,-1-1 0,1 1 0,0-1 0,-1 0 0,1-1 0,-1 1 0,0-1 0,0 0 0,0 0 0,0-1 0,-1 1-1,1-1 1,-1 0 0,0 0 0,0-1 0,0 1 0,-1-1 0,0 0 0,0 0 0,0 0 0,3-7 0,1-2 5,-1-1 1,0 0-1,-2 0 0,1 0 1,-2-1-1,0 1 1,1-19-1,-3 20 23,0 0-1,-1 0 1,-1 0-1,0 0 1,-1 0-1,-6-21 1,6 28 68,-1 1 1,1-1-1,-2 1 1,1 0-1,-1 1 1,0-1-1,0 0 1,0 1-1,-1 0 1,1 0-1,-1 0 1,-1 1-1,1 0 1,-1 0-1,-8-5 1,4 4 65,0 1 0,0 0 0,-1 1 0,1 0 0,-1 0 0,0 1 1,0 0-1,0 1 0,0 1 0,-17 0 0,24 0-196,0 0 0,1 1 0,-1-1 0,0 1 0,1 0 0,-1 0 0,1 0 0,0 0 0,-1 1 0,1-1 0,0 1 0,0 0 0,0 0 0,0 0-1,0 0 1,0 1 0,0-1 0,1 1 0,-1 0 0,-3 5 0,3-3-360,-1 1-1,1 0 0,0 0 1,1 1-1,0-1 1,0 0-1,0 1 0,0 0 1,1-1-1,0 12 1,0 24-4538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10.716"/>
    </inkml:context>
    <inkml:brush xml:id="br0">
      <inkml:brushProperty name="width" value="0.025" units="cm"/>
      <inkml:brushProperty name="height" value="0.025" units="cm"/>
      <inkml:brushProperty name="color" value="#E71224"/>
    </inkml:brush>
  </inkml:definitions>
  <inkml:trace contextRef="#ctx0" brushRef="#br0">166 103 6438,'-9'-6'1965,"1"-1"-1,-1 1 1,0 0-1,-18-8 1,25 13-1681,0 1 0,-1-1 0,1 0 1,0 1-1,0-1 0,0 1 0,-1 0 0,1 0 0,0 0 0,-1 0 1,1 0-1,0 1 0,0-1 0,-1 0 0,-2 2 0,3-1-305,0 0-1,0 0 0,0 1 1,1-1-1,-1 0 1,0 1-1,1-1 0,-1 1 1,1-1-1,0 1 0,-1 0 1,0 2-1,-5 10 35,0 0-1,1 1 1,1 1 0,0-1-1,1 1 1,1-1-1,1 1 1,0 0 0,1 0-1,1 27 1,0-40-22,0 0 0,0 0 0,1 0 0,-1 0 0,1 0 0,0 0 0,0 0 0,0-1 0,0 1 0,0 0 0,0-1 0,1 1 0,0-1 1,-1 1-1,1-1 0,0 0 0,4 4 0,-1-2-27,0 0 0,0-1 0,0 0 0,0 0 0,1 0 0,0 0 0,-1-1 0,8 2 0,6 0-56,1 0 0,-1-1 0,1-1 0,26 0 0,-24-2 93,-6 0 8,0 0-1,24-4 1,-34 3-5,0 0 1,0-1 0,0 0 0,0 0 0,0-1-1,-1 0 1,1 0 0,-1 0 0,9-7 0,-9 5 3,0 1-1,0-1 1,-1 0 0,0 0 0,0-1 0,0 1 0,-1-1-1,1 1 1,-1-1 0,-1 0 0,1-1 0,-1 1 0,0 0 0,-1-1-1,1 1 1,-1-1 0,-1 1 0,1-1 0,-1 1 0,0-1-1,-1 0 1,1 1 0,-1-1 0,-1 1 0,1-1 0,-1 1-1,0 0 1,0 0 0,-1-1 0,0 2 0,-6-10 0,0 1 18,0 1 1,-1 1 0,-1 0 0,0 0 0,0 1-1,-17-12 1,20 17 42,0 1 1,0 0-1,-1 1 0,1 0 1,-1 0-1,0 1 1,0 0-1,-1 1 0,1 0 1,0 0-1,-18 0 0,20 1-16,0 1 0,0 0-1,0 1 1,0-1 0,0 1 0,1 1-1,-1-1 1,0 1 0,-11 5-1,14-4-74,-1 0 0,1 0-1,0 0 1,0 1-1,0-1 1,0 1 0,1 0-1,-1 0 1,1 0-1,0 1 1,0-1 0,1 1-1,-4 7 1,3-5-200,1-1 0,-1 1 1,1 1-1,0-1 0,1 0 0,0 0 1,0 10-1,1-11-406,0 0 0,0 1 0,1-1 0,0 0 0,0 0 0,0 0 0,1 0 0,5 11 0,14 15-4385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4.528"/>
    </inkml:context>
    <inkml:brush xml:id="br0">
      <inkml:brushProperty name="width" value="0.025" units="cm"/>
      <inkml:brushProperty name="height" value="0.025" units="cm"/>
      <inkml:brushProperty name="color" value="#E71224"/>
    </inkml:brush>
  </inkml:definitions>
  <inkml:trace contextRef="#ctx0" brushRef="#br0">27 1 4004,'-16'0'672,"5"0"-3234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4.948"/>
    </inkml:context>
    <inkml:brush xml:id="br0">
      <inkml:brushProperty name="width" value="0.025" units="cm"/>
      <inkml:brushProperty name="height" value="0.025" units="cm"/>
      <inkml:brushProperty name="color" value="#E71224"/>
    </inkml:brush>
  </inkml:definitions>
  <inkml:trace contextRef="#ctx0" brushRef="#br0">59 1 1602,'-52'0'1153,"50"0"-353,-2 0 1987,4 5-2563,0 1-320,0 1 0,0 0-673,0-1 225,0 0 127,4-3 225,-2-1 128,2 2-512,1-2-449,-1 0-1250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5.470"/>
    </inkml:context>
    <inkml:brush xml:id="br0">
      <inkml:brushProperty name="width" value="0.025" units="cm"/>
      <inkml:brushProperty name="height" value="0.025" units="cm"/>
      <inkml:brushProperty name="color" value="#E71224"/>
    </inkml:brush>
  </inkml:definitions>
  <inkml:trace contextRef="#ctx0" brushRef="#br0">1 1 288,'0'0'1698</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46.400"/>
    </inkml:context>
    <inkml:brush xml:id="br0">
      <inkml:brushProperty name="width" value="0.025" units="cm"/>
      <inkml:brushProperty name="height" value="0.025" units="cm"/>
      <inkml:brushProperty name="color" value="#E71224"/>
    </inkml:brush>
  </inkml:definitions>
  <inkml:trace contextRef="#ctx0" brushRef="#br0">0 18 577,'25'-17'-129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0:54.412"/>
    </inkml:context>
    <inkml:brush xml:id="br0">
      <inkml:brushProperty name="width" value="0.025" units="cm"/>
      <inkml:brushProperty name="height" value="0.025" units="cm"/>
      <inkml:brushProperty name="color" value="#E71224"/>
    </inkml:brush>
  </inkml:definitions>
  <inkml:trace contextRef="#ctx0" brushRef="#br0">1 193 7815,'0'0'7851,"3"1"-4048,-2-1-3797,0 0 1,1 0-1,-1 0 0,0 0 0,0 0 0,0-1 0,1 1 0,-1 0 0,0 0 0,0-1 0,0 1 0,0-1 0,2 0 1,9-11 50,-1-1 1,0 1 0,-1-2 0,-1 1 0,0-1 0,7-17 0,1 3-20,-13 20 58,-1-1 0,1 1 0,-1 0 0,2-12 0,-5 44 3,0 63 263,14 119-1,-10-184-340,-1 8 25,3 0 1,15 51-1,-55-79-243,12 0 101,-1 0 1,-38 10-1,19-3 522,195-14-250,-102-3 29,77-22 1,-116 30 802,2 0-951,-10-4-4331,-4 1-1277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06.958"/>
    </inkml:context>
    <inkml:brush xml:id="br0">
      <inkml:brushProperty name="width" value="0.025" units="cm"/>
      <inkml:brushProperty name="height" value="0.025" units="cm"/>
      <inkml:brushProperty name="color" value="#E71224"/>
    </inkml:brush>
  </inkml:definitions>
  <inkml:trace contextRef="#ctx0" brushRef="#br0">130 262 833,'-35'3'6218,"24"-4"6403,21-6-12588,-1 0 0,1 0-1,-1-1 1,-1 0 0,0 0 0,0-1 0,0 0-1,11-20 1,3-6 1,19-45 0,-29 51-159,0 2 279,-18 48 57,1-5-119,-2 3-56,2-1-1,0 0 0,1 1 1,0 0-1,0 32 0,4 213 296,-1-264-330,1 1 0,-1 0 0,1 0 0,-1 0 0,0-1 0,1 1 0,-1 0 0,0-1 1,1 1-1,-1 0 0,0-1 0,0 1 0,1-1 0,-1 1 0,0-1 0,0 0 0,0 1 0,0-1 0,0 0 0,-1 1 0,-25 7-14,21-6-38,-20 5 115,0-1 0,1-1 0,-2-1 0,-38 1 0,65-5 43,6 0-492,360-12 893,-349 11-215</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3.885"/>
    </inkml:context>
    <inkml:brush xml:id="br0">
      <inkml:brushProperty name="width" value="0.025" units="cm"/>
      <inkml:brushProperty name="height" value="0.025" units="cm"/>
      <inkml:brushProperty name="color" value="#E71224"/>
    </inkml:brush>
  </inkml:definitions>
  <inkml:trace contextRef="#ctx0" brushRef="#br0">123 842 2114,'-13'0'800,"0"0"1,0 2-1,-14 2 1,23-3-694,0 0 1,0 0 0,0 0 0,0 1 0,0-1 0,0 1 0,1 0 0,-1 0 0,1 0 0,-1 1 0,1 0 0,0-1 0,0 1 0,-2 5 4606,13-9-3159,9-3-1732,29-19 516,-1-1 1,65-47-1,-77 49-231,79-58 576,185-172-1,73-123 764,-362 365-1344,11-10 1545,-19 30-2278,0 27-2616,0-6-1783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0.507"/>
    </inkml:context>
    <inkml:brush xml:id="br0">
      <inkml:brushProperty name="width" value="0.025" units="cm"/>
      <inkml:brushProperty name="height" value="0.025" units="cm"/>
      <inkml:brushProperty name="color" value="#E71224"/>
    </inkml:brush>
  </inkml:definitions>
  <inkml:trace contextRef="#ctx0" brushRef="#br0">28 399 14510,'0'0'61,"-1"1"1,1-1-1,-1 1 1,1-1 0,-1 0-1,1 1 1,-1-1-1,0 0 1,1 1-1,-1-1 1,0 0 0,1 0-1,-1 1 1,0-1-1,1 0 1,-1 0-1,0 0 1,1 0 0,-1 0-1,0 0 1,1 0-1,-1 0 1,0 0-1,1 0 1,-1-1 0,0 1-1,1 0 1,-1 0-1,0-1 1,1 1 0,-1 0-1,1-1 1,-1 1-1,1-1 1,-1 1-1,1 0 1,-1-1 0,1 1-1,-1-1 1,1 0-1,-1 1 1,1-1-1,0 1 1,-1-1 0,1 1-1,0-1 1,0 0-1,-1 1 1,1-1-1,0 0 1,0 1 0,0-1-1,0 0 1,0 1-1,0-1 1,0 0-1,0 0 1,0 1 0,0-1-1,0 0 1,0 1-1,1-2 1,0-5 40,1 0-1,0 1 1,0-1 0,1 1 0,4-10-1,34-57-82,-25 48-11,0 0 1,-3-2-1,0 0 1,-1 0-1,13-51 1,-24 239 573,-1-159-621,0 1 1,1 0-1,-1 0 1,1-1-1,-1 1 1,1 0-1,0 0 1,0-1-1,0 1 1,0-1-1,1 1 1,-1-1-1,0 0 1,1 1-1,0-1 1,0 0-1,0 0 1,0 0-1,0 0 1,0-1-1,0 1 1,0 0-1,1-1 1,-1 1-1,1-1 1,-1 0-1,1 0 1,-1 0-1,1 0 1,0-1-1,5 2 1,-5-2-84,1 1 1,0-1-1,0 0 1,0 0-1,0 0 1,0 0-1,0-1 1,-1 0 0,1 1-1,0-1 1,0-1-1,-1 1 1,1 0-1,-1-1 1,1 0 0,-1 0-1,0 0 1,1 0-1,-1-1 1,0 1-1,-1-1 1,6-5-1,2-8 47,0 0 0,-1 0 0,0-1 0,-2 0-1,0-1 1,-1 0 0,0 0 0,-2 0-1,0 0 1,1-24 1569,-21 84-751,9-24-590,1 1 0,1 1 0,1-1 1,1 1-1,0-1 0,1 41 1,3-57-156,-1 0 1,1 1-1,1-1 1,-1 0-1,0 0 1,1 0-1,0 0 1,0 0-1,0 0 1,0 0-1,0-1 1,0 1-1,1-1 1,-1 1-1,1-1 1,0 0-1,0 0 1,-1 0-1,1 0 1,1-1-1,-1 1 1,3 0-1,5 3 5,0 0 0,0-1 0,0 0 0,1-1 0,15 3 1,-16-5-102,-1 0 0,0 0 1,1-1-1,-1-1 1,1 0-1,12-2 1,-18 1 80,0 1 0,0-1 1,0 0-1,0 0 0,0-1 0,-1 0 0,1 1 1,-1-1-1,0-1 0,0 1 0,0-1 1,0 1-1,-1-1 0,5-5 0,7-14-106,-1-1 0,-1-1 0,-2 0 0,12-33-1,22-45 399,-44 101-246,-1 1 0,1-1 0,0 1 0,-1 0 0,1-1 0,0 1 0,0 0 0,0 0 0,0-1 0,0 1 0,0 0 0,0 0 0,0 0 1,0 0-1,1 0 0,-1 1 0,0-1 0,1 0 0,-1 1 0,0-1 0,1 0 0,-1 1 0,1 0 0,2-1 0,-3 1 9,1 1 0,0-1 0,0 1-1,-1 0 1,1 0 0,-1-1 0,1 1-1,0 0 1,-1 0 0,0 1 0,1-1-1,-1 0 1,0 0 0,0 1 0,1-1 0,-1 1-1,1 1 1,5 8 123,-1 1 0,0 0-1,0 0 1,3 14 0,1 5-47,-3 0 0,0 1-1,-2 0 1,-1 0 0,-1 57 0,-4-89-88,1 1 0,-1-1 0,1 0 0,-1 1 0,1-1 0,-1 0-1,1 1 1,-1-1 0,1 0 0,-1 1 0,0-1 0,1 0 0,-1 0 0,1 0 0,-1 0 0,0 0 0,1 1-1,-1-1 1,0 0 0,1 0 0,-1-1 0,0 1 0,1 0 0,-1 0 0,1 0 0,-1 0 0,0 0 0,0-1 0,-20-6 66,19 6-206,1 0 0,0 0 1,-1 0-1,1 0 0,0 0 1,0 0-1,0 0 0,0-1 1,0 1-1,0 0 0,0-1 1,1 1-1,-1-1 0,0 1 1,1-1-1,-1 1 0,1-1 1,-1 0-1,1 1 0,0-1 1,0 1-1,0-1 1,0 0-1,0-2 0,1 2-299,0 0-1,1 0 1,-1 0-1,0 0 1,1 0-1,-1 0 1,1 0-1,0 1 1,0-1-1,-1 0 1,1 1-1,0 0 1,0-1-1,0 1 1,1 0-1,1-1 1,26-12-4290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360"/>
    </inkml:context>
    <inkml:brush xml:id="br0">
      <inkml:brushProperty name="width" value="0.025" units="cm"/>
      <inkml:brushProperty name="height" value="0.025" units="cm"/>
      <inkml:brushProperty name="color" value="#E71224"/>
    </inkml:brush>
  </inkml:definitions>
  <inkml:trace contextRef="#ctx0" brushRef="#br0">0 27 11787,'0'-8'2723,"0"3"-2275,0 3-256,6 0-352,7-1 448,4 0-512,7 1 513,1 0-738,-3 2-512,-3 0-2754,-4 0-1923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5.193"/>
    </inkml:context>
    <inkml:brush xml:id="br0">
      <inkml:brushProperty name="width" value="0.025" units="cm"/>
      <inkml:brushProperty name="height" value="0.025" units="cm"/>
      <inkml:brushProperty name="color" value="#E71224"/>
    </inkml:brush>
  </inkml:definitions>
  <inkml:trace contextRef="#ctx0" brushRef="#br0">98 418 833,'-8'0'1371,"6"0"-1165,0 1-1,0-1 1,0 0-1,0 0 1,0 1-1,0-2 1,0 1 0,0 0-1,0 0 1,0-1-1,1 1 1,-1-1-1,0 1 1,0-1-1,0 0 1,1 0-1,-1 1 1,0-1 0,1-1-1,-1 1 1,1 0-1,-1 0 1,1-1-1,-1 1 1,1 0-1,0-1 1,0 1-1,0-1 1,0 0 0,0 1-1,0-1 1,0 0-1,-1-2 1,-32-81 4235,36 92-3698,2 2-692,0 1 0,0-1 0,1 0 0,7 10 1,-7-13-52,4 7-2,2 0 1,22 20-1,-31-30-1,1-1-1,-1 0 1,1 0-1,-1 0 1,1-1 0,0 1-1,0 0 1,0-1-1,0 0 1,0 0-1,0 0 1,0 0-1,0 0 1,0-1 0,0 1-1,1-1 1,-1 0-1,0 0 1,0 0-1,1 0 1,4-2-1,-7 1 15,0 0-1,1 0 0,-1 0 0,0 0 0,0 0 0,0 0 0,0-1 1,0 1-1,-1 0 0,1-1 0,0 1 0,0 0 0,-1-1 0,1 1 1,-1-1-1,1 1 0,-1-1 0,0 1 0,0-1 0,0-2 0,2-37 117,-2 37-93,1-25-57,-1 6 201,0-1 0,-1 1 0,-8-42 0,6 73-442,0 27 283,3-16 16,0-1 1,3 26-1,2-34 31,-1-14 167,1-15-9,2-185 742,-7 204-773,0 32-460,-1-17 239,3 40 45,-1-51-25,-1 0 0,1-1 0,0 1 1,0 0-1,0-1 0,0 1 0,0-1 0,1 0 1,0 1-1,0-1 0,0 0 0,3 4 1,-5-7 2,1 1 0,-1 0 0,1-1 1,0 1-1,0 0 0,-1-1 1,1 1-1,0-1 0,0 1 1,0-1-1,0 1 0,0-1 1,0 0-1,0 1 0,-1-1 1,1 0-1,0 0 0,0 0 1,0 0-1,0 0 0,0 0 0,0 0 1,0 0-1,0 0 0,0 0 1,0 0-1,0-1 0,0 1 1,0 0-1,0-1 0,0 1 1,-1-1-1,1 1 0,0-1 1,0 1-1,0-1 0,-1 0 0,1 1 1,0-1-1,-1 0 0,1 1 1,0-1-1,-1 0 0,1-1 1,3-3-4,-1 0 1,0 0-1,-1 0 0,1-1 1,2-9-1,0-5 11,-2-1 1,0 1-1,-2-1 0,0 0 0,-2-21 0,0 5 96,-1 12 299,2 24-337,0 0 0,0 0 0,0 1 0,-1-1-1,1 0 1,0 0 0,0 0 0,-1 1 0,1-1 0,0 0-1,-1 0 1,1 1 0,0-1 0,-1 0 0,1 1-1,-1-1 1,0 1 0,1-1 0,-1 1 0,1-1-1,-1 1 1,0-1 0,1 1 0,-1-1 0,0 1-1,0 0 1,1-1 0,-2 1 0,2 0 126,-1 4-327,0 0 1,1 0-1,-1 0 1,1 0 0,0 1-1,0-1 1,1 0-1,-1 0 1,1 0-1,0 0 1,0 0 0,2 5-1,17 23-4213,8-2-5299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6.500"/>
    </inkml:context>
    <inkml:brush xml:id="br0">
      <inkml:brushProperty name="width" value="0.025" units="cm"/>
      <inkml:brushProperty name="height" value="0.025" units="cm"/>
      <inkml:brushProperty name="color" value="#E71224"/>
    </inkml:brush>
  </inkml:definitions>
  <inkml:trace contextRef="#ctx0" brushRef="#br0">34 1077 3748,'-5'3'-2004,"-5"1"3255,-5 2 5525,11-8-1013,14-10-4139,37-37-925,64-87 0,31-69-342,-98 140-169,81-124 191,140-201 459,-260 382-842,-4 6 5,0 0 0,1 0 0,-1 0-1,0 0 1,1 0 0,-1 0 0,1 1 0,-1-1 0,1 0-1,4-2 685,-2-7-14229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18.410"/>
    </inkml:context>
    <inkml:brush xml:id="br0">
      <inkml:brushProperty name="width" value="0.025" units="cm"/>
      <inkml:brushProperty name="height" value="0.025" units="cm"/>
      <inkml:brushProperty name="color" value="#E71224"/>
    </inkml:brush>
  </inkml:definitions>
  <inkml:trace contextRef="#ctx0" brushRef="#br0">18 355 2979,'-13'-2'5236,"14"9"66,10 4-2091,1-4-4244,-11-6 1063,1-1 1,-1 1-1,0-1 1,0 0 0,0 1-1,1-1 1,-1 0-1,0 0 1,1 0-1,-1 0 1,0 0-1,0 0 1,1-1-1,-1 1 1,0 0-1,0 0 1,1-1-1,-1 1 1,0-1-1,0 0 1,0 1 0,0-1-1,0 0 1,0 1-1,0-1 1,0 0-1,0 0 1,0 0-1,0 0 1,0 0-1,0-1 1,3-4 56,-1 0 1,0 0-1,0-1 0,3-11 1,0 4-77,2-12 248,-2 0 1,0 0-1,-2 0 0,0-1 1,-2 0-1,-2-48 0,0 75 8,0 17-961,-1 36 770,2 59-189,-1-111 115,0 1-17,0 0 1,0-1-1,0 1 1,1 0-1,-1-1 1,0 1 0,1 0-1,-1-1 1,1 1-1,0-1 1,-1 1-1,1-1 1,0 1-1,0-1 1,2 3-1,-3-4 111,0-16 241,0-227-150,0 242-262,0 25-763,0-9 853,4 82 26,-3-86-46,1 0 0,0 0 0,1-1 0,0 1 0,0-1 0,1 0 0,6 10 0,-10-20 13,0 0 0,0 0 0,0 1 1,0-1-1,0 0 0,0 0 0,0 0 1,0 1-1,0-1 0,0 0 1,0 0-1,1 0 0,-1 0 0,0 1 1,0-1-1,0 0 0,0 0 0,0 0 1,1 0-1,-1 0 0,0 1 0,0-1 1,0 0-1,1 0 0,-1 0 0,0 0 1,0 0-1,0 0 0,1 0 0,-1 0 1,0 0-1,0 0 0,0 0 0,1 0 1,-1 0-1,0 0 0,0 0 0,1 0 1,-1 0-1,0 0 0,0 0 0,0 0 1,1 0-1,-1 0 0,0 0 1,0 0-1,0 0 0,0-1 0,1 1 1,-1 0-1,0 0 0,8-17 142,1-32-166,-8 42 40,3-16 15,4-17-13,-3 0 0,1-44 0,-5 122-264,-3 0-1,-11 69 1,10-95 246,-21 88 16,20-88-4,0-1 1,-1 0 0,0 0-1,0-1 1,-1 0 0,-11 14-1,17-23-10,-1 0 0,0 0 0,0 0 0,0 0 0,0 0 0,0-1-1,0 1 1,0 0 0,0 0 0,0-1 0,0 1 0,0-1 0,0 1 0,-1-1 0,1 0 0,0 1-1,0-1 1,0 0 0,-1 0 0,1 0 0,0 0 0,0 0 0,-1 0 0,1 0 0,0 0 0,0-1 0,0 1-1,-1 0 1,1-1 0,0 1 0,0-1 0,0 1 0,-1-2 0,-2 0-2,1 0 0,-1-1 1,1 1-1,0-1 0,0 0 0,0 0 1,1 0-1,-4-4 0,-10-19 176,-24-53 1,44 101-737,-4-17 565,0 1-1,1-1 0,0 0 0,0 0 0,0 0 0,1 1 1,4 8-1,-3-9-7,-3-4 5,1 0 1,-1 1-1,1-1 0,0 0 0,-1 0 0,1 1 1,0-1-1,0 0 0,0 0 0,0 0 1,0 0-1,0 0 0,0 0 0,0-1 0,0 1 1,1 0-1,-1 0 0,0-1 0,0 1 0,1-1 1,-1 1-1,2-1 0,-2-2 27,1 0 0,-1-1 0,0 1 0,-1 0 1,1-1-1,0 0 0,-1 1 0,1-5 0,0 5-19,3-28-234,0-52 0,-6 273 424,2-190-203,0 0 0,-1 0-1,1-1 1,0 1 0,0 0-1,0 0 1,0 0 0,1 0-1,-1 0 1,0 0 0,0-1-1,0 1 1,1 0 0,-1 0-1,0 0 1,1-1 0,-1 1-1,0 0 1,1 0 0,-1-1-1,1 1 1,0 0 0,-1-1-1,1 1 1,0-1 0,-1 1-1,1 0 1,0-1 0,-1 0 0,1 1-1,0-1 1,0 1 0,0-1-1,-1 0 1,1 0 0,0 1-1,0-1 1,0 0 0,0 0-1,-1 0 1,1 0 0,0 0-1,1 0 1,0-1-11,1 1 0,-1-1 0,1 0 0,-1 1 0,0-1 0,0-1 0,0 1 1,1 0-1,-1 0 0,0-1 0,0 1 0,-1-1 0,4-3 0,33-40-4569,-14 24-2269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5.244"/>
    </inkml:context>
    <inkml:brush xml:id="br0">
      <inkml:brushProperty name="width" value="0.025" units="cm"/>
      <inkml:brushProperty name="height" value="0.025" units="cm"/>
      <inkml:brushProperty name="color" value="#E71224"/>
    </inkml:brush>
  </inkml:definitions>
  <inkml:trace contextRef="#ctx0" brushRef="#br0">0 0 1313,'0'58'1538,"0"7"319,4 5-1184,3 3 192,3-3-417,0-1-63,-1-6-193,-3-10-192,-4-6 544,0-8-31,-2 0-129,2 1-512,7 1-1057,-3-2-3780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6.321"/>
    </inkml:context>
    <inkml:brush xml:id="br0">
      <inkml:brushProperty name="width" value="0.025" units="cm"/>
      <inkml:brushProperty name="height" value="0.025" units="cm"/>
      <inkml:brushProperty name="color" value="#E71224"/>
    </inkml:brush>
  </inkml:definitions>
  <inkml:trace contextRef="#ctx0" brushRef="#br0">292 14 3748,'-12'-9'9330,"-7"5"-5664,-26 5-3885,26 0 1273,9 0-955,0 1 0,0 0 0,0 1-1,0 0 1,0 0 0,1 1 0,-1 0-1,1 1 1,0 0 0,0 1 0,1-1-1,0 2 1,0-1 0,0 1 0,1 0-1,0 1 1,0 0 0,1 0 0,0 0 0,0 1-1,-8 18 1,13-21-95,-1 0 0,1 0-1,0 0 1,1 1 0,0-1 0,0 0 0,0 0-1,1 0 1,0 0 0,0 0 0,0 0-1,1 0 1,0 0 0,0 0 0,0 0 0,1-1-1,0 1 1,0-1 0,0 0 0,8 10 0,3 2-84,1-1 0,1 0 0,0-1 0,27 20 0,-32-27-96,0-1-1,0 0 1,0-1 0,1 0 0,0-1 0,1 0 0,-1-1-1,1 0 1,-1-1 0,1-1 0,0 0 0,1 0 0,15-1-1,-25-2 152,0 0-1,0 0 0,-1 0 0,1 0 1,0 0-1,-1-1 0,1 1 0,-1-1 1,1 0-1,-1 0 0,0-1 0,0 1 1,0-1-1,0 1 0,0-1 0,0 0 1,-1 0-1,0 0 0,1 0 1,2-7-1,6-9 70,-2 1-1,12-32 1,-19 45-35,13-34 46,-6 19 9,0 0 0,-2 0 0,-1-1 0,0 0-1,-1-1 1,2-36 0,-7 56-20,0 1-1,-1 0 1,1 0 0,-1 0 0,1 0 0,-1 0 0,1 0-1,-1 0 1,1 0 0,-1 1 0,0-1 0,0 0-1,1 0 1,-1 0 0,0 1 0,0-1 0,0 0-1,0 1 1,0-1 0,-2 0 0,-25-11 382,22 9-299,-12-3 192,-1 0-1,1 1 1,-1 1-1,1 1 0,-21-1 1,-96 2-1181,81 2-1372,48 0-1022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29.766"/>
    </inkml:context>
    <inkml:brush xml:id="br0">
      <inkml:brushProperty name="width" value="0.025" units="cm"/>
      <inkml:brushProperty name="height" value="0.025" units="cm"/>
      <inkml:brushProperty name="color" value="#E71224"/>
    </inkml:brush>
  </inkml:definitions>
  <inkml:trace contextRef="#ctx0" brushRef="#br0">159 75 11115,'-8'-4'504,"0"2"0,0-1 1,0 1-1,0 0 1,0 1-1,-1-1 1,1 2-1,0-1 1,-1 1-1,1 1 1,-9 0-1,15 0-490,0 0 0,1 0-1,-1 0 1,0 0-1,1 0 1,-1 0 0,1 1-1,0-1 1,-1 0 0,1 1-1,0-1 1,0 1-1,0-1 1,0 1 0,0 0-1,0 0 1,0-1 0,-1 4-1,-9 38 103,9-37-117,-3 27 39,1 0 1,2 0-1,1 1 1,5 52-1,-3-80-47,-1-1 0,1 0 0,0 0 0,1 0 0,-1 0-1,1 0 1,0 0 0,0 0 0,1 0 0,0-1 0,-1 1 0,1-1 0,1 0 0,-1 0 0,1 0-1,-1 0 1,1 0 0,0-1 0,1 0 0,-1 0 0,0 0 0,1 0 0,0-1 0,-1 1 0,1-1-1,0-1 1,0 1 0,8 1 0,-5-1 19,1-1 0,0 0 0,0 0 0,-1-1 0,1 0-1,0-1 1,0 0 0,-1 0 0,1-1 0,0 0 0,-1 0 0,1-1 0,-1 0-1,0-1 1,0 1 0,10-8 0,-9 5-9,-1-1 0,1 0 1,-1 0-1,-1-1 0,1 0 0,-1-1 0,0 0 1,-1 0-1,0 0 0,-1 0 0,0-1 0,0 0 1,3-13-1,-2 1-26,-1 0 0,-1 0 0,-1 0 0,0 0 0,-2-32 0,-1 49 54,0-1 0,-1 1 0,1 0-1,-1-1 1,0 1 0,0 0 0,-1-1 0,0 1 0,0 0 0,0 0 0,0 1 0,-1-1 0,0 0 0,0 1 0,0-1 0,0 1 0,-1 0 0,1 0 0,-1 0 0,0 1 0,0 0 0,-1-1 0,1 1 0,-1 1 0,0-1 0,1 1 0,-1-1 0,-6-1 0,-9-1 26,0 0 1,0 1-1,0 0 0,0 2 1,-1 1-1,-21 1 0,40-1-158,1 1-1,-1 1 1,1-1-1,-1 0 1,0 0-1,1 1 1,-1-1-1,1 0 1,0 1-1,-1 0 1,1-1-1,-1 1 1,1 0-1,0 0 1,0 0-1,-1-1 1,1 1-1,0 1 1,0-1-1,0 0 0,-2 2 1,2-1-533,0 0 0,1 0 0,-1 0 0,0-1 0,0 1 0,1 0 0,0 0 0,-1 0 0,1 0 1,0 4-1,0 5-5589</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0.331"/>
    </inkml:context>
    <inkml:brush xml:id="br0">
      <inkml:brushProperty name="width" value="0.025" units="cm"/>
      <inkml:brushProperty name="height" value="0.025" units="cm"/>
      <inkml:brushProperty name="color" value="#E71224"/>
    </inkml:brush>
  </inkml:definitions>
  <inkml:trace contextRef="#ctx0" brushRef="#br0">31 117 8136,'-1'0'184,"0"1"0,0-1 0,-1 1 0,1 0 0,0-1 0,0 1 1,0 0-1,0-1 0,0 1 0,0 0 0,0 0 0,0 0 0,0 0 0,0 0 1,0 0-1,1 0 0,-1 0 0,0 1 0,1-1 0,-1 0 0,1 0 0,-1 1 1,1-1-1,0 0 0,-1 1 0,1-1 0,0 0 0,0 3 0,-4 49-586,4-45 803,-2 27-132,0 36 282,7 80 1,-5-146-549,1-1 1,0 0-1,0 0 0,0 1 1,0-1-1,1 0 1,0 0-1,-1 0 0,2-1 1,-1 1-1,0 0 0,1-1 1,0 1-1,-1-1 0,1 0 1,7 5-1,-8-6 2,1 0 0,0-1-1,0 1 1,0-1 0,0 0 0,0 0-1,0 0 1,0 0 0,0 0 0,0-1 0,0 1-1,0-1 1,0 0 0,1 0 0,-1 0-1,0-1 1,0 1 0,0-1 0,0 1-1,0-1 1,0 0 0,0 0 0,0-1-1,5-2 1,-1-1 33,1 0-1,-1 0 1,0-1 0,-1-1-1,1 1 1,-1-1-1,-1 0 1,1 0 0,-1-1-1,5-8 1,7-16 70,16-39 0,-20 37-83,-1 0 0,-2-1-1,-1-1 1,-1 0 0,-3 0-1,-1 0 1,0-55 0,-4 90-2,0 1 1,1-1-1,-1 0 1,0 1-1,0-1 0,0 1 1,0-1-1,0 1 1,0-1-1,0 1 1,0-1-1,0 1 1,0-1-1,0 0 1,0 1-1,0-1 1,0 1-1,-1-1 1,1 1-1,0-1 0,0 1 1,-1-1-1,1 1 1,0 0-1,-1-1 1,1 1-1,0-1 1,-1 1-1,1 0 1,-1-1-1,1 1 1,0 0-1,-1-1 1,1 1-1,-1 0 1,1-1-1,-1 1 0,1 0 1,-1 0-1,1 0 1,-1 0-1,1 0 1,-1-1-1,0 1 1,1 0-1,-1 0 1,1 0-1,-1 1 1,1-1-1,-1 0 1,1 0-1,-1 0 0,1 0 1,-1 0-1,1 1 1,-1-1-1,1 0 1,-1 0-1,0 1 1,-2 1 0,1-1 0,0 1 0,0 0 0,0-1 0,0 1 1,0 0-1,0 0 0,0 1 0,1-1 0,-1 0 0,-1 4 0,-1 4-425,1 1-1,0-1 0,1 1 1,0 0-1,0 0 0,1 13 1,3 36-5372,3-17-1941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0.682"/>
    </inkml:context>
    <inkml:brush xml:id="br0">
      <inkml:brushProperty name="width" value="0.025" units="cm"/>
      <inkml:brushProperty name="height" value="0.025" units="cm"/>
      <inkml:brushProperty name="color" value="#E71224"/>
    </inkml:brush>
  </inkml:definitions>
  <inkml:trace contextRef="#ctx0" brushRef="#br0">0 0 9801,'0'0'3150,"7"0"-2718,8 1-253,1 1 0,-1 0-1,16 5 1,-15-3-61,0-1-1,1-1 1,17 1-1,0-4-154,26 0 365,-24 9-5001,-20-1-1285</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044"/>
    </inkml:context>
    <inkml:brush xml:id="br0">
      <inkml:brushProperty name="width" value="0.025" units="cm"/>
      <inkml:brushProperty name="height" value="0.025" units="cm"/>
      <inkml:brushProperty name="color" value="#E71224"/>
    </inkml:brush>
  </inkml:definitions>
  <inkml:trace contextRef="#ctx0" brushRef="#br0">66 2 384,'-6'-2'13063,"6"3"-12834,-3 10 2196,-1 18-3707,4-27 1923,-24 181 264,12-111-1013,-4 117 0,16-188-1355,0-5-1372,0-14-912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407"/>
    </inkml:context>
    <inkml:brush xml:id="br0">
      <inkml:brushProperty name="width" value="0.025" units="cm"/>
      <inkml:brushProperty name="height" value="0.025" units="cm"/>
      <inkml:brushProperty name="color" value="#E71224"/>
    </inkml:brush>
  </inkml:definitions>
  <inkml:trace contextRef="#ctx0" brushRef="#br0">1 64 1666,'3'-6'11820,"9"3"-7909,22 1-5511,-10 1 2261,4-2-749,56-15-1,-67 12-1151,0 0 0,19-10 0,-36 16 1155,5-2-1639,-3 2-2179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7.724"/>
    </inkml:context>
    <inkml:brush xml:id="br0">
      <inkml:brushProperty name="width" value="0.025" units="cm"/>
      <inkml:brushProperty name="height" value="0.025" units="cm"/>
      <inkml:brushProperty name="color" value="#E71224"/>
    </inkml:brush>
  </inkml:definitions>
  <inkml:trace contextRef="#ctx0" brushRef="#br0">42 1 9289,'0'2'1793,"0"-1"225,9 1-832,4-2-194,0 0-575,4 2 255,6-2-768,-4 1 417,-4 1-578,-2 0 65,-6-1-1249,-5 3-1506</inkml:trace>
  <inkml:trace contextRef="#ctx0" brushRef="#br0" timeOffset="1">0 131 7687,'0'0'2499,"12"0"-513,5 0-929,7 0-161,4 0-639,2 2 191,6-1-384,3-1-128,1 0 224,-3 0-1601,-3-15-1954,0-3-5254</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1.837"/>
    </inkml:context>
    <inkml:brush xml:id="br0">
      <inkml:brushProperty name="width" value="0.025" units="cm"/>
      <inkml:brushProperty name="height" value="0.025" units="cm"/>
      <inkml:brushProperty name="color" value="#E71224"/>
    </inkml:brush>
  </inkml:definitions>
  <inkml:trace contextRef="#ctx0" brushRef="#br0">30 0 12396,'0'0'3267,"13"0"-2915,7 0-320,8 0 385,3 0-225,2 0-64,-6 0 0,-4 0-288,-8 0-225,-7 4-1024,1 4-1185,-3 3-3492</inkml:trace>
  <inkml:trace contextRef="#ctx0" brushRef="#br0" timeOffset="1">1 180 11082,'0'0'4325,"0"4"-3429,0 0 1,8 1-737,19 3 545,5-1-321,5-1 33,5-1-321,0-3-192,-3-2 160,1 0-993,-3 0-480,-3-13-1698,-3 2-1890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180"/>
    </inkml:context>
    <inkml:brush xml:id="br0">
      <inkml:brushProperty name="width" value="0.025" units="cm"/>
      <inkml:brushProperty name="height" value="0.025" units="cm"/>
      <inkml:brushProperty name="color" value="#E71224"/>
    </inkml:brush>
  </inkml:definitions>
  <inkml:trace contextRef="#ctx0" brushRef="#br0">0 1 10634,'2'0'6886,"10"8"-4718,11 11-2846,16 24 1021,56 76 0,5 8-655,-98-125 267,0 1 1,0-1-1,0 0 1,0 0-1,1-1 1,-1 1 0,0 0-1,1-1 1,-1 1-1,5 0 1,8 1-4491,-11-3-632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529"/>
    </inkml:context>
    <inkml:brush xml:id="br0">
      <inkml:brushProperty name="width" value="0.025" units="cm"/>
      <inkml:brushProperty name="height" value="0.025" units="cm"/>
      <inkml:brushProperty name="color" value="#E71224"/>
    </inkml:brush>
  </inkml:definitions>
  <inkml:trace contextRef="#ctx0" brushRef="#br0">1 423 3940,'0'-2'13285,"1"-13"-11703,2 10-1450,0 0-1,0 0 1,0 0 0,1 1-1,-1 0 1,1 0 0,0 0-1,5-4 1,13-14 12,11-22 15,-1-1-1,44-88 1,-23 39-186,-53 93-106,1-1 73,0 0 0,0 0-1,1 1 1,-1-1 0,0 0 0,1 1 0,-1-1-1,1 1 1,-1-1 0,3-1 0,8 0-4847,-4 3-879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2.937"/>
    </inkml:context>
    <inkml:brush xml:id="br0">
      <inkml:brushProperty name="width" value="0.025" units="cm"/>
      <inkml:brushProperty name="height" value="0.025" units="cm"/>
      <inkml:brushProperty name="color" value="#E71224"/>
    </inkml:brush>
  </inkml:definitions>
  <inkml:trace contextRef="#ctx0" brushRef="#br0">242 48 4612,'-23'-16'4932,"17"11"-4155,0 1 1,0-1-1,-1 2 0,1-1 1,-12-4-1,16 8-744,0-1 0,-1 1-1,1-1 1,0 1-1,0 0 1,-1 0-1,1 0 1,0 0 0,0 0-1,-1 1 1,1-1-1,0 1 1,0-1-1,-1 1 1,1 0 0,0 0-1,0 0 1,0 0-1,0 0 1,0 0-1,0 1 1,1-1 0,-3 2-1,-8 11 144,0 0 0,1 0-1,0 1 1,1 0 0,1 1 0,1 0-1,0 0 1,1 1 0,1 0-1,0 0 1,-5 31 0,9-33-5,0 1 1,1-1-1,1 1 1,0 0-1,2-1 1,-1 1-1,2-1 1,0 1-1,7 19 1,-7-27-154,0 1 1,1-1-1,0 0 0,0 0 0,1 0 1,0-1-1,0 1 0,1-1 1,0-1-1,0 1 0,1-1 1,0 0-1,0 0 0,0-1 1,0 0-1,1 0 0,13 5 0,-16-8-268,0 0 0,0-1 0,1 1 0,-1-1 0,0 0 0,1-1 0,-1 1 0,1-1 0,-1 0 0,1-1 0,-1 1 0,0-1 0,1 0 0,-1 0 0,0-1 0,1 0 0,-1 0 0,0 0-1,0 0 1,-1-1 0,1 0 0,0 0 0,-1 0 0,8-7 0,24-31-6268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3.326"/>
    </inkml:context>
    <inkml:brush xml:id="br0">
      <inkml:brushProperty name="width" value="0.025" units="cm"/>
      <inkml:brushProperty name="height" value="0.025" units="cm"/>
      <inkml:brushProperty name="color" value="#E71224"/>
    </inkml:brush>
  </inkml:definitions>
  <inkml:trace contextRef="#ctx0" brushRef="#br0">36 1 12588,'-6'6'5069,"4"14"-5167,2-15 508,-7 119 239,-10 96-695,14-207-166,3-19-153,0 4 381,0 1 1,1 0-1,-1 0 1,0 0-1,0 0 1,1 0-1,-1 0 1,0 0-1,1 0 1,-1 0-1,1 0 1,-1 0-1,1 0 1,0 1-1,-1-1 1,1 0-1,0 0 1,0 1-1,0-1 1,-1 0-1,1 1 1,0-1-1,2 0 1,9 0 129,1 1 0,-1 0-1,0 1 1,1 1 0,-1 0 0,0 1 0,0 0 0,12 5 0,-20-7-180,0 0-1,0 0 1,0 0-1,0 0 1,0-1-1,0 0 1,0 1 0,0-1-1,5-1 1,-7 0-182,0 1 0,0-1 1,0 1-1,0-1 0,0 0 1,-1 0-1,1 0 0,0 0 0,-1 0 1,1 0-1,-1-1 0,1 1 1,-1 0-1,0-1 0,1 1 1,-1-1-1,0 0 0,0 1 0,0-1 1,1-3-1,12-28-6062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3.668"/>
    </inkml:context>
    <inkml:brush xml:id="br0">
      <inkml:brushProperty name="width" value="0.025" units="cm"/>
      <inkml:brushProperty name="height" value="0.025" units="cm"/>
      <inkml:brushProperty name="color" value="#E71224"/>
    </inkml:brush>
  </inkml:definitions>
  <inkml:trace contextRef="#ctx0" brushRef="#br0">2 1 5894,'0'50'8199,"-1"3"-4429,3 193-3119,-1-241-623,-1-1 0,1 1 0,0-1 0,0 1 0,0-1 1,1 0-1,-1 1 0,1-1 0,0 0 0,0 0 0,1 0 1,-1 0-1,1-1 0,5 7 0,-6-9-18,0 1-1,1-1 1,-1 0-1,0 1 1,0-1-1,1 0 1,-1 0-1,0-1 1,1 1 0,-1 0-1,1-1 1,-1 1-1,1-1 1,-1 0-1,1 0 1,-1 0-1,1 0 1,-1-1-1,1 1 1,-1-1 0,1 1-1,-1-1 1,1 0-1,-1 0 1,0 0-1,1 0 1,-1 0-1,3-2 1,2-2 20,0-1-1,0 1 1,-1-1 0,1 0 0,-1-1-1,0 1 1,-1-1 0,0-1 0,0 1 0,5-11-1,0-2 26,0-1-1,12-40 1,-14 35-37,-1-1 0,-1 0 0,-1 0 1,2-44-1,-7 69-77,0 12-4468,0 11 176,0 4-710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4.256"/>
    </inkml:context>
    <inkml:brush xml:id="br0">
      <inkml:brushProperty name="width" value="0.025" units="cm"/>
      <inkml:brushProperty name="height" value="0.025" units="cm"/>
      <inkml:brushProperty name="color" value="#E71224"/>
    </inkml:brush>
  </inkml:definitions>
  <inkml:trace contextRef="#ctx0" brushRef="#br0">196 36 10794,'2'-9'967,"0"-8"2364,-2 16-3289,-1 1 0,1-1 1,0 1-1,0-1 1,0 1-1,-1 0 0,1-1 1,0 1-1,0-1 0,-1 1 1,1 0-1,0-1 1,-1 1-1,1 0 0,-1-1 1,1 1-1,0 0 0,-1-1 1,1 1-1,-1 0 0,1 0 1,-1 0-1,1-1 1,-1 1-1,1 0 0,-1 0 1,1 0-1,-1 0 0,1 0 1,-1 0-1,0 0 1,-9-1 154,1 1 0,-1 0-1,1 1 1,-1 0 0,1 0 0,-1 1 0,1 0 0,0 0 0,0 1 0,0 1 0,-12 5 0,17-6-168,-1 0-1,1 1 1,-1-1-1,1 1 0,0 0 1,0 0-1,1 1 1,-1-1-1,1 1 1,0-1-1,0 1 1,0 0-1,1 0 0,0 0 1,0 1-1,0-1 1,1 0-1,-1 1 1,1-1-1,0 1 1,1 5-1,-1-8-34,1-1 1,0 1-1,0-1 1,0 0-1,0 1 0,1-1 1,-1 1-1,1-1 1,-1 0-1,1 1 0,0-1 1,0 0-1,0 1 1,0-1-1,3 4 0,0-2-61,-1 0-1,2-1 0,-1 1 0,0-1 0,9 5 0,-2-1-150,18 11-564,-4-2-759,31 24-1,-50-35 1248,0 0 1,-1 1-1,1-1 1,-1 1-1,-1 0 0,1 1 1,-1-1-1,0 1 0,0 0 1,3 8-1,-7-13 355,1-1-1,0 0 1,-1 0-1,1 0 1,-1 1 0,0-1-1,1 0 1,-1 1-1,0-1 1,0 0-1,0 1 1,0-1 0,0 0-1,0 1 1,0-1-1,0 0 1,-1 1 0,1-1-1,0 0 1,-1 1-1,1-1 1,-1 0-1,1 0 1,-1 0 0,0 1-1,0-1 1,1 0-1,-1 0 1,0 0 0,0 0-1,0 0 1,0 0-1,0-1 1,0 1-1,0 0 1,-1 0 0,1-1-1,0 1 1,0-1-1,0 1 1,-1-1 0,1 1-1,0-1 1,-2 0-1,-7 2 233,0-2 0,0 1 0,0-1-1,0-1 1,-9-1 0,11 1 18,-64-9 2379,71 41-4868,1-30 1942,0 0-1,0 1 1,0-1-1,0 0 1,0 0-1,0 0 1,1 0-1,-1 0 1,0 0-1,1 1 1,-1-1-1,1 0 0,-1 0 1,1 0-1,-1 0 1,1 0-1,-1 0 1,1 0-1,0-1 1,0 1-1,0 0 1,-1 0-1,1 0 1,0-1-1,2 2 1,17 5-6736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4.640"/>
    </inkml:context>
    <inkml:brush xml:id="br0">
      <inkml:brushProperty name="width" value="0.025" units="cm"/>
      <inkml:brushProperty name="height" value="0.025" units="cm"/>
      <inkml:brushProperty name="color" value="#E71224"/>
    </inkml:brush>
  </inkml:definitions>
  <inkml:trace contextRef="#ctx0" brushRef="#br0">0 1 5029,'2'0'10412,"-1"6"-5093,2 18-2884,-1 12-4863,-1-18 3687,-5 184 372,2-100-2928,1-2-7696,1-84-18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5.020"/>
    </inkml:context>
    <inkml:brush xml:id="br0">
      <inkml:brushProperty name="width" value="0.025" units="cm"/>
      <inkml:brushProperty name="height" value="0.025" units="cm"/>
      <inkml:brushProperty name="color" value="#E71224"/>
    </inkml:brush>
  </inkml:definitions>
  <inkml:trace contextRef="#ctx0" brushRef="#br0">0 125 12684,'0'0'3876,"0"3"-3172,1 74-181,17 119 1,-12-154-425,-3-18-86,1 1 0,1-1 1,0 0-1,11 26 0,-15-49-17,-1-1 0,0 1 0,0-1 0,0 1 0,0-1 0,0 0 0,0 1 0,1-1 0,-1 1 0,0-1 0,0 0 0,1 1 0,-1-1 0,0 0 0,1 1 0,-1-1 0,0 0 0,1 1 0,-1-1 0,0 0 0,1 0 0,-1 0 0,1 1 0,-1-1 0,0 0 0,1 0 0,-1 0 0,1 0 0,-1 0 0,1 0 0,-1 0 0,0 0 0,1 0 0,-1 0 0,1 0 0,-1 0 0,1 0 0,-1 0 0,1 0 0,-1 0 0,0 0 0,1 0 0,0-1 0,14-17 47,76-177 280,-40 77-209,73-149 111,-124 267-304,0 1 1,0-1-1,0 0 0,0 0 1,0 0-1,0 0 1,0 0-1,0 0 1,0 0-1,0 0 1,0 1-1,0-1 1,1 0-1,-1 0 0,0 0 1,0 0-1,0 0 1,0 0-1,0 0 1,0 0-1,0 0 1,0 0-1,1 0 1,-1 0-1,0 0 0,0 0 1,0 0-1,0 0 1,0 0-1,0 0 1,1 0-1,-1 0 1,0 0-1,0 0 1,0 0-1,0 0 0,0 0 1,0 0-1,1 0 1,-1 0-1,0 0 1,0 0-1,0 0 1,0 0-1,0 0 1,0 0-1,0 0 0,0 18-3566,0-12 2049,0 24-7500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5.590"/>
    </inkml:context>
    <inkml:brush xml:id="br0">
      <inkml:brushProperty name="width" value="0.025" units="cm"/>
      <inkml:brushProperty name="height" value="0.025" units="cm"/>
      <inkml:brushProperty name="color" value="#E71224"/>
    </inkml:brush>
  </inkml:definitions>
  <inkml:trace contextRef="#ctx0" brushRef="#br0">108 52 8840,'-3'3'8642,"-3"4"-6275,-12 11-3025,7 0 937,0 0-1,2 1 0,0 0 0,0 1 0,-8 35 0,13-40-280,0 0 1,2 1-1,0 0 1,0-1-1,2 1 1,0 0-1,1 0 1,3 20-1,-3-32-49,0 1 0,1-1 0,-1 0 0,1 0 0,0 1 0,0-1 0,0-1 0,1 1 0,-1 0 0,1-1 0,0 1 0,0-1 0,0 0 0,1 0 0,-1 0 0,1 0 0,0-1 0,0 1 0,-1-1 0,1 0 0,1 0 0,-1 0 0,5 1 0,4 0-285,0 0 0,1 0 0,0-1 0,0-1 0,-1 0 0,17-1 0,-25-1 221,0-1 0,0 1 0,0-1 0,0 0 0,0 0 1,0 0-1,0 0 0,-1-1 0,1 0 0,-1 0 0,0 0 0,0-1 0,0 1 1,0-1-1,-1 0 0,7-9 0,5-6-149,-2-2 1,14-25-1,-14 23 683,-1 0 0,-1-1 0,-1 0 0,-2-1 0,0 0 0,-1 0 0,-2 0 0,0-1 0,1-44 0,-6 68-370,0 0-1,0 0 0,0 0 0,-1 0 1,1 0-1,0 0 0,-1 0 1,1 0-1,-1 1 0,0-1 0,0 0 1,0 0-1,1 1 0,-2-1 1,1 0-1,0 1 0,0-1 0,0 1 1,-1-1-1,1 1 0,-1 0 1,-1-2-1,0 2-17,-1-1 1,1 0-1,-1 1 0,1 0 1,-1 0-1,1 0 1,-1 1-1,0-1 0,1 1 1,-1 0-1,-4 0 1,-4 0-198,1 2 1,0-1 0,0 2 0,0-1 0,0 2-1,0-1 1,-14 8 0,-2 5-1266,-27 20 0,-37 29-4275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8.290"/>
    </inkml:context>
    <inkml:brush xml:id="br0">
      <inkml:brushProperty name="width" value="0.025" units="cm"/>
      <inkml:brushProperty name="height" value="0.025" units="cm"/>
      <inkml:brushProperty name="color" value="#E71224"/>
    </inkml:brush>
  </inkml:definitions>
  <inkml:trace contextRef="#ctx0" brushRef="#br0">16 74 9737,'1'49'6363,"0"-22"-6162,-1-1 0,0 1 0,-2 0-1,-10 43 1,11-88-5066,-1 0 3265,2-62-3299,0-12 3674,0 1 9874,0 91-8163,4 9-390,16 69 1090,-14-50-1046,12 36-1,-15-56-148,0-1-1,0 1 1,1-1 0,0 0 0,0 0-1,1 0 1,0-1 0,0 0 0,8 8-1,-12-13 25,0 0-1,1 0 1,-1 0-1,0 0 1,1 0 0,-1 0-1,0 0 1,1-1-1,-1 1 1,1-1-1,-1 1 1,1-1-1,-1 1 1,1-1-1,-1 0 1,1 1 0,0-1-1,-1 0 1,1 0-1,-1-1 1,1 1-1,0 0 1,-1 0-1,1-1 1,-1 1-1,1-1 1,-1 1-1,1-1 1,-1 0 0,0 1-1,1-1 1,-1 0-1,0 0 1,1 0-1,-1 0 1,0 0-1,0 0 1,2-3-1,4-4 134,-1-1-1,0 0 1,0 0-1,7-17 1,-6 12-300,-1 4 253,-1 1-1,0-2 0,-1 1 0,0 0 1,-1-1-1,0 0 0,0 1 0,1-21 1,-2 26 1165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38.280"/>
    </inkml:context>
    <inkml:brush xml:id="br0">
      <inkml:brushProperty name="width" value="0.025" units="cm"/>
      <inkml:brushProperty name="height" value="0.025" units="cm"/>
      <inkml:brushProperty name="color" value="#E71224"/>
    </inkml:brush>
  </inkml:definitions>
  <inkml:trace contextRef="#ctx0" brushRef="#br0">7 2 7463,'-6'-1'8158,"15"1"-4691,-2 2-4986,104 45 2217,-22-7-414,6-6-226,1-5 0,2-3 0,0-5 0,2-3 0,0-6 0,137 1 0,-72-15-21,259-37 0,-371 32-16,160-29-23,-176 27 2,-1-1 1,-1-1 0,58-28 0,-88 37-117,0-1 248,-1 0-4029</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1:52.712"/>
    </inkml:context>
    <inkml:brush xml:id="br0">
      <inkml:brushProperty name="width" value="0.025" units="cm"/>
      <inkml:brushProperty name="height" value="0.025" units="cm"/>
      <inkml:brushProperty name="color" value="#E71224"/>
    </inkml:brush>
  </inkml:definitions>
  <inkml:trace contextRef="#ctx0" brushRef="#br0">4 0 4708,'-3'2'2622,"2"12"-3220,1-9 6198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5.471"/>
    </inkml:context>
    <inkml:brush xml:id="br0">
      <inkml:brushProperty name="width" value="0.025" units="cm"/>
      <inkml:brushProperty name="height" value="0.025" units="cm"/>
      <inkml:brushProperty name="color" value="#E71224"/>
    </inkml:brush>
  </inkml:definitions>
  <inkml:trace contextRef="#ctx0" brushRef="#br0">490 0 5413,'-23'12'1575,"-1"-2"0,-1 0 0,1-2-1,-36 8 1,51-13-1242,-1 0 0,1 1-1,0 0 1,0 1 0,0 0-1,0 0 1,1 1 0,0 0-1,0 0 1,1 1 0,0 0-1,-10 11 1,-8 14 185,-37 61 1,40-58 2,8-13-441,1 0-1,1 1 1,0 0 0,2 1-1,1 0 1,1 1 0,1 0-1,1 0 1,1 1-1,1 0 1,0 44 0,4-50-71,-1-8 11,1 0-1,0 0 0,1-1 1,0 1-1,1 0 0,0-1 1,1 0-1,0 1 0,5 10 1,12 16 17,1-1 0,2-1 0,2 0 0,1-2 0,35 35 0,-43-50-13,2 0-1,0-2 0,1 0 0,1-2 0,1 0 0,0-1 0,0-1 0,2-2 0,33 12 0,-20-14 11,0-1-1,1-3 0,0-1 0,-1-1 1,44-4-1,-56 1-8,-7-1-35,-1-1 0,1 0 1,-1-2-1,0 0 1,0-1-1,-1-1 1,0 0-1,0-2 1,16-8-1,-8 2-31,-2-1 0,0-1 0,0 0 0,-2-2 0,27-27 0,-29 24 51,-2-1 0,0 0 1,-2-1-1,0-1 0,-2 0 0,0-1 0,16-48 1,-19 38 81,0 0 0,-3-1 0,-1 0 1,-1 0-1,-1-54 0,-4 72-69,1 3 67,-1 0-1,0-1 0,-1 1 1,-1 0-1,0 0 1,-1 1-1,-1-1 0,-10-27 1,-2 10 248,-1 0 1,-34-46 0,42 65-223,-1 1-1,-1 1 0,0-1 1,0 2-1,-1 0 1,-1 0-1,0 1 0,-19-10 1,1 4 53,0 1 0,-1 2 1,-1 1-1,0 2 0,0 1 0,0 2 0,-1 1 1,0 2-1,-41 0 0,-20 1 127,-103 5-256,195-3-138,1 1-1,-1 0 1,1-1-1,-1 1 1,1 0-1,0 0 1,-1 0-1,1 1 0,0-1 1,0 1-1,0-1 1,0 1-1,0 0 1,0-1-1,0 1 1,1 0-1,-1 0 0,1 1 1,-2 1-1,-1 2-580,1 0 0,1 0-1,-1 0 1,1 0 0,0 0-1,-2 11 1,0 20-4777</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036"/>
    </inkml:context>
    <inkml:brush xml:id="br0">
      <inkml:brushProperty name="width" value="0.025" units="cm"/>
      <inkml:brushProperty name="height" value="0.025" units="cm"/>
      <inkml:brushProperty name="color" value="#E71224"/>
    </inkml:brush>
  </inkml:definitions>
  <inkml:trace contextRef="#ctx0" brushRef="#br0">168 71 7687,'0'0'1767,"0"-8"2488,0-11-2349,0-25 1889,-26 45-3133,22 0-661,0 1 1,0-1-1,-1 1 0,1 0 0,0 0 0,1 1 1,-1-1-1,0 1 0,1 0 0,-1 0 0,-3 4 0,-36 44 39,24-28-30,19-23-18,-3 3-6,0 0 0,0 0 0,1 0 0,-1 1 0,1-1 1,0 1-1,0-1 0,0 1 0,1 0 0,-1-1 0,1 1 0,0 0 0,-1 5 1,5-8-40,1 0 1,-1 0 0,1 0 0,-1-1 0,1 1 0,-1-1 0,6 0 0,-5 0 4,32 4 74,-20-3-67,1 0 1,0 1 0,-1 1 0,0 1-1,0 0 1,21 9 0,-35-12 16,0 0 1,1 0-1,-1 1 1,0-1-1,0 1 0,0-1 1,0 1-1,0 0 1,0 0-1,-1 0 1,1 0-1,-1 0 0,1 0 1,-1 0-1,0 0 1,0 1-1,0-1 1,0 0-1,0 1 0,0-1 1,-1 1-1,1-1 1,-1 1-1,0-1 1,1 1-1,-1-1 1,0 1-1,-1 0 0,0 4 1,0-2 51,0 0 1,-1-1 0,0 1-1,1 0 1,-2-1 0,1 1-1,0-1 1,-1 0-1,0 0 1,0 0 0,0 0-1,-1 0 1,1-1 0,-7 5-1,0 1 38,0-1-1,-1 0 1,-1-1 0,1-1-1,-1 1 1,0-2-1,-1 1 1,1-2 0,-1 0-1,0 0 1,0-1-1,-1-1 1,-15 1-1,29-3-155,0 0-1,-1-1 1,1 1 0,0 0-1,0 0 1,0-1-1,0 1 1,0 0-1,0 0 1,0 0-1,0-1 1,0 1-1,0 0 1,0 0-1,0-1 1,0 1-1,0 0 1,0 0-1,0-1 1,0 1-1,0 0 1,0 0-1,0-1 1,1 1-1,-1 0 1,0 0 0,0 0-1,0-1 1,0 1-1,0 0 1,1 0-1,-1 0 1,0-1-1,0 1 1,0 0-1,0 0 1,1 0-1,-1 0 1,53-50-7336,-20 17 1378</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412"/>
    </inkml:context>
    <inkml:brush xml:id="br0">
      <inkml:brushProperty name="width" value="0.025" units="cm"/>
      <inkml:brushProperty name="height" value="0.025" units="cm"/>
      <inkml:brushProperty name="color" value="#E71224"/>
    </inkml:brush>
  </inkml:definitions>
  <inkml:trace contextRef="#ctx0" brushRef="#br0">33 1 4869,'-4'13'7206,"-6"6"-5860,1 5-289,5 5-32,0 6-737,4 6 288,0 4-255,-2 1 95,2-1-320,0-8-32,0-9 64,0-8-224,0-11-64,0-24-12364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7.809"/>
    </inkml:context>
    <inkml:brush xml:id="br0">
      <inkml:brushProperty name="width" value="0.025" units="cm"/>
      <inkml:brushProperty name="height" value="0.025" units="cm"/>
      <inkml:brushProperty name="color" value="#E71224"/>
    </inkml:brush>
  </inkml:definitions>
  <inkml:trace contextRef="#ctx0" brushRef="#br0">0 1 11915,'0'3'2787,"0"3"-1762,0-1-641,9 5-95,12-1-129,4-2 288,2-3-160,4-2-160,-2-2-160,5 0-384,-1 0-833,0-11-1442,-3 0-1697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8.206"/>
    </inkml:context>
    <inkml:brush xml:id="br0">
      <inkml:brushProperty name="width" value="0.025" units="cm"/>
      <inkml:brushProperty name="height" value="0.025" units="cm"/>
      <inkml:brushProperty name="color" value="#E71224"/>
    </inkml:brush>
  </inkml:definitions>
  <inkml:trace contextRef="#ctx0" brushRef="#br0">17 334 10218,'0'0'160,"0"1"1,-1-1 0,1 0 0,-1 0 0,1 0-1,-1 0 1,1 0 0,-1 0 0,1 0 0,0 0-1,-1 0 1,1-1 0,-1 1 0,1 0-1,0 0 1,-1 0 0,1 0 0,-1-1 0,1 1-1,0 0 1,-1 0 0,1-1 0,0 1-1,-1 0 1,1-1 0,0 1 0,0 0 0,-1-1-1,1 1 1,0 0 0,0-1 0,-1 0 0,1-18 1082,13-24-1765,-12 40 842,34-131-28,-20 71 83,-13 50-269,7-25-15,-9 38-99,1-1-1,-1 0 1,0 0 0,1 0 0,-1 0-1,0 1 1,1-1 0,-1 0-1,1 1 1,-1-1 0,1 0 0,0 1-1,-1-1 1,1 1 0,0-1 0,-1 0-1,1 1 1,0 0 0,0-1-1,0 1 1,-1-1 0,1 1 0,0 0-1,0 0 1,0 0 0,0-1-1,-1 1 1,1 0 0,0 0 0,0 0-1,0 0 1,0 0 0,0 0-1,0 1 1,0-1 0,0 1 18,1 0 0,-1 0 0,0 0-1,0 0 1,0 0 0,-1 0 0,1 0 0,0 0 0,0 0 0,-1 1 0,1-1 0,0 0-1,-1 0 1,1 1 0,-1-1 0,1 3 0,6 28 295,-5-25-239,7 43 342,7 99 1,-14-64-5513,-2-93 433</inkml:trace>
  <inkml:trace contextRef="#ctx0" brushRef="#br0" timeOffset="1">1 123 12043,'0'0'4709,"23"0"-4901,4 0 384,4 4-96,7 1-32,-3-5 32,0 0-640,-1 0-1250,-5-5-1249,-10-16-224,-3 1-1762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8.727"/>
    </inkml:context>
    <inkml:brush xml:id="br0">
      <inkml:brushProperty name="width" value="0.025" units="cm"/>
      <inkml:brushProperty name="height" value="0.025" units="cm"/>
      <inkml:brushProperty name="color" value="#E71224"/>
    </inkml:brush>
  </inkml:definitions>
  <inkml:trace contextRef="#ctx0" brushRef="#br0">0 103 3780,'5'7'6764,"-3"15"-6056,-2-19 25,10 106 2420,0 31-2329,-10-139-760,0-21-1933,0-221-4056,1 235 5891,0 0 0,0 0 0,0 0 1,1 0-1,0 0 0,0 0 0,0 0 1,1 1-1,0-1 0,0 1 0,0-1 1,1 1-1,0 0 0,0 1 0,4-5 0,-5 6 42,-1 0 0,1 1 0,0-1 0,0 1 0,0 0 0,0 0 0,0 0 0,0 0 0,1 0 0,-1 1 0,1 0 0,-1 0 0,1 0 0,-1 0 0,1 0 0,0 1 0,-1-1 0,1 1 0,0 0-1,0 0 1,-1 0 0,1 1 0,0-1 0,-1 1 0,1 0 0,6 2 0,-6 0 113,-1 0 0,1-1 0,0 1 0,-1 0 0,0 1 0,0-1 0,0 1 0,0-1 0,0 1 0,-1 0 0,1 0 0,-1 0 0,0 0 0,0 0 0,-1 1 0,1-1 0,-1 1 0,0-1 0,0 6 0,1 1 216,0 1 1,-1 0 0,-1 0-1,0-1 1,-1 1 0,-2 17-1,2-25-214,0 0 0,0-1-1,-1 1 1,1-1-1,-1 1 1,0-1 0,0 0-1,0 1 1,-1-1 0,1 0-1,-1 0 1,1-1 0,-1 1-1,0 0 1,0-1-1,0 0 1,-4 3 0,-6 2 218,-1 0 1,0-1 0,-15 5 0,-4 2 418,32-13-739,1 27 204,2-20-139,1-1 0,-1 1 0,1-1 0,0 0 0,1 1 0,-1-1 0,1-1 0,0 1 0,8 8 0,6 10 127,-3 1-17,19 42-1,-16-28-741,-14-33-1060,3-5-4902,-3-6-171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9.075"/>
    </inkml:context>
    <inkml:brush xml:id="br0">
      <inkml:brushProperty name="width" value="0.025" units="cm"/>
      <inkml:brushProperty name="height" value="0.025" units="cm"/>
      <inkml:brushProperty name="color" value="#E71224"/>
    </inkml:brush>
  </inkml:definitions>
  <inkml:trace contextRef="#ctx0" brushRef="#br0">1 1 10122,'0'13'3939,"0"4"-2241,0 7-353,0 3-448,0 5-513,0 3 193,2 6-449,0 3 0,0 1-96,-2-2 0,0-8 160,0-5-256,0-8 192,0-7-288,0-8-448,0-5-1346,0-13-8584</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19.455"/>
    </inkml:context>
    <inkml:brush xml:id="br0">
      <inkml:brushProperty name="width" value="0.025" units="cm"/>
      <inkml:brushProperty name="height" value="0.025" units="cm"/>
      <inkml:brushProperty name="color" value="#E71224"/>
    </inkml:brush>
  </inkml:definitions>
  <inkml:trace contextRef="#ctx0" brushRef="#br0">0 1 4452,'0'2'11179,"5"-1"-9578,3 3-768,7 2-224,3-1-65,1 3 161,10-3-97,-2-3 97,-2 0-609,0-2 96,-8 0-192,-2 0 161,-5 0-706,-4 0-672,3 0-833,-3 0-3139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8.684"/>
    </inkml:context>
    <inkml:brush xml:id="br0">
      <inkml:brushProperty name="width" value="0.025" units="cm"/>
      <inkml:brushProperty name="height" value="0.025" units="cm"/>
      <inkml:brushProperty name="color" value="#E71224"/>
    </inkml:brush>
  </inkml:definitions>
  <inkml:trace contextRef="#ctx0" brushRef="#br0">0 0 11371,'0'0'3299,"5"12"-2434,0 19-589,-1 0 0,-2 0 0,-2 54-1,-1-33-2505</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1.357"/>
    </inkml:context>
    <inkml:brush xml:id="br0">
      <inkml:brushProperty name="width" value="0.025" units="cm"/>
      <inkml:brushProperty name="height" value="0.025" units="cm"/>
      <inkml:brushProperty name="color" value="#E71224"/>
    </inkml:brush>
  </inkml:definitions>
  <inkml:trace contextRef="#ctx0" brushRef="#br0">530 84 8104,'-11'3'764,"0"-1"1,0 2-1,0 0 1,1 0-1,-1 0 0,1 2 1,-15 9-1,-65 54 1723,34-24-1454,16-16 352,-65 63 0,90-76-1252,1 1 0,0 0 0,1 0 0,1 2-1,1 0 1,-15 31 0,20-34-79,0 1 0,1 0 0,1 0 0,-5 34-1,5 70 12,4-112-52,1 0-18,0 0 0,1 0 1,0 0-1,0-1 0,0 1 0,1-1 0,1 1 0,0-1 1,0 0-1,0 0 0,1-1 0,6 8 0,10 11 18,44 44 0,-42-47-9,2-2 0,0-1 0,2-1 0,0-1 0,1-1 0,1-1 0,0-2 0,1-1 0,35 10 0,-20-11 27,0-2 1,1-1-1,0-3 1,1-1 0,81-4-1,-111-2-21,1-1 0,-1-1 0,0-1 0,0-1 0,0 0-1,-1-1 1,1-1 0,-1 0 0,-1-1 0,0-1 0,0-1 0,-1 0 0,0 0 0,0-2-1,-1 0 1,-1 0 0,0-1 0,-1 0 0,0-1 0,-1-1 0,-1 0 0,0 0 0,-1 0-1,0-1 1,-2-1 0,8-24 0,-7 1-3,-2 0 0,-1-1 0,-3-64 0,-1 69-14,-1 12 30,-1 0-1,-1 1 1,-1-1-1,-1 1 1,-1 0-1,-1 0 1,-1 0 0,-1 1-1,-1 0 1,-1 1-1,-1 0 1,-1 1-1,0 1 1,-2-1-1,0 2 1,-1 0-1,-1 1 1,0 1-1,-2 1 1,0 0-1,0 1 1,-29-15-1,-6 1 141,-2 2 1,0 2-1,-2 3 0,0 2 0,-1 3 0,-82-11 1,112 23-177,0 1 0,-33 1 0,55 2-63,-1 1 0,1-1 0,-1 2 0,1-1-1,0 1 1,0 0 0,0 0 0,0 1 0,0-1-1,0 2 1,1-1 0,-1 1 0,-9 7 0,6-1-496,1 0 0,0 1 1,0 0-1,1 0 0,-12 22 1,-11 32-5432,8-7-3831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097"/>
    </inkml:context>
    <inkml:brush xml:id="br0">
      <inkml:brushProperty name="width" value="0.025" units="cm"/>
      <inkml:brushProperty name="height" value="0.025" units="cm"/>
      <inkml:brushProperty name="color" value="#E71224"/>
    </inkml:brush>
  </inkml:definitions>
  <inkml:trace contextRef="#ctx0" brushRef="#br0">43 2 4708,'1'0'327,"-1"0"0,1-1 0,-1 1 0,1 0-1,-1 0 1,0 0 0,1 0 0,-1 0 0,1 0 0,-1 0-1,1 0 1,-1 0 0,1 0 0,-1 0 0,1 0-1,-1 0 1,1 0 0,-1 0 0,0 1 0,1-1-1,-1 0 1,1 0 0,-1 0 0,0 1 0,1-1-1,-1 0 1,1 1 0,-1-1 0,0 0 0,1 1-1,-13 8 5744,-6 5-6293,15-10 275,0-1-76,0 0-1,0 0 0,0 1 1,0-1-1,1 1 0,-4 7 1,6-10 8,0 0 1,-1-1 0,1 1-1,0 0 1,0 0-1,0 0 1,0 0 0,0 0-1,0 0 1,1 0-1,-1-1 1,0 1 0,0 0-1,1 0 1,-1 0 0,0 0-1,1-1 1,-1 1-1,1 0 1,-1 0 0,1-1-1,-1 1 1,1 0-1,0-1 1,-1 1 0,1 0-1,0-1 1,0 1-1,-1-1 1,1 1 0,0-1-1,0 0 1,0 1 0,-1-1-1,1 0 1,0 1-1,0-1 1,1 0 0,38 13-68,-23-9-100,-1 2 1,1 0 0,23 12-1,-36-16 148,-1 0-1,0 0 0,0 0 1,0 1-1,0-1 0,0 1 1,0 0-1,-1-1 1,1 1-1,-1 0 0,0 0 1,0 1-1,0-1 0,0 0 1,-1 1-1,1-1 1,-1 1-1,0 0 0,0-1 1,0 1-1,0 6 0,0-4 73,-1 0 0,0 0 0,0 0 0,-1 0 0,1 0 0,-1 0 0,-1 0 0,1 0-1,-1 0 1,0-1 0,-1 1 0,-3 8 0,3-11-5,0 0 0,1 0 0,-1 1 0,0-2 0,-1 1 0,1 0 1,0-1-1,-1 1 0,1-1 0,-1 0 0,0 0 0,0-1 0,0 1 0,0-1 0,0 1 0,0-1 0,0-1 0,-8 2 0,-53 0 433,64-2-534,1-1 1,-1 1-1,1 0 1,-1 0-1,1 0 1,-1 0-1,1 0 1,-1-1-1,1 1 1,-1 0-1,1 0 1,0-1-1,-1 1 1,1 0-1,-1-1 1,1 1-1,0 0 1,-1-1-1,1 1 1,0-1-1,0 1 1,-1 0-1,1-1 1,0 1-1,0-1 1,0 1-1,-1-1 1,1 1-1,0-1 1,0 1-1,0-1 1,0 1-1,0-1 1,0 1-1,0-1 1,0 1-1,0-1 1,0 1-1,0-1 1,0 1-1,1-1 1,-1 1-1,0-1 1,0 1-1,1-1 1,-1-1-439,1 0 1,0 0-1,-1-1 1,1 1-1,0 0 1,0 0 0,1 0-1,-1 1 1,3-5-1,15-8-3609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452"/>
    </inkml:context>
    <inkml:brush xml:id="br0">
      <inkml:brushProperty name="width" value="0.025" units="cm"/>
      <inkml:brushProperty name="height" value="0.025" units="cm"/>
      <inkml:brushProperty name="color" value="#E71224"/>
    </inkml:brush>
  </inkml:definitions>
  <inkml:trace contextRef="#ctx0" brushRef="#br0">11 1 9289,'-1'44'7592,"-1"1"-5785,-1 46-1602,3-14 42,0 17-176,0-30-5995,-1-68 1328,-2-14-2237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2.818"/>
    </inkml:context>
    <inkml:brush xml:id="br0">
      <inkml:brushProperty name="width" value="0.025" units="cm"/>
      <inkml:brushProperty name="height" value="0.025" units="cm"/>
      <inkml:brushProperty name="color" value="#E71224"/>
    </inkml:brush>
  </inkml:definitions>
  <inkml:trace contextRef="#ctx0" brushRef="#br0">1 8 12684,'0'0'5477,"16"0"-5381,9 0 449,11 0 544,3 0-352,3 0-65,2 0-512,-2 0 32,-3 0-288,-3-4 0,-5 0-1569,-4 4-866,-2 0-2465,-6 0-4101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3.230"/>
    </inkml:context>
    <inkml:brush xml:id="br0">
      <inkml:brushProperty name="width" value="0.025" units="cm"/>
      <inkml:brushProperty name="height" value="0.025" units="cm"/>
      <inkml:brushProperty name="color" value="#E71224"/>
    </inkml:brush>
  </inkml:definitions>
  <inkml:trace contextRef="#ctx0" brushRef="#br0">55 1 11307,'-4'3'589,"0"0"1,1 1 0,-1-1 0,1 1-1,-1 0 1,1 0 0,1 1 0,-4 4-1,3-2-204,0 0 0,0 0 0,1 1 1,-3 12-1,2 4-308,1-1-1,1 38 1,2-34 510,-1-23-575,0-1 0,1 1 0,-1-1 0,1 0 0,0 1 0,0-1 1,0 0-1,0 1 0,1-1 0,-1 0 0,1 0 0,0 0 0,0 0 0,0-1 0,0 1 0,0-1 0,1 1 0,-1-1 0,1 1 0,0-1 1,-1 0-1,1 0 0,0-1 0,0 1 0,0-1 0,6 3 0,2 0-45,0-1 0,0 0 0,0-1 1,1 0-1,-1 0 0,21-1 0,-30-2 28,0 1 0,-1 0 0,1-1 0,0 0 0,0 0 0,0 1 0,-1-1 0,1 0-1,0 0 1,-1 0 0,1-1 0,-1 1 0,1 0 0,-1-1 0,0 1 0,1 0 0,-1-1 0,0 0 0,0 1 0,0-1 0,0 0 0,0 1 0,-1-1-1,1 0 1,-1 0 0,1 0 0,-1 0 0,1 0 0,-1 1 0,0-4 0,2-11 16,0 1-1,-1-27 1,-1 34-30,0 1 65,-1 0-1,1-1 1,-2 1 0,1 0-1,-1 0 1,0 0 0,0 0-1,-1 0 1,1 0 0,-2 1 0,1-1-1,-1 1 1,0 0 0,0 0-1,-1 0 1,0 1 0,0-1-1,0 1 1,0 0 0,-1 1-1,0 0 1,0-1 0,0 2-1,-1-1 1,1 1 0,-1 0 0,0 0-1,0 1 1,0 0 0,0 0-1,0 0 1,0 1 0,-9 0-1,15 1-43,1 0 0,-1 0-1,0 0 1,0 0 0,0 1-1,1-1 1,-1 0-1,0 1 1,0-1 0,1 0-1,-1 1 1,0-1-1,0 1 1,1-1 0,-1 1-1,1-1 1,-1 1 0,0 0-1,1-1 1,-1 1-1,1 0 1,0-1 0,-1 1-1,1 0 1,-1 1-1,-6 27-292,9 31-1995,-1-57 1849,-1 1 1,1-1 0,0 0-1,0 1 1,0-1 0,0 0-1,1 0 1,-1 0 0,1 0-1,0 0 1,0 0 0,0-1-1,0 1 1,4 3 0,14 12-5613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3.609"/>
    </inkml:context>
    <inkml:brush xml:id="br0">
      <inkml:brushProperty name="width" value="0.025" units="cm"/>
      <inkml:brushProperty name="height" value="0.025" units="cm"/>
      <inkml:brushProperty name="color" value="#E71224"/>
    </inkml:brush>
  </inkml:definitions>
  <inkml:trace contextRef="#ctx0" brushRef="#br0">76 203 3619,'-2'34'9329,"-5"17"-5200,-1 17-2746,6 76-224,2-143-1138,-5-4 43,1-5-75,1 1-1,0-1 1,0 0 0,1 0-1,-1 0 1,2 0-1,-1 0 1,1-9 0,-1-73-108,2 63 46,0 17-42,-1-17-15,1-1-1,2 1 1,1 0-1,12-52 1,-14 73 77,1 1 0,0-1 0,0 1 0,0 0 0,1-1 0,0 1 0,0 0 1,0 1-1,1-1 0,-1 1 0,1-1 0,0 1 0,1 0 0,-1 0 0,0 1 0,1-1 1,0 1-1,0 0 0,0 1 0,0-1 0,1 1 0,-1 0 0,1 0 0,-1 0 1,1 1-1,-1 0 0,1 0 0,0 1 0,10-1 0,-13 1 17,0 1 0,0-1 0,0 0 0,0 1 0,0-1 0,0 1 0,0 0 0,0 0 0,0 0 0,-1 0-1,1 1 1,0-1 0,-1 1 0,1-1 0,-1 1 0,0 0 0,3 2 0,-2 0 17,0 0 1,0 0-1,0 1 0,0-1 0,-1 0 1,0 1-1,0 0 0,0-1 1,1 8-1,1 5 210,-1 0-1,-1 0 1,-1 0 0,-2 34 0,1-49-154,0 0 1,0 0-1,-1 0 1,1 1-1,-1-1 1,0 0-1,0 0 1,1 0-1,-1 0 1,-1 0-1,1 0 1,0-1-1,0 1 1,-1 0-1,1-1 1,-1 1-1,1-1 1,-1 1-1,0-1 1,1 1-1,-1-1 1,0 0-1,0 0 1,0 0-1,0 0 1,0-1-1,0 1 1,0 0-1,0-1 1,-3 1-1,-7 1 164,-1 0 1,0-1-1,0-1 0,-13-1 0,6 1 193,-86-11 802,88 10-1523,15 1-5449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24.345"/>
    </inkml:context>
    <inkml:brush xml:id="br0">
      <inkml:brushProperty name="width" value="0.025" units="cm"/>
      <inkml:brushProperty name="height" value="0.025" units="cm"/>
      <inkml:brushProperty name="color" value="#E71224"/>
    </inkml:brush>
  </inkml:definitions>
  <inkml:trace contextRef="#ctx0" brushRef="#br0">155 26 1826,'42'2'15695,"-64"-2"-14153,9-1-1411,0 0 0,1-1 1,-1 0-1,-14-6 0,-4 1-2295,-2 1-3994,1 5-5207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7.630"/>
    </inkml:context>
    <inkml:brush xml:id="br0">
      <inkml:brushProperty name="width" value="0.025" units="cm"/>
      <inkml:brushProperty name="height" value="0.025" units="cm"/>
      <inkml:brushProperty name="color" value="#E71224"/>
    </inkml:brush>
  </inkml:definitions>
  <inkml:trace contextRef="#ctx0" brushRef="#br0">49 55 4965,'-5'0'1063,"1"0"1,-1 1-1,1 0 1,0 0-1,-1 0 1,-4 2-1,-3 1 408,12-4-1374,0 0 0,0 0 0,0 0 0,0 0 1,0 0-1,0 0 0,1 0 0,-1 0 0,0 0 0,0 0 1,0 0-1,0 0 0,0 0 0,0 0 0,0 0 1,0 0-1,1 0 0,-1 0 0,0 0 0,0 0 0,0 1 1,0-1-1,0 0 0,0 0 0,0 0 0,0 0 0,0 0 1,0 0-1,0 0 0,0 0 0,0 1 0,0-1 0,0 0 1,0 0-1,0 0 0,1 0 0,-1 0 0,0 0 0,0 0 1,-1 1-1,1-1 0,0 0 0,0 0 0,0 0 0,0 0 1,0 0-1,0 0 0,0 0 0,0 1 0,0-1 0,0 0 1,0 0-1,0 0 0,0 0 0,0 0 0,21 5 939,31 2-984,313-9 453,-127-3-7,-253 13-4112,14-8 3574,1 0 0,-1 0 0,0-1 0,1 1 0,-1 0 1,0 0-1,1 0 0,-1 0 0,1-1 0,-1 1 0,1 0 0,-1-1 0,0 1 0,1 0 0,-1-1 0,1 1 0,-1-1 0,1 1 0,0-1 0,-1 1 1,1-1-1,-1 1 0,1-1 0,0 1 0,0-1 0,-1 0 0,1 1 0,0-1 0,0 1 0,-1-2 0,-2-26 234,4 26-97,-1-1-1,0 0 1,-1 0 0,1 1 0,0-1 0,-1 0-1,1 1 1,-1-1 0,0 0 0,0 1 0,-2-4 0,1 5 4,0 0 1,0 0-1,0 0 1,0 0-1,0 1 1,0-1-1,0 1 1,-1 0-1,1-1 1,0 1-1,0 0 1,0 0-1,-1 0 1,1 0-1,-2 1 1,-2 0 1,1-1 0,0 1 0,0 0 0,0 1 0,-8 2 0,6 1-1,0 0 0,0 0 1,1 0-1,-1 1 0,2 0 1,-12 13-1,15-17-98,1 0 0,-1 1 1,0-1-1,1 0 0,-1 1 0,1 0 1,0-1-1,0 1 0,0 0 0,0-1 0,0 1 1,0 0-1,1 0 0,0 0 0,-1 0 1,1 0-1,0 0 0,0-1 0,1 1 1,-1 0-1,1 0 0,-1 0 0,1 0 1,2 4-1,-1-5-16,0 1-1,0-1 1,0 0 0,0 1 0,1-1 0,-1 0 0,1-1-1,-1 1 1,1 0 0,0-1 0,0 1 0,-1-1 0,1 0-1,0 0 1,0 0 0,0 0 0,1-1 0,3 1-1,9 1-15,0-1 0,21-1-1,-22 0-28,-14 0 54,1 0 0,-1 0 0,1 0 0,-1 0 1,1 0-1,-1-1 0,1 1 0,-1-1 0,1 1 0,-1-1 0,1 1 0,-1-1 0,0 0 0,1 0 0,-1 0 0,0 1 0,0-1 0,0 0 1,1-1-1,-1 1 0,0 0 0,0 0 0,-1 0 0,1-1 0,0 1 0,0 0 0,-1-1 0,1 1 0,0-1 0,-1-1 0,2-4 5,-1 0 0,0 0-1,0 0 1,-1 0 0,0-9-1,0 5 43,-1 9-32,1-1 0,-1 0 0,1 1 0,-1-1 0,0 0-1,0 1 1,-1-1 0,1 1 0,0 0 0,-1-1 0,1 1 0,-1 0 0,0 0 0,0 0 0,0 0 0,0 0 0,0 0 0,0 1 0,0-1 0,0 1 0,-1-1 0,1 1 0,-1 0 0,1 0 0,-1 0-1,0 0 1,-2 0 0,-3-2 6,-1 1-1,1 0 1,-1 0 0,0 1-1,1 0 1,-1 1-1,-13 1 1,20-1-59,1 0 1,-1 1-1,1-1 1,-1 1-1,1-1 0,-1 1 1,1 0-1,0-1 1,-1 1-1,1 0 1,0 0-1,0 0 0,0 0 1,0 0-1,0 0 1,0 0-1,0 0 1,0 0-1,0 1 0,0-1 1,0 0-1,1 1 1,-1-1-1,1 1 1,-1-1-1,0 2 0,0 2-734,0-1 0,1 0 0,-1 1-1,1-1 1,0 1 0,0-1 0,1 9-1,0-13 470,-1 1 0,1-1-1,-1 1 1,1-1 0,-1 1-1,1-1 1,0 0 0,-1 1-1,1-1 1,0 0 0,-1 1-1,1-1 1,0 0 0,-1 0-1,1 0 1,0 0 0,0 1-1,-1-1 1,1 0-1,0 0 1,0 0 0,-1-1-1,1 1 1,0 0 0,-1 0-1,2 0 1,2-1-1453,8 1-1957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8.042"/>
    </inkml:context>
    <inkml:brush xml:id="br0">
      <inkml:brushProperty name="width" value="0.025" units="cm"/>
      <inkml:brushProperty name="height" value="0.025" units="cm"/>
      <inkml:brushProperty name="color" value="#E71224"/>
    </inkml:brush>
  </inkml:definitions>
  <inkml:trace contextRef="#ctx0" brushRef="#br0">31 499 1377,'-7'0'9853,"-16"-1"-989,197-153-8533,-105 92-498,2 4 0,2 2 0,155-86 0,-207 133-191,-16 8 296,-1-1-1,0 1 1,0-1-1,0 0 1,0-1-1,5-2 626</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8.766"/>
    </inkml:context>
    <inkml:brush xml:id="br0">
      <inkml:brushProperty name="width" value="0.025" units="cm"/>
      <inkml:brushProperty name="height" value="0.025" units="cm"/>
      <inkml:brushProperty name="color" value="#E71224"/>
    </inkml:brush>
  </inkml:definitions>
  <inkml:trace contextRef="#ctx0" brushRef="#br0">78 4 7079,'-5'3'8453,"3"7"-5900,0 17-3824,2-19 2234,-2 192-435,2-199-532,0-1 0,0 0-1,0 0 1,0 1-1,0-1 1,0 0 0,0 0-1,0 1 1,0-1-1,1 0 1,-1 0 0,0 1-1,0-1 1,0 0-1,0 0 1,0 0 0,0 1-1,1-1 1,-1 0 0,0 0-1,0 0 1,0 0-1,0 1 1,1-1 0,-1 0-1,0 0 1,0 0-1,0 0 1,1 0 0,-1 0-1,0 1 1,0-1-1,1 0 1,-1 0 0,0 0-1,0 0 1,1 0-1,-1 0 1,0 0 0,0 0-1,1 0 1,-1 0 0,0 0-1,0 0 1,0 0-1,1-1 1,-1 1 0,0 0-1,0 0 1,1 0-1,-1 0 1,0 0 0,0 0-1,0-1 1,1 1-1,-1 0 1,0 0 0,0 0-1,0 0 1,0-1 0,1 1-1,1-12-76,0 1 0,0-1 0,-1 0-1,0 0 1,-1 0 0,-1 0 0,1 1 0,-2-1 0,0 0 0,0 0-1,-1 1 1,-1 0 0,0-1 0,-9-17 0,-14-2 1127,0 0 230,56 32-1142,43 6-340,87-4 1,-120-3-89,-39 0 299,0 0 0,0 0 0,0 0-1,1 0 1,-1-1 0,0 1 0,0 0 0,0 0 0,0 0 0,1 0-1,-1 0 1,0 0 0,0 0 0,0 0 0,0 0 0,0 1 0,1-1 0,-1 0-1,0 0 1,0 0 0,0 0 0,0 0 0,0 0 0,1 0 0,-1 0 0,0 0-1,0 0 1,0 0 0,0 1 0,0-1 0,0 0 0,1 0 0,-1 0 0,0 0-1,0 0 1,0 1 0,0-1 0,0 0 0,0 0 0,0 0 0,0 0-1,0 0 1,0 1 0,0-1 0,0 0 0,0 0 0,0 0 0,0 0 0,0 1-1,0-1 1,-7 9 247,-12 7 118,-18 4 17,2 0 329,-35 24 0,61-37-644,0 0 0,1 1 0,-1 0 0,1 0 0,1 0 0,0 1 0,0 0-1,-8 16 1,14-25-161,1 1-1,-1-1 0,1 1 1,0-1-1,-1 1 1,1-1-1,0 1 0,-1 0 1,1-1-1,0 1 0,0-1 1,-1 1-1,1 0 0,0-1 1,0 1-1,0 0 1,0 0-1,0-1 0,0 1 1,0 0-1,0-1 0,0 1 1,0 0-1,1-1 0,-1 1 1,0 0-1,0-1 1,1 1-1,-1-1 0,0 1 1,1 0-1,-1-1 0,0 1 1,1-1-1,0 1 1,24 3-5813,3-4-1652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9.071"/>
    </inkml:context>
    <inkml:brush xml:id="br0">
      <inkml:brushProperty name="width" value="0.025" units="cm"/>
      <inkml:brushProperty name="height" value="0.025" units="cm"/>
      <inkml:brushProperty name="color" value="#E71224"/>
    </inkml:brush>
  </inkml:definitions>
  <inkml:trace contextRef="#ctx0" brushRef="#br0">4 18 961,'-4'-5'14990,"8"5"-14606,15 0-127,9 0 319,4-3-416,2-2-352,0 2 32,-4 1-1249,0 2-545,-2 0-3427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49.760"/>
    </inkml:context>
    <inkml:brush xml:id="br0">
      <inkml:brushProperty name="width" value="0.025" units="cm"/>
      <inkml:brushProperty name="height" value="0.025" units="cm"/>
      <inkml:brushProperty name="color" value="#E71224"/>
    </inkml:brush>
  </inkml:definitions>
  <inkml:trace contextRef="#ctx0" brushRef="#br0">136 67 5125,'-1'-8'7659,"-3"-23"-4193,5 30-3356,-1 0-1,0 0 1,0 0 0,0 0-1,0-1 1,0 1 0,0 0-1,0 0 1,-1 0 0,1 0-1,0 0 1,-1 0-1,1 0 1,0 0 0,-1 0-1,0 0 1,1 0 0,-1 0-1,1 0 1,-1 0 0,0 0-1,-1-1 1,0 2-22,0-1 0,-1 1 0,1-1 0,0 1-1,0 0 1,0 0 0,-1 0 0,1 0 0,0 0 0,0 0 0,-3 1 0,0 1-73,1-1 0,-1 1 0,1-1 1,0 1-1,0 1 0,0-1 0,0 0 1,0 1-1,0 0 0,1 0 0,-1 0 0,1 0 1,0 1-1,0-1 0,0 1 0,1 0 1,-1 0-1,1 0 0,-3 5 0,2-2-34,0 0 0,0 0 0,0 0 0,1 0 0,0 0-1,0 0 1,1 1 0,0-1 0,1 0 0,-1 1 0,2 10 0,-1-16 3,1-1 1,0 1-1,0-1 1,0 1 0,-1 0-1,1-1 1,1 0 0,-1 1-1,0-1 1,0 0 0,1 1-1,-1-1 1,0 0 0,1 0-1,-1 0 1,1 0 0,-1-1-1,1 1 1,0 0 0,-1-1-1,1 1 1,0-1 0,-1 1-1,1-1 1,0 0-1,0 1 1,0-1 0,-1 0-1,1 0 1,0-1 0,0 1-1,2-1 1,1 1-38,0 0 0,0-1 0,-1 0 0,1 0 0,0 0 0,0-1 0,0 1 0,-1-1 0,1 0 0,7-5 0,-5 1-17,-1 0 0,0-1 0,0 1 0,0-1 1,-1 0-1,0-1 0,0 0 0,-1 1 0,0-2 0,0 1 0,-1 0 0,0-1 0,0 1 0,-1-1 0,0 0 0,-1 0 0,1-12 0,-3 21 90,1-1 0,0 0 0,0 1 0,-1-1 0,1 0 0,0 1 0,-1-1 1,1 1-1,-1-1 0,1 0 0,-1 1 0,1-1 0,-1 1 0,1-1 1,-1 1-1,1 0 0,-1-1 0,0 1 0,1 0 0,-1-1 0,0 1 0,1 0 1,-1 0-1,0-1 0,1 1 0,-1 0 0,0 0 0,0 0 0,1 0 0,-1 0 1,-1 0-1,-30 0 699,22 1-508,7-1-182,0 0 0,0 1 0,0-1 0,0 1 0,1 0 0,-1 0 0,0 0 0,0 0 0,1 1 0,-1-1 0,1 1 0,-1 0 0,1-1 0,0 1 0,0 0 1,-3 4-1,-29 40 71,32-44-101,2-2 25,0 1 0,-1-1 0,1 1 0,0-1 0,0 1 0,-1 0 0,1-1-1,0 1 1,0 0 0,0-1 0,0 1 0,0-1 0,0 1 0,0 0 0,0-1 0,0 1 0,0 0 0,0-1 0,0 1 0,0 0 0,0-1 0,1 1 0,-1-1-1,0 1 1,0 0 0,1-1 0,-1 1 0,0-1 0,1 1 0,-1-1 0,1 1 0,-1-1 0,1 1 0,-1-1 0,1 0 0,-1 1 0,1-1 0,-1 0 0,1 1-1,0-1 1,-1 0 0,1 0 0,-1 1 0,1-1 0,0 0 0,0 0 0,39 9-8,-30-7 44,56 8-91,116 6 0,72-17-102,-105-1 99,-123 3 99,-15-1 25,0 1-1,1-1 0,-1-1 1,0 0-1,0-1 1,1 0-1,-1-1 0,13-4 1,-23 7 75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1.575"/>
    </inkml:context>
    <inkml:brush xml:id="br0">
      <inkml:brushProperty name="width" value="0.025" units="cm"/>
      <inkml:brushProperty name="height" value="0.025" units="cm"/>
      <inkml:brushProperty name="color" value="#E71224"/>
    </inkml:brush>
  </inkml:definitions>
  <inkml:trace contextRef="#ctx0" brushRef="#br0">192 118 192,'-6'0'2851,"-45"-2"2656,22 1-2012,-56 4 0,65 2-2166,20-5-1301,0 0 1,0 0-1,0 0 0,0 0 0,0 1 0,0-1 0,0 0 0,0 0 1,0 0-1,0 0 0,0 0 0,0 0 0,0 1 0,0-1 1,0 0-1,0 0 0,0 0 0,0 0 0,0 0 0,0 0 0,0 1 1,0-1-1,0 0 0,0 0 0,0 0 0,0 0 0,0 0 0,0 0 1,0 0-1,0 1 0,0-1 0,1 0 0,-1 0 0,0 0 0,0 0 1,0 0-1,0 0 0,0 0 0,0 0 0,0 0 0,1 0 0,-1 0 1,0 0-1,0 0 0,0 0 0,0 0 0,0 0 0,0 0 0,1 0 1,-1 0-1,0 0 0,0 0 0,0 0 0,0 0 0,0 0 0,0 0 1,1 0-1,-1 0 0,0 0 0,38 6 969,360 1 133,-238-9-1123,-40 2 83,-119 0-63,23-6-16528,-13-6 12679,-4-1 3503,-3-1 3898,-2-2 9235,-28 17-9980,22 2-2805,0-1 0,0 1 0,0 0 0,1 0-1,-1 1 1,1-1 0,0 1 0,-1-1 0,2 1 0,-1 0-1,0 0 1,1 0 0,0 1 0,0-1 0,0 0 0,0 1-1,1-1 1,0 1 0,0 0 0,0 0 0,0-1 0,1 1-1,0 0 1,0 6 0,1-9-34,-1-1 0,0 0-1,1 1 1,-1-1 0,1 0 0,0 0-1,-1 1 1,1-1 0,0 0 0,0 0 0,0 0-1,0 0 1,0 0 0,0 0 0,0 0-1,0 0 1,0-1 0,0 1 0,0 0-1,0 0 1,1-1 0,-1 1 0,0-1 0,0 1-1,1-1 1,-1 0 0,0 0 0,1 1-1,-1-1 1,3 0 0,49 2-2,-45-2-21,-5 0 21,1 0 1,-1 0 0,1-1 0,-1 1-1,1-1 1,-1 0 0,0 0 0,0 0 0,1-1-1,-1 1 1,0-1 0,0 0 0,0 0 0,-1 0-1,1 0 1,0 0 0,-1 0 0,1-1-1,-1 1 1,0-1 0,0 0 0,0 0 0,0 0-1,0 0 1,0 0 0,-1 0 0,0 0 0,2-4-1,0-6-13,1-1 1,-2 1-1,0-1 0,0 1 0,-1-26 1,-1 38 29,0-1 0,0 0 0,-1 0 0,1 0 0,-1 0 1,1 0-1,-1 1 0,0-1 0,1 0 0,-1 0 0,0 1 1,0-1-1,0 1 0,0-1 0,-1 1 0,1-1 0,0 1 1,-1 0-1,1-1 0,-1 1 0,1 0 0,-1 0 1,1 0-1,-1 0 0,0 0 0,0 1 0,1-1 0,-1 0 1,0 1-1,-3-1 0,-6-1 113,-1 0 0,1 1 1,0 1-1,-12 0 0,13 0 35,6 0-128,-1 0 0,1 1 1,0-1-1,0 1 0,-1 0 1,1 1-1,0-1 0,0 1 1,0-1-1,0 1 0,1 0 1,-1 1-1,0-1 0,1 1 1,0-1-1,-1 1 0,1 0 1,0 0-1,0 1 0,1-1 1,-4 6-1,2-3-42,1-1-1,0 1 1,1 0 0,-1 0 0,1 1 0,0-1-1,1 0 1,0 1 0,0-1 0,0 1 0,1-1-1,0 1 1,1 10 0,-1-15 2,1 1 1,0-1-1,0 0 0,1 1 0,-1-1 1,0 0-1,1 0 0,-1 0 1,1 0-1,0 0 0,0 0 0,0-1 1,-1 1-1,2 0 0,-1-1 1,0 0-1,0 1 0,0-1 0,1 0 1,-1 0-1,1 0 0,-1 0 1,0-1-1,5 1 0,5 2-31,0-1 1,0 0-1,23 0 0,-32-1 39,1-1 0,-1 0-1,1 0 1,-1-1 0,1 1-1,-1-1 1,1 1 0,-1-1-1,1 0 1,-1 0 0,0-1-1,0 1 1,1-1 0,-1 0-1,0 1 1,-1-1 0,1-1-1,0 1 1,0 0 0,-1-1-1,0 1 1,1-1 0,-1 0 0,0 0-1,0 0 1,0 0 0,-1 0-1,1 0 1,-1 0 0,0 0-1,0-1 1,0 1 0,0-1-1,0 1 1,-1-1 0,1 1-1,-1-1 1,0-4 0,0 5 23,0 1 1,0 0 0,0 0-1,-1 0 1,1 0 0,0 0-1,-1 0 1,0 0 0,1 1-1,-1-1 1,0 0 0,0 0 0,0 0-1,0 0 1,0 1 0,0-1-1,0 1 1,-1-1 0,-1-1-1,0 1 22,0 0-1,1 1 0,-1-1 0,0 1 0,0 0 0,0 0 0,0 0 1,-1 0-1,1 1 0,0-1 0,-6 1 0,5-1-154,-27 3 308,22 6-1862,6 8-3393,3-10-626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2.043"/>
    </inkml:context>
    <inkml:brush xml:id="br0">
      <inkml:brushProperty name="width" value="0.025" units="cm"/>
      <inkml:brushProperty name="height" value="0.025" units="cm"/>
      <inkml:brushProperty name="color" value="#E71224"/>
    </inkml:brush>
  </inkml:definitions>
  <inkml:trace contextRef="#ctx0" brushRef="#br0">57 495 2819,'-7'2'4507,"-42"5"8464,49-7-12443,3-1-523,10-6-10,0-1 0,0-1 0,0 0 0,-1 0 0,-1-2 0,13-13 0,4-2 62,47-42-35,215-184 148,-272 239-270,1 2 0,33-16-1,3-2-36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3.017"/>
    </inkml:context>
    <inkml:brush xml:id="br0">
      <inkml:brushProperty name="width" value="0.025" units="cm"/>
      <inkml:brushProperty name="height" value="0.025" units="cm"/>
      <inkml:brushProperty name="color" value="#E71224"/>
    </inkml:brush>
  </inkml:definitions>
  <inkml:trace contextRef="#ctx0" brushRef="#br0">36 91 4612,'-21'-3'4681,"20"3"-4477,1 0 1,-1 0 0,0 0 0,1-1 0,-1 1 0,0 0-1,1 0 1,-1-1 0,0 1 0,1 0 0,-1-1-1,1 1 1,-1-1 0,1 1 0,-1-1 0,1 1 0,-1-1-1,1 1 1,-1-1 0,1 0 0,0 1 0,-1-1-1,1 0 1,0 1 0,-1-1 0,1 0 0,0 0 0,0 0 77,36 1 2265,-35 0-2512,-1 1-1,1 0 1,0 0 0,0 0 0,0 0-1,0 1 1,-1-1 0,1 0 0,-1 0 0,1 0-1,-1 1 1,1-1 0,-1 0 0,0 0-1,1 1 1,-1 2 0,3 28 283,-3-20-197,2 26 113,-2-25-215,1 0 0,0 0 0,0 0 1,1 0-1,1 0 0,7 18 1,-10-30-22,0-1-1,0 1 1,0-1 0,0 1 0,0-1 0,0 1 0,1 0 0,-1-1 0,0 1 0,0-1 0,1 1 0,-1-1 0,0 1 0,1-1 0,-1 0 0,1 1 0,-1-1 0,0 1 0,1-1 0,-1 0 0,1 1 0,-1-1 0,1 0 0,-1 0-1,1 1 1,-1-1 0,1 0 0,0 0 0,-1 0 0,1 0 0,-1 0 0,1 1 0,-1-1 0,1 0 0,0 0 0,-1 0 0,2-1 0,-2 1 0,1-1 1,0 0 0,0 0-1,-1 0 1,1 1-1,-1-1 1,1 0-1,0 0 1,-1 0-1,0 0 1,1 0-1,-1 0 1,0 0 0,1 0-1,-1 0 1,0 0-1,0 0 1,0 0-1,0-2 1,2-27 18,1 9-139,-2 0 0,-1 0 0,0 1 0,-5-28 0,4 44 94,-1 0-1,1 0 1,-1 0-1,0 0 1,0 1-1,-1-1 0,1 1 1,-1-1-1,0 1 1,0 0-1,0 0 1,-4-3-1,-20-26 3043,33 32-3113,13 1 38,0-1 0,0-1 0,0-1 0,0 0 0,31-10 0,-32 7 9,1 0-1,-1 1 1,1 1-1,0 1 1,28 0-1,-46 4 47,-1 0 0,1 0 0,0 1-1,-1-1 1,1 0 0,-1 0 0,0 0-1,0 0 1,0 1 0,0-1 0,0 0 0,-1 4-1,1-2-8,0-2 66,-1 0 0,1 0 0,-1 0 0,1 1 0,-1-1 0,0 0 0,0 0 0,0 0 0,0 0 0,-1 0 0,1 0 0,0-1-1,-1 1 1,1 0 0,-1-1 0,-2 3 0,-38 26 222,17-12-115,-74 56 793,98-73-1071,1-1 0,-1 0 0,0 1 0,1 0 0,-1-1 0,1 1 0,-1-1 0,1 1 0,-1 0 0,1-1 0,-1 1 0,1 0 0,0-1 0,-1 1 0,1 0 0,0 0 0,-1-1 0,1 1 1,0 0-1,0 0 0,0 0 0,0-1 0,0 1 0,0 0 0,0 0 0,0 0 0,0-1 0,0 1 0,1 0 0,-1 0 0,0-1 0,0 1 0,1 0 0,-1 0 0,0-1 0,1 1 0,-1 0 0,1-1 0,-1 1 0,1-1 0,-1 1 0,1 0 1,0-1-1,-1 1 0,1-1 0,-1 1 0,1-1 0,0 0 0,0 1 0,1 0 0,15 8-5603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4.141"/>
    </inkml:context>
    <inkml:brush xml:id="br0">
      <inkml:brushProperty name="width" value="0.025" units="cm"/>
      <inkml:brushProperty name="height" value="0.025" units="cm"/>
      <inkml:brushProperty name="color" value="#E71224"/>
    </inkml:brush>
  </inkml:definitions>
  <inkml:trace contextRef="#ctx0" brushRef="#br0">135 15 2242,'-7'3'9902,"0"-3"-3949,-2-1-2758,-5-2-3252,-12-1 389,22 3-288,0 1 0,1 0 0,-1 1 0,1-1 1,-1 1-1,1-1 0,-1 1 0,1 0 0,-1 0 0,1 1 0,0-1 0,0 1 0,-4 2 0,5-2-42,0-1-1,0 1 0,1 0 0,-1 1 0,1-1 0,0 0 1,-1 0-1,1 0 0,0 1 0,0-1 0,0 1 0,1-1 1,-1 1-1,1-1 0,-1 1 0,1-1 0,0 1 0,0 0 0,0 3 1,0-1-40,0 1 1,0 0-1,0 0 1,1-1-1,0 1 1,0 0 0,1-1-1,-1 1 1,6 9-1,-5-11 23,0-1 0,1 0 0,0 0 1,0 0-1,0 0 0,0 0 0,0 0 0,1-1 0,-1 0 0,1 0 0,0 0 0,-1 0 1,1 0-1,6 1 0,-5-1-44,0 0 1,0 0-1,0-1 0,0 0 1,1 0-1,-1 0 0,0-1 1,1 1-1,-1-1 1,0-1-1,1 1 0,-1-1 1,0 0-1,0 0 0,10-3 1,-12 2 44,0 0 0,1 0 1,-1 0-1,0 0 0,-1-1 0,1 1 0,0-1 1,-1 0-1,1 1 0,-1-1 0,0 0 1,0-1-1,0 1 0,0 0 0,-1-1 1,1 1-1,-1-1 0,0 1 0,0-1 1,0 1-1,0-1 0,0-6 0,-1 6 45,1-1 0,-1 1 0,0 0 0,0-1 0,0 1 0,0-1 1,-1 1-1,0 0 0,0-1 0,0 1 0,0 0 0,-1 0 0,1 0 0,-1 0 0,-3-5 0,2 6 25,1 0-1,-1 0 1,0 1 0,0-1 0,0 1-1,-1 0 1,1 0 0,0 0 0,-1 0-1,1 1 1,-1-1 0,0 1 0,1 0-1,-1 0 1,0 0 0,0 1 0,-6-1-1,2 0 20,0 0-1,-1 1 1,1 0-1,0 0 1,-1 1-1,1 0 1,-16 4-1,21-4-113,1 0 0,-1 0 0,1 1 0,0-1 0,-1 0 1,1 1-1,0 0 0,0-1 0,0 1 0,0 0 0,0 0 0,1 0 0,-1 0 0,1 0 0,-1 1 0,1-1 0,0 0 0,0 1 0,0-1 0,0 1 0,0-1 0,0 1 0,1 0 0,-1-1 0,1 1 0,0 0 0,0-1 0,0 5 1,0-5-322,1 0-1,-1-1 1,1 1 0,-1 0 0,1-1 0,0 1 0,0-1 0,0 1 0,-1-1 0,1 1 0,1-1 0,-1 1 0,0-1 0,0 0 0,0 0 0,1 0 0,-1 0 0,1 0 0,-1 0 0,1 0 0,-1 0 0,1 0 0,-1-1 0,1 1 0,0-1 0,-1 1 0,1-1 0,0 1 0,-1-1 0,1 0 0,0 0 0,0 0 0,-1 0 0,3 0 0,1 0-414,-1-1 0,1 1-1,-1 0 1,1-1 0,-1 0 0,0 0-1,8-3 1,11-13 15572,-19 16-8539,1 0-4827,4 2-4037,-2-1 3752,249 15-1056,2 0 0,-4-23 3822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5.835"/>
    </inkml:context>
    <inkml:brush xml:id="br0">
      <inkml:brushProperty name="width" value="0.025" units="cm"/>
      <inkml:brushProperty name="height" value="0.025" units="cm"/>
      <inkml:brushProperty name="color" value="#E71224"/>
    </inkml:brush>
  </inkml:definitions>
  <inkml:trace contextRef="#ctx0" brushRef="#br0">120 16 11147,'-1'0'149,"0"-1"0,0 1 0,1 0 0,-1-1 0,0 1 0,0-1 0,0 1 0,0 0 0,0 0 0,0 0 0,1-1 0,-1 1 0,0 0 0,0 0 1,0 0-1,0 0 0,0 0 0,0 1 0,0-1 0,0 0 0,0 0 0,1 1 0,-1-1 0,0 0 0,-1 1 0,-1 4 201,0 0 1,0 0-1,0 0 0,1 0 0,-1 0 0,2 1 0,-3 6 1,-2 5 306,-12 30 71,-18 78-1,32-102-1336,0 0-1,-1 42 1,7-101 564,2-1 1,8-36-1,3-19 93,4-30 428,-16 120-171,1 10-224,0 10 8,0 6-86,1 0 0,0 0 0,2 0 0,1-1 0,15 32 0,-20-50-4,-1 1 0,2-1 0,-1 0 0,1 0 0,-1 0 0,1-1 0,1 1 0,-1-1 0,1 0 0,-1 0 0,1-1 0,0 1 0,1-1 0,-1 0 0,0 0 0,1-1-1,0 0 1,-1 0 0,1 0 0,0 0 0,0-1 0,0 0 0,0-1 0,0 1 0,0-1 0,1 0 0,6-1 0,-8-1 6,-1 1 1,1 0 0,-1-1-1,0 0 1,1 0-1,-1 0 1,0-1-1,-1 0 1,1 1-1,0-1 1,-1-1-1,1 1 1,-1 0-1,0-1 1,0 1 0,0-1-1,-1 0 1,0 0-1,4-8 1,1-1 19,-1-1 0,-1 0 0,0 0 0,-1-1 0,3-15 1,-5 11 134,0 0 0,-2-25 0,-1 16-1356,7 32-6742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6.247"/>
    </inkml:context>
    <inkml:brush xml:id="br0">
      <inkml:brushProperty name="width" value="0.025" units="cm"/>
      <inkml:brushProperty name="height" value="0.025" units="cm"/>
      <inkml:brushProperty name="color" value="#E71224"/>
    </inkml:brush>
  </inkml:definitions>
  <inkml:trace contextRef="#ctx0" brushRef="#br0">29 371 13837,'-1'0'155,"0"0"-1,0 1 1,1-1-1,-1 0 1,0 0-1,0 0 1,0 0 0,0 0-1,0 0 1,0 0-1,0 0 1,0 0-1,0 0 1,0-1-1,1 1 1,-1 0-1,0-1 1,0 1 0,0 0-1,0-1 1,1 1-1,-1-1 1,0 1-1,0-1 1,1 0-1,-1 1 1,0-1 0,1 0-1,-1 1 1,1-1-1,-1-1 1,0-2-40,0 1 0,1-1 1,0 0-1,0 1 0,0-1 0,0 0 1,2-5-1,-2 6-191,5-17 103,1 0 0,0 0 0,2 1 0,0 0 0,1 1 0,14-23 0,-1 1 19,39-82 136,-61 122-184,0 0 0,1 0 0,-1 0 0,0-1 0,0 1 0,0 0 0,0 0 0,0 0-1,0 0 1,0-1 0,0 1 0,0 0 0,0 0 0,1 0 0,-1 0 0,0 0 0,0 0 0,0 0 0,0-1 0,0 1 0,1 0 0,-1 0 0,0 0 0,0 0 0,0 0 0,0 0 0,1 0 0,-1 0 0,0 0 0,0 0 0,0 0 0,0 0 0,1 0 0,-1 0 0,0 0 0,0 0 0,0 0 0,1 0 0,-1 0 0,0 0 0,0 0 0,0 0 0,1 0 0,4 9-12,0 11 133,2 27 185,-3-14-181,10 40 0,-9-52-675,0 1 1,-2-1 0,2 38 0,-5-57-864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6.608"/>
    </inkml:context>
    <inkml:brush xml:id="br0">
      <inkml:brushProperty name="width" value="0.025" units="cm"/>
      <inkml:brushProperty name="height" value="0.025" units="cm"/>
      <inkml:brushProperty name="color" value="#E71224"/>
    </inkml:brush>
  </inkml:definitions>
  <inkml:trace contextRef="#ctx0" brushRef="#br0">2 39 10666,'-2'-3'3555,"2"-3"-1729,9-1-705,16 3-832,16-2 768,3 1-161,4 5-383,4-2-257,-2 0-352,11 2 256,1-2-2082,-9 0-5349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7.480"/>
    </inkml:context>
    <inkml:brush xml:id="br0">
      <inkml:brushProperty name="width" value="0.025" units="cm"/>
      <inkml:brushProperty name="height" value="0.025" units="cm"/>
      <inkml:brushProperty name="color" value="#E71224"/>
    </inkml:brush>
  </inkml:definitions>
  <inkml:trace contextRef="#ctx0" brushRef="#br0">32 43 1121,'14'1'7939,"-7"4"-3594,-5 15-1580,-2-10-2461,0 26 823,-9 61 1,6-80-1103,-1-1 1,0 0 0,-1 0-1,0 0 1,-2-1 0,-7 15 0,11-34-1131,3-13 257,4-26-338,20-53-253,-10 50 2206,10-78 1,-22 116 597,0 8-584,3 16-408,3 26-431,-5-21 82,15 93 191,-15-103-197,0 1-1,1-1 1,0 1-1,1-1 0,1 0 1,-1-1-1,11 15 1,-14-22-15,1 0 0,0-1 1,-1 1-1,1 0 1,0-1-1,0 0 0,0 0 1,1 0-1,-1 0 1,1 0-1,-1 0 0,1-1 1,-1 0-1,1 0 1,0 0-1,-1 0 0,1 0 1,0-1-1,0 0 1,0 1-1,7-2 0,-9 0 7,-1 1-1,1-1 0,0 0 0,-1 1 0,1-1 1,-1 0-1,1 0 0,-1 0 0,1 0 0,-1-1 0,0 1 1,1 0-1,-1-1 0,0 1 0,0-1 0,0 1 1,0-1-1,0 1 0,0-1 0,0 0 0,-1 1 1,2-4-1,12-47 146,-12 42-153,8-34 190,-3 0 0,-2 0 0,0-58 1,-5 101-242,1 13-5978,2 0 32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7.939"/>
    </inkml:context>
    <inkml:brush xml:id="br0">
      <inkml:brushProperty name="width" value="0.025" units="cm"/>
      <inkml:brushProperty name="height" value="0.025" units="cm"/>
      <inkml:brushProperty name="color" value="#E71224"/>
    </inkml:brush>
  </inkml:definitions>
  <inkml:trace contextRef="#ctx0" brushRef="#br0">9 315 14510,'-1'0'138,"1"-1"0,-1 1-1,1-1 1,-1 0 0,0 1 0,1-1 0,-1 0 0,1 1 0,-1-1 0,1 0 0,0 0 0,-1 1 0,1-1 0,0 0 0,-1 0-1,1 0 1,0 1 0,0-1 0,0 0 0,0 0 0,0 0 0,0 0 0,0 0 0,0 1 0,0-1 0,0 0 0,1 0-1,-1 0 1,1-1 0,-1-5 76,0-4-152,2 0 0,-1-1 1,1 1-1,1 0 1,0 0-1,8-20 1,37-65 83,-15 33 13,-16 38 402,-17 25-553,0-1 1,1 1 0,-1 0 0,0 0 0,0 0 0,1 0 0,-1 0 0,0 0-1,0-1 1,0 1 0,1 0 0,-1 0 0,0 0 0,0 0 0,1 0 0,-1 0 0,0 0-1,0 0 1,1 0 0,-1 0 0,0 0 0,0 0 0,1 1 0,-1-1 0,0 0-1,0 0 1,1 0 0,-1 0 0,0 0 0,0 0 0,0 1 0,1-1 0,-1 0 0,7 16 78,-4 2 133,-1 0 0,1 23 0,-2-21-126,6 35 1,-1-23-341,-1 0 0,2 64 1,-7-109-10859,0-7 4426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7:59.895"/>
    </inkml:context>
    <inkml:brush xml:id="br0">
      <inkml:brushProperty name="width" value="0.025" units="cm"/>
      <inkml:brushProperty name="height" value="0.025" units="cm"/>
      <inkml:brushProperty name="color" value="#E71224"/>
    </inkml:brush>
  </inkml:definitions>
  <inkml:trace contextRef="#ctx0" brushRef="#br0">1 71 9097,'10'3'4687,"-6"5"-4574,1 0 1,-2-1-1,1 1 1,-1 0 0,0 1-1,-1-1 1,0 1-1,0-1 1,1 14 0,-1 14-129,-3 36 1,0-26-431,1-61-5363,-1-44 557,-2-1 3770,-1-64 6323,4 121-4808,0 1 1,1-1 0,-1 1-1,0-1 1,1 1-1,-1-1 1,1 1 0,0 0-1,0-1 1,0 1-1,0 0 1,0-1 0,1 1-1,-1 0 1,1 0 0,-1 0-1,1 0 1,0 0-1,0 1 1,0-1 0,-1 0-1,2 1 1,-1-1 0,0 1-1,0 0 1,0 0-1,1 0 1,-1 0 0,1 0-1,-1 0 1,3 0-1,4 0 59,0-1-1,0 1 1,0 1-1,0 0 1,0 0-1,0 1 0,16 3 1,-23-4 8,0 1 1,0-1-1,0 1 1,0 0-1,0 0 0,-1 0 1,1 0-1,0 0 1,0 0-1,-1 0 1,1 1-1,-1-1 0,1 0 1,-1 1-1,1 0 1,-1-1-1,0 1 1,0 0-1,0 0 0,0-1 1,0 1-1,0 0 1,0 0-1,-1 0 1,1 4-1,0-4 53,-1 1 0,1 0 0,-1-1 0,0 1 0,0 0 0,0 0 0,-1-1 0,1 1 0,-1 0 0,1-1 0,-1 1 0,0 0 0,0-1 0,0 1 0,0-1-1,-1 1 1,1-1 0,-4 4 0,-2 2 205,0-1-1,0 0 0,-1 0 0,0-1 0,-1 0 1,1 0-1,-1-1 0,0 0 0,-17 6 0,25-11-381,1 0-1,0 0 1,0 0-1,-1 1 1,1-1-1,0 0 0,-1 0 1,1 0-1,0 0 1,0 0-1,-1 0 0,1 1 1,0-1-1,0 0 1,0 0-1,-1 0 1,1 1-1,0-1 0,0 0 1,0 0-1,-1 1 1,1-1-1,0 0 1,0 0-1,0 1 0,0-1 1,0 0-1,0 0 1,0 1-1,0-1 0,0 0 1,0 1-1,0-1 1,0 0-1,0 1 1,0-1-1,8 11-224,14 4 210,1-3 61,145 67-1130,-162-77 448,1 0-1,0 0 0,-1-1 0,1 0 1,8 0-1,5-3 5238,-17-2-4415,-1 1 1,0-1-1,0 1 1,0-1 0,-1 0-1,1 1 1,-1-1-1,0 0 1,1-8 0,0 5-65,8-29 7,1-2 260,0 0-1,3 0 1,23-45 0,-37 83-369,0-1-1,1 1 1,-1 0-1,0-1 1,1 1-1,-1-1 1,1 1-1,-1 0 0,0 0 1,1-1-1,-1 1 1,1 0-1,-1 0 1,1-1-1,-1 1 1,1 0-1,-1 0 1,1 0-1,-1 0 1,1 0-1,0 0 1,-1 0-1,1 0 1,-1 0-1,1 0 1,-1 0-1,1 0 1,-1 0-1,1 0 1,-1 0-1,1 1 1,-1-1-1,1 0 1,-1 0-1,1 0 1,-1 1-1,1-1 1,-1 0-1,0 1 1,1-1-1,-1 1 1,0-1-1,1 0 1,-1 1-1,0-1 1,1 1-1,-1-1 1,0 1-1,0-1 1,1 1-1,15 24 210,-7 0-190,0 0 1,-2 0 0,-1 1-1,-1-1 1,3 43 0,9 41-4020,-17-106 3212,0 0-841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58.303"/>
    </inkml:context>
    <inkml:brush xml:id="br0">
      <inkml:brushProperty name="width" value="0.025" units="cm"/>
      <inkml:brushProperty name="height" value="0.025" units="cm"/>
      <inkml:brushProperty name="color" value="#E71224"/>
    </inkml:brush>
  </inkml:definitions>
  <inkml:trace contextRef="#ctx0" brushRef="#br0">0 162 8808,'11'-118'9481,"5"118"-9256,13 0 735,13-2-127,10-4-448,15-7-417,0-9-4293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8:18.964"/>
    </inkml:context>
    <inkml:brush xml:id="br0">
      <inkml:brushProperty name="width" value="0.025" units="cm"/>
      <inkml:brushProperty name="height" value="0.025" units="cm"/>
      <inkml:brushProperty name="color" value="#E71224"/>
    </inkml:brush>
  </inkml:definitions>
  <inkml:trace contextRef="#ctx0" brushRef="#br0">0 1 2242,'64'0'2744,"-63"0"-2461,5 15-411,14-13-1239,-6-1 187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8:27.541"/>
    </inkml:context>
    <inkml:brush xml:id="br0">
      <inkml:brushProperty name="width" value="0.025" units="cm"/>
      <inkml:brushProperty name="height" value="0.025" units="cm"/>
      <inkml:brushProperty name="color" value="#E71224"/>
    </inkml:brush>
  </inkml:definitions>
  <inkml:trace contextRef="#ctx0" brushRef="#br0">1 10 288,'33'-4'160,"1"-1"33,1 5-834</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5.640"/>
    </inkml:context>
    <inkml:brush xml:id="br0">
      <inkml:brushProperty name="width" value="0.025" units="cm"/>
      <inkml:brushProperty name="height" value="0.025" units="cm"/>
      <inkml:brushProperty name="color" value="#E71224"/>
    </inkml:brush>
  </inkml:definitions>
  <inkml:trace contextRef="#ctx0" brushRef="#br0">421 0 8488,'-2'1'606,"0"1"1,0-1-1,-1 0 0,1 0 1,0 0-1,-1 0 0,1-1 1,-1 1-1,1 0 0,-1-1 1,1 0-1,-1 0 0,0 0 1,-3 0-1,-11 1-1053,-26 10 513,0 2-1,0 2 1,2 2 0,0 1-1,1 2 1,-53 36-1,91-55-64,1 0 0,-1 0 0,1 0 0,-1 0 0,1 0 0,-1 1-1,1-1 1,0 1 0,0-1 0,0 1 0,0-1 0,0 1 0,-1 2 0,2-3-15,0 0 0,0 0 0,0 0 0,0 0 0,0-1 0,0 1 0,0 0 0,0 0 0,1 0 0,-1 0 0,0 0 0,0-1 1,1 1-1,-1 0 0,1 0 0,-1-1 0,1 1 0,-1 0 0,1 0 0,-1-1 0,1 1 0,0-1 0,-1 1 0,1 0 0,0-1 0,-1 1 0,1-1 0,0 0 1,1 1-1,32 18-420,69 25 1,-14-6 419,-42-16 19,44 29-1,-77-42-50,-1 0-1,0 0 1,-1 2-1,-1 0 0,1 0 1,-2 1-1,18 23 1,-25-31 40,-1 1 0,0-1 0,0 0-1,0 1 1,0-1 0,-1 1 0,0-1 0,0 1 0,0 0 0,0 0 0,-1-1 0,1 1 0,-2 0 0,1 0 0,0 0-1,-1-1 1,0 1 0,0 0 0,0-1 0,0 1 0,-1-1 0,0 1 0,0-1 0,0 0 0,-1 1 0,1-1 0,-1 0 0,0-1-1,0 1 1,0 0 0,-1-1 0,1 0 0,-1 0 0,0 0 0,-4 3 0,-2-1 32,-1 0 1,0-1-1,1 0 1,-1 0-1,0-1 1,-1-1-1,1 0 1,-12 1-1,-2-2 100,1-1-1,-44-4 0,51 1 37,0-1-1,-30-11 1,-11-2 1008,58 17-1235,0 0 0,0 0 1,0-1-1,-1 1 1,1 0-1,0 0 1,0 0-1,0 0 0,0 0 1,0 0-1,-1 0 1,1 0-1,0 0 0,0-1 1,0 1-1,0 0 1,0 0-1,0 0 0,-1 0 1,1 0-1,0-1 1,0 1-1,0 0 0,0 0 1,0 0-1,0 0 1,0-1-1,0 1 0,0 0 1,0 0-1,0 0 1,0-1-1,0 1 0,0 0 1,0 0-1,0 0 1,0 0-1,0-1 0,0 1 1,0 0-1,0 0 1,0 0-1,0 0 0,1-1 1,-1 1-1,0 0 1,0 0-1,0 0 0,0 0 1,0-1-1,9-8-4941,15-4-461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033"/>
    </inkml:context>
    <inkml:brush xml:id="br0">
      <inkml:brushProperty name="width" value="0.025" units="cm"/>
      <inkml:brushProperty name="height" value="0.025" units="cm"/>
      <inkml:brushProperty name="color" value="#E71224"/>
    </inkml:brush>
  </inkml:definitions>
  <inkml:trace contextRef="#ctx0" brushRef="#br0">146 1 10090,'-2'0'367,"1"0"1,0 0 0,-1 0 0,1 0 0,0 0-1,-1 0 1,1 0 0,0 1 0,0-1 0,-1 0-1,1 1 1,0-1 0,0 1 0,0-1 0,0 1 0,-1 0-1,0 0 1,-6 23 214,8-21-583,-45 287 151,44-289-149,-57 245 72,53-226-138,0-1 171,6-27-10733,4-22 5684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382"/>
    </inkml:context>
    <inkml:brush xml:id="br0">
      <inkml:brushProperty name="width" value="0.025" units="cm"/>
      <inkml:brushProperty name="height" value="0.025" units="cm"/>
      <inkml:brushProperty name="color" value="#E71224"/>
    </inkml:brush>
  </inkml:definitions>
  <inkml:trace contextRef="#ctx0" brushRef="#br0">0 24 7335,'3'0'7890,"4"0"-5320,18-2-3165,122-9 1564,2 0-3881,-163 19-8469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6.715"/>
    </inkml:context>
    <inkml:brush xml:id="br0">
      <inkml:brushProperty name="width" value="0.025" units="cm"/>
      <inkml:brushProperty name="height" value="0.025" units="cm"/>
      <inkml:brushProperty name="color" value="#E71224"/>
    </inkml:brush>
  </inkml:definitions>
  <inkml:trace contextRef="#ctx0" brushRef="#br0">1 0 7175,'0'2'2786,"0"0"-1665,2-2 225,12 4 159,7-2 129,2-1-962,2-1-319,4 0-257,-2 0-64,-6 0 96,0 0-224,-6 2 128,-5 2-545,-4 0-800,1-1-1506,-5 3-1921,-2 0-1346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112"/>
    </inkml:context>
    <inkml:brush xml:id="br0">
      <inkml:brushProperty name="width" value="0.025" units="cm"/>
      <inkml:brushProperty name="height" value="0.025" units="cm"/>
      <inkml:brushProperty name="color" value="#E71224"/>
    </inkml:brush>
  </inkml:definitions>
  <inkml:trace contextRef="#ctx0" brushRef="#br0">1 1 8872,'8'7'1922,"5"-3"-320,8 5 736,2 1-737,8 1-447,4 0-226,3 0-223,4-2-417,-1 0-127,-1 1-226,-7-5-159,-1-1-1185,-3-4-1089,6 0-2884,-3-28-2433</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506"/>
    </inkml:context>
    <inkml:brush xml:id="br0">
      <inkml:brushProperty name="width" value="0.025" units="cm"/>
      <inkml:brushProperty name="height" value="0.025" units="cm"/>
      <inkml:brushProperty name="color" value="#E71224"/>
    </inkml:brush>
  </inkml:definitions>
  <inkml:trace contextRef="#ctx0" brushRef="#br0">118 0 8264,'0'0'11750,"0"13"-11467,2 3-255,0 1 0,-2-1 0,0 0 0,-1 1 1,0-1-1,-2 0 0,-4 19 0,-41 114-359,15-51-273,31-93 566,-19 77-338,19-72 306,1 0 1,-1-1-1,2 1 0,0 0 0,0-1 0,3 17 0,-3-25 56,1 0-1,0 0 1,0 0-1,0 0 1,-1 0 0,1 0-1,0 0 1,1 0-1,-1 0 1,0 0-1,0-1 1,0 1-1,0 0 1,1-1-1,-1 1 1,0-1-1,0 1 1,1-1-1,-1 0 1,0 0-1,2 1 1,32 3 32,-35-3-17,34 0 229,66-7-1,-69 3 49,0 1-1,56 3 1,-57 3-648,41 3-4817,-41-7 516</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27.854"/>
    </inkml:context>
    <inkml:brush xml:id="br0">
      <inkml:brushProperty name="width" value="0.025" units="cm"/>
      <inkml:brushProperty name="height" value="0.025" units="cm"/>
      <inkml:brushProperty name="color" value="#E71224"/>
    </inkml:brush>
  </inkml:definitions>
  <inkml:trace contextRef="#ctx0" brushRef="#br0">284 196 9897,'-23'3'7631,"6"6"-5696,13-5-1961,1 1 1,-1-1-1,1 1 0,0-1 1,-5 11-1,0 2 47,0 1 1,2 0-1,0 1 0,1 0 1,0-1-1,2 2 1,-2 23-1,4 137 128,1-176-153,0-1 0,0 0-1,1 0 1,0 0 0,-1 0-1,1 0 1,0 0 0,0 0-1,1 0 1,-1 0 0,0 0-1,1-1 1,0 1 0,0 0-1,0-1 1,0 0 0,0 1 0,0-1-1,1 0 1,-1 0 0,1 0-1,-1 0 1,1-1 0,0 1-1,-1-1 1,1 1 0,0-1-1,0 0 1,6 1 0,7 1-102,-1-1 1,1 0-1,-1-1 1,29-2 0,-40 0 66,1 0 0,-1 0 0,1 0 0,-1-1 0,1 0 1,-1 1-1,0-1 0,0-1 0,0 1 0,0-1 0,0 1 0,0-1 1,-1 0-1,1-1 0,-1 1 0,0 0 0,4-7 0,6-7 96,-1-1 0,13-28 0,-22 41-78,12-25 179,-2-2 1,-1 0-1,-1 0 1,-2-1 0,-1 0-1,-2 0 1,-1-1-1,-2 0 1,-1-42-1,-3 68-42,1 0 0,-2 1-1,1-1 1,-1 0 0,-1 1-1,1-1 1,-1 1 0,0 0-1,-1 0 1,0 0-1,0 0 1,0 1 0,-1 0-1,0 0 1,0 0 0,-1 0-1,1 1 1,-1 0 0,-12-8-1,13 9-103,-1 0-1,0 1 0,0-1 1,-1 1-1,1 1 0,-1-1 0,1 1 1,-1 0-1,0 1 0,0-1 0,0 1 1,1 1-1,-1-1 0,0 1 1,0 0-1,0 1 0,0 0 0,0 0 1,0 0-1,0 1 0,1 0 0,-1 1 1,-7 3-1,-3 4-369,0 1 1,0 0-1,1 2 1,-23 23-1,-55 68-3700,77-85 2905,-66 78-6977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0.289"/>
    </inkml:context>
    <inkml:brush xml:id="br0">
      <inkml:brushProperty name="width" value="0.025" units="cm"/>
      <inkml:brushProperty name="height" value="0.025" units="cm"/>
      <inkml:brushProperty name="color" value="#E71224"/>
    </inkml:brush>
  </inkml:definitions>
  <inkml:trace contextRef="#ctx0" brushRef="#br0">7 17 4676,'-4'-5'10538,"2"2"-5733,4 3-4389,13 0-384,5 0-32,7 3 96,-1 0-736,4-3 95,0 0-1216,-2 0 63,0 0-1665,-1-15-1730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9.773"/>
    </inkml:context>
    <inkml:brush xml:id="br0">
      <inkml:brushProperty name="width" value="0.025" units="cm"/>
      <inkml:brushProperty name="height" value="0.025" units="cm"/>
      <inkml:brushProperty name="color" value="#E71224"/>
    </inkml:brush>
  </inkml:definitions>
  <inkml:trace contextRef="#ctx0" brushRef="#br0">1 8 3427,'0'0'-1185,"0"-7"-1057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2.538"/>
    </inkml:context>
    <inkml:brush xml:id="br0">
      <inkml:brushProperty name="width" value="0.025" units="cm"/>
      <inkml:brushProperty name="height" value="0.025" units="cm"/>
      <inkml:brushProperty name="color" value="#E71224"/>
    </inkml:brush>
  </inkml:definitions>
  <inkml:trace contextRef="#ctx0" brushRef="#br0">303 227 2626,'3'-10'1227,"0"0"0,-1 0 0,-1-1 0,0 1 0,0-1 0,-2-17-1,2-13 3917,-27 41-2250,19 0-2839,0 1 0,0 1 0,1-1 0,-1 1 0,0 0-1,1 0 1,0 1 0,-1 0 0,1 0 0,0 1 0,1-1 0,-1 1 0,-8 9 0,-8 6 61,-34 42 0,54-58-96,-10 11-10,1 1 0,0 1 0,2-1 0,-1 2 1,2-1-1,0 1 0,2 0 0,-1 1 0,2 0 0,0 0 0,2 0 1,0 0-1,-2 32 0,2 2-15,0-4-8,1 0 0,7 63 0,-3-99 15,1 1 0,1 0 0,0-1 0,0 0 0,1 0 0,1 0 0,0-1 0,1 0 0,0 0 0,1 0 0,0-1 0,0 0 0,15 12 0,6 4 17,1-1 0,2-2-1,39 23 1,-32-23-8,0-1-1,51 19 0,-68-33 14,-1-2 1,1 0-1,0-1 1,1-1-1,-1-1 1,34 1-1,-31-5 13,1 0 0,0-1 0,0-2 0,-1-1-1,0 0 1,0-2 0,0-1 0,-1-1-1,27-14 1,-16 6-43,-1-1 0,0-1 0,60-48 0,-84 58 17,0 0 0,0-1 0,-1 0 0,0-1 0,-1 0 0,0 0 0,-1-1 1,0 0-1,-1 0 0,-1-1 0,0 1 0,0-1 0,-1 0 0,4-26 0,-4 0 51,-1-1 1,-3 1-1,-4-46 1,2 69-5,-1 0 1,0 1-1,-1 0 1,-1-1-1,-1 1 1,0 1-1,0-1 1,-2 1-1,0 1 1,0-1-1,-1 1 1,-15-16-1,-13-9 290,-1 1 0,-59-44 0,-27-25 128,109 92-443,0 0 0,-1 0 0,-31-20 0,38 30-8,0-1 1,0 1-1,-1 0 1,1 1 0,-1 0-1,0 0 1,0 1-1,0 1 1,-19-2 0,14 3-17,1-1 0,-1 2 1,0 0-1,0 1 0,0 0 1,1 1-1,-1 1 0,-22 9 0,-10 9-16,-66 45 0,30-17-2239,77-48 1241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3.836"/>
    </inkml:context>
    <inkml:brush xml:id="br0">
      <inkml:brushProperty name="width" value="0.025" units="cm"/>
      <inkml:brushProperty name="height" value="0.025" units="cm"/>
      <inkml:brushProperty name="color" value="#E71224"/>
    </inkml:brush>
  </inkml:definitions>
  <inkml:trace contextRef="#ctx0" brushRef="#br0">45 198 4388,'-7'1'-740,"-24"6"8474,25-1-3609,14 4-3521,6-2-434,0-2 0,1 0-1,-1 0 1,1-1 0,0-1-1,0-1 1,29 3 0,113 0 204,-134-6-301,25 0-57,7 2-21,1-4-1,0-1 1,66-14-1,-174 19 1015,79-27-1799,20-11 756,3 2 1,0 2-1,2 2 0,1 3 0,110-39 0,-159 65-666,-1 0 0,1 1 0,0-1 0,0 1 0,0 0 0,7 0 0,-1 0-1532,-6 0-2957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4.485"/>
    </inkml:context>
    <inkml:brush xml:id="br0">
      <inkml:brushProperty name="width" value="0.025" units="cm"/>
      <inkml:brushProperty name="height" value="0.025" units="cm"/>
      <inkml:brushProperty name="color" value="#E71224"/>
    </inkml:brush>
  </inkml:definitions>
  <inkml:trace contextRef="#ctx0" brushRef="#br0">7 63 6887,'-5'6'4948,"4"9"-3901,4 14-1078,-3-29 35,2 21 148,-1-12-38,0 0 1,0 0-1,1 0 1,0 0-1,1 0 1,0 0-1,4 8 1,-7-17-108,0 1 0,0-1 0,1 0 0,-1 1 1,0-1-1,0 0 0,0 1 0,1-1 0,-1 0 1,0 1-1,0-1 0,1 0 0,-1 1 0,0-1 1,1 0-1,-1 0 0,0 0 0,1 1 1,-1-1-1,0 0 0,1 0 0,-1 0 0,0 0 1,1 0-1,-1 1 0,0-1 0,1 0 0,-1 0 1,1 0-1,-1 0 0,0 0 0,1 0 0,6-11 359,-3-18 39,-3 2-237,-1 7-131,0 0 0,-3-22 1,2 37 0,1 0 0,-1 0 1,-1 1-1,1-1 1,-1 0-1,0 1 0,0-1 1,0 1-1,0 0 1,-1-1-1,0 1 0,1 0 1,-8-6-1,10 10-12,0-1 1,0 1-1,0 0 0,0 0 0,0 0 0,-1 0 1,1 0-1,0 0 0,0 0 0,0-1 0,0 1 1,0 0-1,0 0 0,0 0 0,0 0 0,0 0 1,0 0-1,-1 0 0,1 0 0,0 0 0,0 0 1,0 0-1,0 0 0,0 0 0,0 0 0,0 0 1,-1 0-1,1 0 0,0 0 0,0 0 0,0 0 1,0 0-1,0 0 0,0 0 0,-1 0 0,1 0 1,0 0-1,0 0 0,0 0 0,0 0 0,0 0 1,0 0-1,0 0 0,-1 0 0,1 0 0,0 0 1,0 1-1,0-1 0,0 0 0,0 0 0,0 0 1,0 0-1,0 0 0,0 0 0,0 0 0,0 0 1,0 1-1,0-1 0,0 0 0,-1 0 0,4 9 31,2-6-55,0 1 0,0 0-1,0-1 1,0 0 0,0 0-1,1-1 1,-1 1 0,1-1-1,0-1 1,11 3 0,64 7 54,-74-11-244,9 0 949,-14 3-94,-8 3 25,-3 1-602,1 0-1,0 1 0,0 0 1,1 0-1,0 0 0,0 1 1,1 0-1,0 1 0,-7 14 1,9-15-366,0 1-1,1 0 1,0 0 0,-3 13 0,5-16-783,0 1 0,1 0 0,0-1 0,0 1 0,1-1 0,1 11 0,2-9-3340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5.178"/>
    </inkml:context>
    <inkml:brush xml:id="br0">
      <inkml:brushProperty name="width" value="0.025" units="cm"/>
      <inkml:brushProperty name="height" value="0.025" units="cm"/>
      <inkml:brushProperty name="color" value="#E71224"/>
    </inkml:brush>
  </inkml:definitions>
  <inkml:trace contextRef="#ctx0" brushRef="#br0">75 113 6342,'1'0'299,"0"0"1,-1 0-1,1 0 0,0-1 1,0 1-1,0 0 0,0 0 1,0-1-1,0 1 0,0-1 1,-1 1-1,1-1 0,0 1 1,0-1-1,0 1 0,-1-1 1,1 0-1,0 1 1,-1-1-1,1 0 0,0 0 1,8-24 1662,-5-32-984,-4 51-185,0 5-729,-1 0 1,1 1-1,0-1 0,-1 0 1,1 0-1,0 1 0,-1-1 0,1 0 1,-1 1-1,1-1 0,-1 0 1,1 1-1,-1-1 0,0 1 1,1-1-1,-1 1 0,0-1 0,1 1 1,-1 0-1,0-1 0,0 1 1,1 0-1,-1-1 0,0 1 1,0 0-1,1 0 0,-1 0 0,0 0 1,0 0-1,0 0 0,0 0 1,1 0-1,-1 0 0,0 0 1,0 0-1,0 1 0,1-1 0,-2 1 1,-1-1-11,0 0 0,0 1 0,0 0 0,0 0 0,0-1 0,1 2 0,-1-1 0,0 0 0,1 1 0,-4 2 0,0 2-80,1 1 0,1 1 1,-1-1-1,1 1 0,0-1 1,1 1-1,0 0 0,0 1 0,1-1 1,0 0-1,0 1 0,1-1 1,0 1-1,1 0 0,1 15 1,-1-23-3,0 0 0,1 1 0,-1-1 0,1 0 0,-1 0 0,1 0 0,-1 0 0,1 1 0,0-1 0,0 0 0,-1 0 0,1 0 0,0-1 0,0 1 0,0 0 0,0 0 0,0 0 0,0-1 0,0 1 0,0 0 0,1-1 0,-1 1 0,0-1 0,0 1 0,1-1 0,-1 0 0,2 1 0,0-1-55,1 1 0,-1 0 0,0-1 0,0 0 0,1 1 0,-1-1-1,0-1 1,1 1 0,-1 0 0,7-3 0,-9 2 47,1-1 1,-1 1-1,0-1 0,0 0 1,0 0-1,0 0 1,0 1-1,0-1 0,0 0 1,-1 0-1,1 0 0,-1 0 1,0-1-1,1 1 0,-1 0 1,0 0-1,0 0 0,0 0 1,0 0-1,-1 0 0,1 0 1,0 0-1,-1 0 1,0 0-1,1 0 0,-1 0 1,0 0-1,0 0 0,0 0 1,-2-2-1,0 3-35,0-1-1,-1 0 1,0 1 0,1 0-1,-1 0 1,1 0 0,-1 1 0,-6-1-1,-5 0 2171,62-1-1625,50-10-1,3 1-320,-59 7-108,227-9-298,-267 13-564,-3 6-3523,-10 12-913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5.970"/>
    </inkml:context>
    <inkml:brush xml:id="br0">
      <inkml:brushProperty name="width" value="0.025" units="cm"/>
      <inkml:brushProperty name="height" value="0.025" units="cm"/>
      <inkml:brushProperty name="color" value="#E71224"/>
    </inkml:brush>
  </inkml:definitions>
  <inkml:trace contextRef="#ctx0" brushRef="#br0">201 45 4100,'0'-2'410,"1"1"0,-1 0 1,0 0-1,0-1 0,1 1 0,-1 0 1,0-1-1,0 1 0,0-1 0,0 1 0,-1 0 1,1-1-1,0 1 0,0 0 0,-1 0 1,1-1-1,-1 1 0,1 0 0,-1 0 1,0-1-1,-1 0 0,1 0-219,0 1 1,-1 0-1,1 0 1,-1 0-1,1 0 0,-1 0 1,0 0-1,0 0 1,1 0-1,-1 1 0,0-1 1,0 1-1,-3-1 1,-1 0-66,-1 1 0,1 0 0,0 0 0,-1 0 0,1 1 0,-1 0 0,1 0 0,-11 4 0,4 0 128,1 1 1,-1 0-1,1 1 1,1 0-1,-20 16 0,30-23-241,1 1 0,-1 0 0,0-1 0,1 1-1,-1 0 1,0-1 0,1 1 0,-1 0 0,1 0-1,-1-1 1,1 1 0,0 0 0,-1 0-1,1 0 1,0 0 0,0-1 0,-1 1 0,1 0-1,0 0 1,0 2 0,0-2-18,1-1 1,-1 1-1,0 0 1,1-1-1,-1 1 1,1-1-1,-1 1 0,1-1 1,-1 1-1,1-1 1,-1 1-1,1-1 1,-1 1-1,1-1 1,0 0-1,-1 1 0,1-1 1,0 0-1,-1 1 1,2-1-1,43 7-295,-36-7 406,16 2-148,-16-2 46,1 1 0,0-1 0,0 2 0,0-1-1,-1 2 1,1-1 0,-1 1 0,0 0 0,0 1-1,10 5 1,-18-8 2,0 0-1,0 0 1,0-1-1,0 1 1,0 0-1,0 0 1,0 0-1,0 0 1,0 0 0,0 0-1,0 0 1,-1 0-1,1 1 1,0-1-1,-1 0 1,1 0-1,-1 1 1,0-1-1,1 0 1,-1 1 0,0-1-1,0 0 1,0 3-1,0-2 10,-1 0 0,1 0 0,-1-1 0,0 1-1,0 0 1,0 0 0,0-1 0,0 1 0,0 0 0,0-1 0,-1 1-1,1-1 1,-1 0 0,-1 2 0,-8 5 78,1-1 0,-1-1 0,-23 10 0,29-13-79,-113 52 365,117-55-817,38-4-5230,-26 1 4470,-1-1 0,0 0 1,0-1-1,0 0 0,15-11 1,18-13-5044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6.363"/>
    </inkml:context>
    <inkml:brush xml:id="br0">
      <inkml:brushProperty name="width" value="0.025" units="cm"/>
      <inkml:brushProperty name="height" value="0.025" units="cm"/>
      <inkml:brushProperty name="color" value="#E71224"/>
    </inkml:brush>
  </inkml:definitions>
  <inkml:trace contextRef="#ctx0" brushRef="#br0">2 1 3780,'0'0'10249,"0"5"-8935,0 12-1026,0 2 256,-2 3 225,2 8-289,0-3-191,0 1-193,0 2 64,0-6-352,0-4 320,0-1-737,5-8-736,-3-4-1570,-2-1-4035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6.712"/>
    </inkml:context>
    <inkml:brush xml:id="br0">
      <inkml:brushProperty name="width" value="0.025" units="cm"/>
      <inkml:brushProperty name="height" value="0.025" units="cm"/>
      <inkml:brushProperty name="color" value="#E71224"/>
    </inkml:brush>
  </inkml:definitions>
  <inkml:trace contextRef="#ctx0" brushRef="#br0">1 43 4869,'0'-7'4003,"0"5"-2369,0-2-705,4 3 320,11-3 192,3 0-288,7 2-544,5 0-481,1-1 128,2-1-544,-1-2-801,-5 3-2146,-4 3-2082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081"/>
    </inkml:context>
    <inkml:brush xml:id="br0">
      <inkml:brushProperty name="width" value="0.025" units="cm"/>
      <inkml:brushProperty name="height" value="0.025" units="cm"/>
      <inkml:brushProperty name="color" value="#E71224"/>
    </inkml:brush>
  </inkml:definitions>
  <inkml:trace contextRef="#ctx0" brushRef="#br0">1 230 5862,'0'0'4345,"0"-13"-1510,4-7-2457,0 0 0,2 0 1,0 0-1,2 1 1,12-25-1,-14 31-113,-5 9-218,0 1-1,1 0 1,-1-1-1,1 1 0,0 0 1,0 0-1,0-1 1,0 2-1,1-1 0,-1 0 1,1 0-1,-1 1 1,1-1-1,0 1 0,0 0 1,0 0-1,1 0 1,-1 0-1,0 1 0,1-1 1,-1 1-1,1 0 1,-1 0-1,1 0 0,4 0 1,-6 2 8,0 1 1,-1-1-1,1 0 0,0 1 1,-1-1-1,1 1 1,0 0-1,-1-1 0,0 1 1,1 0-1,-1 0 1,0 0-1,0 0 0,0 0 1,-1 0-1,2 4 1,1 0 43,6 14-18,-1 1 1,0 0-1,-2 0 1,0 0-1,-2 0 0,0 1 1,1 31-1,-5-53-417,-1-19-2259,0 12 1822,0 1-1,0-1 1,-1 1-1,0 0 1,0 0-1,-1 0 1,0 0-1,-6-9 0,-35-43-1902,31 43 4214,1-1 1,-11-18 1259,40 35-1773,37 18 1264,-45-15-2208,1 0 0,-1-1 0,1 0 0,0 0 1,13 1-1,3-2-1546,-1-1 1,30-4-1,-21-3-3638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496"/>
    </inkml:context>
    <inkml:brush xml:id="br0">
      <inkml:brushProperty name="width" value="0.025" units="cm"/>
      <inkml:brushProperty name="height" value="0.025" units="cm"/>
      <inkml:brushProperty name="color" value="#E71224"/>
    </inkml:brush>
  </inkml:definitions>
  <inkml:trace contextRef="#ctx0" brushRef="#br0">75 49 6278,'-7'60'6203,"-17"32"-3316,1-9-2122,21-68-748,1-10-10,1-1 0,-1 0 1,0 0-1,0 0 0,0 0 0,0 0 0,-4 6 0,5-9-5,0-1 0,0 0 0,0 0 0,0 0 0,0 0 0,0 0 0,0 0 0,0 0-1,0 0 1,0 0 0,0 0 0,0 1 0,0-1 0,0 0 0,-1 0 0,1 0 0,0 0 0,0 0 0,0 0-1,0 0 1,0 0 0,0 0 0,0 0 0,0 0 0,0 0 0,0 0 0,-1 0 0,1 0 0,0 0 0,0 0-1,0 0 1,0 0 0,0 0 0,0 0 0,0 0 0,0 0 0,-1 0 0,1 0 0,0 0 0,0 0 0,0 0-1,0 0 1,0 0 0,0 0 0,0 0 0,0 0 0,0 0 0,-1 0 0,1 0 0,0 0 0,0 0 0,0 0-1,0-1 1,0 1 0,0 0 0,0 0 0,0 0 0,-2-8-412,1-130-4639,2 73 3874,-1 56 1091,0-1 0,1 1 0,0 0 0,1 0 0,0 0 0,0 0 0,5-10 1,-6 16 153,0 1 0,0-1 0,1 1 0,-1-1 0,1 1 0,-1-1 1,1 1-1,0 0 0,0 0 0,0 0 0,0 0 0,0 0 0,1 0 1,-1 0-1,1 1 0,-1 0 0,1-1 0,-1 1 0,1 0 0,0 0 0,-1 0 1,1 0-1,0 1 0,0-1 0,0 1 0,3 0 0,-3 0 37,1 1-1,-1-1 0,0 1 1,1 0-1,-1 0 0,0 1 1,0-1-1,0 1 1,0-1-1,0 1 0,0 0 1,0 0-1,-1 0 0,1 1 1,-1-1-1,1 1 0,-1-1 1,0 1-1,0 0 0,0 0 1,0-1-1,-1 2 1,1-1-1,-1 0 0,0 0 1,0 0-1,0 1 0,0-1 1,0 0-1,-1 1 0,1-1 1,-1 1-1,0-1 0,0 0 1,-1 1-1,1-1 1,-1 1-1,-1 5 0,1-7-79,-1 1 1,1-1-1,-1 1 0,0-1 1,0 0-1,0 0 0,0 0 0,0 0 1,-1 0-1,1 0 0,-1 0 0,1-1 1,-1 0-1,1 1 0,-1-1 0,-5 2 1,6-3 19,-1 1 0,1 0 0,-1 0 0,1 0-1,-1 0 1,1 0 0,0 1 0,0-1 0,-1 1 0,1 0 0,0-1 0,0 1 0,1 0 0,-1 0 0,0 0 0,1 0 0,-1 1 0,1-1 0,-1 0 0,1 1 0,0-1 0,0 1 0,-1 3 0,1 4-20,1-1 1,0 1-1,0-1 0,1 1 0,0-1 0,1 0 1,0 1-1,5 12 0,-6-18-105,1-1 0,-1 1 0,1-1 0,0 0 0,0 0-1,0 0 1,1 0 0,-1 0 0,1-1 0,0 1 0,-1-1 0,1 1-1,0-1 1,0 0 0,1 0 0,-1-1 0,0 1 0,1 0 0,-1-1-1,1 0 1,-1 0 0,1 0 0,0 0 0,6 0 0,-7-1-114,2 0-380,-1 1 0,1-1 1,-1 0-1,1 0 0,-1 0 0,1-1 0,-1 0 0,6-1 0,14-15-5375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0.638"/>
    </inkml:context>
    <inkml:brush xml:id="br0">
      <inkml:brushProperty name="width" value="0.025" units="cm"/>
      <inkml:brushProperty name="height" value="0.025" units="cm"/>
      <inkml:brushProperty name="color" value="#E71224"/>
    </inkml:brush>
  </inkml:definitions>
  <inkml:trace contextRef="#ctx0" brushRef="#br0">0 0 224,'2'4'11936,"-1"13"-6637,2 119-5515,-5-54 90,1-60-6715,4-38 3035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7.881"/>
    </inkml:context>
    <inkml:brush xml:id="br0">
      <inkml:brushProperty name="width" value="0.025" units="cm"/>
      <inkml:brushProperty name="height" value="0.025" units="cm"/>
      <inkml:brushProperty name="color" value="#E71224"/>
    </inkml:brush>
  </inkml:definitions>
  <inkml:trace contextRef="#ctx0" brushRef="#br0">0 0 10890,'0'4'2595,"0"16"-2243,0 2 673,0 4-128,0 4-256,0 2 191,0 5-607,0 3 95,0-3-416,0 1 288,0-9-256,0-7-256,0-12-1154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8.257"/>
    </inkml:context>
    <inkml:brush xml:id="br0">
      <inkml:brushProperty name="width" value="0.025" units="cm"/>
      <inkml:brushProperty name="height" value="0.025" units="cm"/>
      <inkml:brushProperty name="color" value="#E71224"/>
    </inkml:brush>
  </inkml:definitions>
  <inkml:trace contextRef="#ctx0" brushRef="#br0">1 0 14830,'0'0'4260,"8"0"-3747,17 4 576,10 5-385,15 1-640,9-3 128,8 2-832,-5-9-4293</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0.329"/>
    </inkml:context>
    <inkml:brush xml:id="br0">
      <inkml:brushProperty name="width" value="0.025" units="cm"/>
      <inkml:brushProperty name="height" value="0.025" units="cm"/>
      <inkml:brushProperty name="color" value="#E71224"/>
    </inkml:brush>
  </inkml:definitions>
  <inkml:trace contextRef="#ctx0" brushRef="#br0">251 40 545,'-38'-10'12346,"27"6"-11213,-1 1 0,1 1 0,-1-1 0,-21 1 0,30 1-1107,0 1 0,0 0-1,0 0 1,-1 0 0,1 1 0,0-1-1,0 1 1,0 0 0,0 0 0,0 0-1,0 0 1,0 0 0,0 1 0,1-1-1,-1 1 1,0 0 0,1 0 0,-1 0-1,1 0 1,0 0 0,0 1 0,-1-1-1,2 0 1,-1 1 0,0 0 0,0-1-1,1 1 1,0 0 0,-1 0 0,1 0-1,0 0 1,0 0 0,0 6 0,0-5-35,1-1 0,-1 0 0,1 0 0,0 1 0,0-1 0,0 0 0,1 0 0,-1 1 0,1-1 1,0 0-1,0 0 0,0 0 0,0 0 0,0 0 0,1 0 0,-1 0 0,1 0 0,0-1 0,0 1 0,0-1 0,0 1 0,0-1 1,1 0-1,-1 1 0,1-1 0,-1-1 0,1 1 0,0 0 0,0-1 0,0 1 0,0-1 0,4 2 0,2 0-14,0 0 1,1-1-1,0 0 0,-1-1 0,1 0 0,0 0 0,0-1 0,0 0 0,16-3 1,-23 3 5,-1-1 0,1 0 0,0 0 0,-1 0 0,1 0 0,-1 0 0,1-1 0,-1 1 0,0-1 0,1 1 1,-1-1-1,0 0 0,0 0 0,0 0 0,-1 0 0,1 0 0,0-1 0,-1 1 0,1 0 0,-1-1 0,0 1 1,0-1-1,0 0 0,1-3 0,0-2-38,0 1 1,-1-1-1,0 0 0,0 1 1,-1-1-1,0 0 1,-1-12-1,0 18 51,1-1 0,-1 1 0,0-1 0,0 1 1,0-1-1,-1 1 0,1 0 0,0 0 0,-1-1 0,0 1 0,1 0 0,-1 0 0,0 1 0,0-1 1,0 0-1,0 0 0,0 1 0,0 0 0,-1-1 0,1 1 0,0 0 0,-1 0 0,1 0 1,-1 0-1,1 1 0,-1-1 0,-3 0 0,-9-2-115,0 1 1,0 1-1,-22 1 1,28 0 50,4 0 51,0 0-1,0 0 1,0 1 0,-1 0-1,1 0 1,0 1 0,0-1 0,1 1-1,-1 0 1,0 0 0,1 0 0,-7 5-1,-17 17-2453,1 5-6204,22-24 4570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0.722"/>
    </inkml:context>
    <inkml:brush xml:id="br0">
      <inkml:brushProperty name="width" value="0.025" units="cm"/>
      <inkml:brushProperty name="height" value="0.025" units="cm"/>
      <inkml:brushProperty name="color" value="#E71224"/>
    </inkml:brush>
  </inkml:definitions>
  <inkml:trace contextRef="#ctx0" brushRef="#br0">1 0 5221,'13'2'8109,"13"-1"-5298,15 0-4908,16-1-8349,-46 0 6848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1.194"/>
    </inkml:context>
    <inkml:brush xml:id="br0">
      <inkml:brushProperty name="width" value="0.025" units="cm"/>
      <inkml:brushProperty name="height" value="0.025" units="cm"/>
      <inkml:brushProperty name="color" value="#E71224"/>
    </inkml:brush>
  </inkml:definitions>
  <inkml:trace contextRef="#ctx0" brushRef="#br0">1 32 2979,'60'-1'9147,"0"-3"-3860,62-6-2605,123-5-3596,-199 15 921,29-1 39,0 3-1,119 19 1,-186-19-1248,-16-3-2973,-3 0 114,6 1-2463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1.825"/>
    </inkml:context>
    <inkml:brush xml:id="br0">
      <inkml:brushProperty name="width" value="0.025" units="cm"/>
      <inkml:brushProperty name="height" value="0.025" units="cm"/>
      <inkml:brushProperty name="color" value="#E71224"/>
    </inkml:brush>
  </inkml:definitions>
  <inkml:trace contextRef="#ctx0" brushRef="#br0">82 63 8264,'-9'7'6181,"2"10"-4358,-1 22-2610,7-31 1647,-3 42-225,4-50-603,0-10-1062,0-4 991,0 0 0,0 0 0,-2 0 0,1 0 0,-2 0 0,0 0 0,0 0 0,-2 1 0,-10-25 0,4 28 1222,13 10-578,7 2-743,145 36 296,-98-25-97,-48-11-63,-2-1 20,-1 0 1,1 0-1,-1 1 1,1 0 0,-1 0-1,11 6 1,-16-8 9,0 1 1,0-1 0,1 1-1,-1-1 1,0 1 0,0 0-1,1-1 1,-1 1 0,0-1 0,0 1-1,0 0 1,0-1 0,0 1-1,0-1 1,0 1 0,0 0-1,0-1 1,0 1 0,-1-1-1,1 1 1,0 0 0,0-1 0,0 1-1,-1-1 1,1 1 0,0-1-1,-1 1 1,1-1 0,0 1-1,-1-1 1,1 1 0,-1-1-1,1 1 1,-1-1 0,1 0 0,-1 1-1,1-1 1,-1 0 0,1 1-1,-1-1 1,1 0 0,-1 0-1,0 0 1,0 1 0,-1 0 46,-33 19 160,-1-1 0,-1-1 0,-41 12 0,-12 7 528,91-37-780,-1 0 0,1 0 0,-1 0 0,0 0 0,1 0 0,-1 0 0,0 0 0,1 1 0,-1-1 0,1 0 0,-1 0 0,0 0 0,0 1-1,1-1 1,-1 0 0,0 0 0,1 1 0,-1-1 0,0 0 0,0 1 0,1-1 0,-1 0 0,0 1 0,0-1 0,0 0 0,0 1 0,1-1 0,-1 1 0,0-1 0,0 0 0,0 1-1,0-1 1,0 0 0,0 1 0,0-1 0,0 1 0,0-1 0,0 0 0,0 1 0,0-1 0,0 1 0,-1-1 0,1 0 0,0 1 0,0-1 0,0 0 0,-1 1 0,1-1 0,0 0-1,0 1 1,0-1 0,-1 0 0,1 0 0,0 1 0,-1-1 0,1 0 0,0 0 0,-1 1 0,1-1 0,0 0 0,-1 0 0,1 0 0,0 0 0,-1 1 0,1-1 0,-1 0 0,0 0-1,30 8-1496,38-5-4754,-31-3-1568</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2.377"/>
    </inkml:context>
    <inkml:brush xml:id="br0">
      <inkml:brushProperty name="width" value="0.025" units="cm"/>
      <inkml:brushProperty name="height" value="0.025" units="cm"/>
      <inkml:brushProperty name="color" value="#E71224"/>
    </inkml:brush>
  </inkml:definitions>
  <inkml:trace contextRef="#ctx0" brushRef="#br0">101 50 7495,'0'0'1607,"0"0"-1499,0 0 1,1 0-1,-1 0 0,0 0 1,0 0-1,0-1 1,0 1-1,0 0 0,0 0 1,0 0-1,0 0 0,0 0 1,0 0-1,0 0 0,0 0 1,0 0-1,0 0 1,0 0-1,1-1 0,-1 1 1,0 0-1,0 0 0,0 0 1,0 0-1,0 0 1,0 0-1,0 0 0,0 0 1,0 0-1,0-1 0,0 1 1,0 0-1,0 0 0,0 0 1,0 0-1,-1 0 1,1 0-1,0 0 0,0 0 1,0 0-1,0 0 0,0-1 1,0 1-1,0 0 1,0 0-1,0 0 0,0 0 1,0 0-1,0 0 0,0 0 1,0 0-1,0 0 0,-1 0 1,1 0-1,0 0 1,0 0-1,0 0 0,0 0 1,0 0-1,0 0 0,0 0 1,0 0-1,0 0 1,-1 0-1,1 0 0,0 0 1,0 0-1,0 0 0,0 0 1,-86-2 3921,85 3-4024,0 0-1,0-1 1,0 1-1,1 0 1,-1 0-1,0 0 0,0 0 1,1 0-1,-1 0 1,1 0-1,-1 0 1,1 0-1,-1 0 1,1 0-1,0 0 0,-1 0 1,1 0-1,0 0 1,0 0-1,0 1 1,0-1-1,0 0 1,0 1-1,-2 30-40,2-28 25,0-1 0,0 0 0,0 0 0,0 0 0,1 0 0,-1 1 0,1-1 0,0 0 0,0 0 0,0 0 0,0 0 0,1 0 0,-1-1 0,3 5 0,-2-5 5,1 0 1,-1-1-1,0 1 0,1 0 1,-1-1-1,1 1 1,0-1-1,-1 0 0,1 0 1,0 0-1,0 0 1,0-1-1,0 1 0,0-1 1,5 1-1,-2-1 0,1 1 1,-1-1-1,0 0 0,0-1 0,1 0 0,-1 0 1,0 0-1,0 0 0,0-1 0,0 0 0,0-1 1,6-2-1,-8 3 13,-1-1 0,1 0 1,-1 1-1,0-1 0,1 0 1,-1-1-1,-1 1 0,1 0 1,0-1-1,-1 0 0,0 1 1,0-1-1,0 0 1,0 0-1,0 0 0,-1-1 1,0 1-1,1-7 0,0 6 27,-1 0 0,-1 0 0,1-1 0,-1 1 0,0 0 0,0 0-1,0 0 1,-2-6 0,1 9-23,1 1 0,-1-1 0,0 1 0,1-1-1,-1 1 1,0-1 0,0 1 0,0 0 0,-1-1 0,1 1 0,0 0-1,0 0 1,-1 0 0,1 0 0,0 0 0,-1 0 0,1 0 0,-1 1-1,1-1 1,-1 0 0,1 1 0,-1-1 0,0 1 0,1 0 0,-1-1-1,0 1 1,-2 0 0,-1-1 1,1 1-1,-1 0 0,1 0 1,-1 0-1,0 0 0,1 1 1,-1-1-1,1 1 0,-1 0 1,1 1-1,0-1 1,0 1-1,-1-1 0,1 2 1,0-1-1,0 0 0,1 1 1,-1-1-1,0 1 0,1 0 1,0 0-1,0 1 1,0-1-1,0 1 0,0-1 1,1 1-1,-1 0 0,1 0 1,0 0-1,0 0 0,1 1 1,-1-1-1,1 0 1,0 1-1,0-1 0,0 1 1,0 7-1,1 40-920,0-51 809,0 0-1,0 0 1,0 0-1,1 0 0,-1 0 1,0 0-1,1-1 1,-1 1-1,0 0 0,1 0 1,0 0-1,-1 0 1,1-1-1,-1 1 0,1 0 1,0-1-1,-1 1 0,1 0 1,0-1-1,0 1 1,0-1-1,-1 1 0,1-1 1,0 0-1,0 1 1,0-1-1,0 0 0,0 1 1,0-1-1,0 0 1,1 0-1,37 2-3912,-30-2 2350,20 0-4477</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2.758"/>
    </inkml:context>
    <inkml:brush xml:id="br0">
      <inkml:brushProperty name="width" value="0.025" units="cm"/>
      <inkml:brushProperty name="height" value="0.025" units="cm"/>
      <inkml:brushProperty name="color" value="#E71224"/>
    </inkml:brush>
  </inkml:definitions>
  <inkml:trace contextRef="#ctx0" brushRef="#br0">0 52 9513,'161'0'6291,"269"0"-5845,-425-1-389,1 1 0,0 0 0,-1-1 0,1 0 0,0-1 0,-1 1 1,10-5-1,-13 5-149,0 0-1,0 0 1,0 0 0,0-1 0,0 1 0,0-1 0,0 1 0,0-1 0,-1 0 0,1 0 0,1-2 0,2-16-3723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3.650"/>
    </inkml:context>
    <inkml:brush xml:id="br0">
      <inkml:brushProperty name="width" value="0.025" units="cm"/>
      <inkml:brushProperty name="height" value="0.025" units="cm"/>
      <inkml:brushProperty name="color" value="#E71224"/>
    </inkml:brush>
  </inkml:definitions>
  <inkml:trace contextRef="#ctx0" brushRef="#br0">727 30 6086,'-1'0'394,"1"-1"-1,0 0 1,0 0 0,0 1 0,0-1-1,-1 0 1,1 1 0,0-1 0,-1 0-1,1 1 1,0-1 0,-1 1 0,1-1-1,-1 1 1,1-1 0,-1 0 0,1 1 0,-1 0-1,1-1 1,-1 1 0,0-1 0,0 0-1,-22-6 2123,-27 2-2066,-472 7 2817,478 4-3161,39-4-94,-1-1 0,0 0-1,0 0 1,0 0 0,0-1-1,0 0 1,1 0 0,-1 0-1,0-1 1,-7-1 0,7-2 588,6-1-3381,0 5 2443,1-1 1,-1 1 0,0-1-1,1 1 1,-1 0 0,0-1-1,1 1 1,-1 0 0,1-1-1,-1 1 1,1 0-1,-1 0 1,1-1 0,-1 1-1,1 0 1,-1 0 0,1 0-1,-1 0 1,1 0 0,-1 0-1,1 0 1,0 0 0,17 0-6625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48.985"/>
    </inkml:context>
    <inkml:brush xml:id="br0">
      <inkml:brushProperty name="width" value="0.025" units="cm"/>
      <inkml:brushProperty name="height" value="0.025" units="cm"/>
      <inkml:brushProperty name="color" value="#E71224"/>
    </inkml:brush>
  </inkml:definitions>
  <inkml:trace contextRef="#ctx0" brushRef="#br0">261 195 7335,'-4'-2'280,"0"1"1,0 0 0,0 0-1,0 0 1,0 0-1,0 1 1,0 0-1,-1 0 1,1 0-1,0 0 1,0 0-1,0 1 1,0 0 0,0 0-1,-1 0 1,2 1-1,-1-1 1,0 1-1,0 0 1,0 0-1,1 0 1,-1 0-1,1 1 1,0 0-1,0-1 1,0 1 0,-5 6-1,-6 7 150,2 0 0,0 0-1,1 2 1,-13 25 0,12-18-259,1 0 0,1 0 0,2 1 0,0 1 0,-4 29 0,5-8 12,3 1 0,0 48 0,5-83-169,0 0-1,0 0 1,2 0 0,-1 0 0,2 0 0,0 0-1,0-1 1,2 0 0,-1 0 0,2 0-1,0 0 1,0-1 0,1 0 0,0-1 0,1 0-1,1 0 1,-1-1 0,22 17 0,-14-14-12,1-1 0,0-1 0,0-1 0,1 0 0,1-1 0,-1-1 0,1-1 0,1-1 0,-1-1 0,1-1 0,0 0 0,23 0 0,-12-2 12,-1-1 1,57-7-1,-74 4-18,-1-1 0,0-1-1,0 0 1,0 0 0,0-1-1,-1-1 1,0 0 0,0 0-1,11-10 1,-7 4 13,-1-1 1,-1 0-1,0-2 0,-1 1 0,-1-2 1,0 0-1,-1 0 0,-1-1 0,0 0 0,-1-1 1,-1 0-1,8-28 0,-5 7 12,-1 1 0,-3-1 0,-1-1 0,-2 0 0,-1-47 0,-3 83-22,1-12 16,-1-1 1,-1 1-1,0-1 1,-1 1-1,-1-1 1,-1 1-1,-6-18 1,2 13 47,-2-1 0,-1 1 0,-1 1 0,0 0 0,-1 1 0,-2 0 0,0 1 0,0 1 0,-2 0 0,0 1 0,-1 1 0,0 1 0,-1 0 1,-1 1-1,0 1 0,-1 2 0,0-1 0,-1 2 0,0 1 0,0 1 0,-1 1 0,0 1 0,0 0 0,0 2 0,0 1 0,-29 1 0,42 2-90,0 0-1,-1 0 1,1 1-1,1 1 1,-1 0-1,0 0 1,1 1-1,-1 0 0,1 1 1,0 0-1,1 0 1,-1 1-1,1 0 1,0 0-1,1 1 1,-1 0-1,1 0 0,0 1 1,1 0-1,0 0 1,1 1-1,-6 10 1,2-2-471,0 1 0,2 0 0,0 0 0,-6 28 0,8-21-1504,1-1 1,-2 49-1,6-4-7420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019"/>
    </inkml:context>
    <inkml:brush xml:id="br0">
      <inkml:brushProperty name="width" value="0.025" units="cm"/>
      <inkml:brushProperty name="height" value="0.025" units="cm"/>
      <inkml:brushProperty name="color" value="#E71224"/>
    </inkml:brush>
  </inkml:definitions>
  <inkml:trace contextRef="#ctx0" brushRef="#br0">0 94 3844,'6'-22'2143,"-4"13"-1070,0 1 0,1-1-1,5-13 1,-7 21-958,0-1 1,0 1-1,0-1 0,0 1 0,0-1 1,0 1-1,0 0 0,0 0 0,0-1 0,1 1 1,-1 0-1,0 0 0,1 0 0,-1 0 1,1 1-1,-1-1 0,1 0 0,-1 1 1,1-1-1,0 1 0,-1-1 0,1 1 1,0 0-1,2-1 0,1 1-83,1 0 0,0 0 0,-1 1 0,1 0 0,-1 0 0,1 0 0,-1 0-1,0 1 1,1 0 0,8 5 0,-10-4-9,0 0-1,0 0 1,-1 0 0,0 1-1,1-1 1,-1 1-1,0 0 1,-1 0-1,1 0 1,-1 0 0,0 1-1,0-1 1,2 6-1,-1-1 49,0 0-1,-1 0 0,0 0 1,0 1-1,-1-1 1,0 1-1,-1-1 0,0 1 1,-1-1-1,0 1 0,0-1 1,-1 0-1,-3 13 0,3-16 48,0-1-1,0 1 0,-1-1 1,0 0-1,1 0 0,-2 0 1,1 0-1,0 0 0,-1-1 1,0 1-1,0-1 0,-1 0 1,1 0-1,-1-1 0,0 1 1,0-1-1,0 0 0,0 0 1,0-1-1,-1 0 0,1 0 1,-11 3-1,10-4-130,0 0-1,0 0 1,-1-1-1,1 0 1,-11-1 0,16 1-94,1 0 0,-1 0 0,0 0 0,0 0 0,0 0 0,0-1 1,0 1-1,0 0 0,0 0 0,0-1 0,0 1 0,1-1 0,-1 1 0,0 0 1,0-1-1,0 0 0,1 1 0,-1-1 0,0 1 0,1-1 0,-1 0 0,0 0 0,1 1 1,-1-1-1,1 0 0,0 0 0,-1 0 0,1 0 0,-1 1 0,1-1 0,0 0 1,0 0-1,-1 0 0,1 0 0,0 0 0,0 0 0,0 0 0,0 0 0,0 0 1,0 0-1,1 0 0,-1 1 0,0-1 0,0 0 0,1 0 0,0-2 0,4-1-4281,8 0-2893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4.634"/>
    </inkml:context>
    <inkml:brush xml:id="br0">
      <inkml:brushProperty name="width" value="0.025" units="cm"/>
      <inkml:brushProperty name="height" value="0.025" units="cm"/>
      <inkml:brushProperty name="color" value="#E71224"/>
    </inkml:brush>
  </inkml:definitions>
  <inkml:trace contextRef="#ctx0" brushRef="#br0">229 41 9129,'-2'-23'7008,"-4"11"-3562,3 11-3371,1 0 0,-1 1 1,0-1-1,1 0 1,-1 1-1,0-1 0,1 1 1,-1 0-1,0 0 0,0 0 1,-2 1-1,3-1-95,-8-1 50,0 1-1,0 1 0,-1 0 0,1 0 0,0 1 1,0 0-1,1 1 0,-1 0 0,0 1 1,1 0-1,0 0 0,0 1 0,0 0 0,0 1 1,1 0-1,0 0 0,0 1 0,-7 7 1,16-13-48,-1-1 0,0 1 1,0 0-1,1-1 1,-1 1-1,0-1 1,1 1-1,-1-1 1,1 1-1,-1-1 1,0 1-1,1-1 0,-1 0 1,1 1-1,-1-1 1,1 0-1,0 1 1,-1-1-1,1 0 1,-1 1-1,1-1 0,0 0 1,-1 0-1,1 0 1,-1 0-1,1 0 1,0 0-1,-1 0 1,1 0-1,1 0 1,24 5-59,12-1-353,39-2-1,-49-2-73,0 1 0,0 1-1,49 10 1,-75-11 448,0-1 1,0 1-1,0 0 0,1-1 0,-1 1 0,0 0 0,0 0 1,0 1-1,-1-1 0,1 0 0,0 1 0,0-1 1,-1 1-1,1-1 0,-1 1 0,3 3 0,-3-4 62,0 1 1,-1 0-1,1-1 0,-1 1 0,0 0 0,1-1 1,-1 1-1,0 0 0,0 0 0,0-1 0,0 1 0,0 0 1,-1-1-1,1 1 0,0 0 0,-1-1 0,0 3 1,-1 2 53,-1-1 1,0 0 0,0 0 0,-1 0 0,1 0-1,-1-1 1,0 1 0,0-1 0,0 0 0,-10 7-1,2-2 90,-1-2-1,1 1 1,-1-2-1,0 0 0,0 0 1,-1-1-1,0-1 0,0 0 1,0-1-1,0 0 0,-17 0 1,31-3-525,15-7-3534,49-22-1569,-22 11-1351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022"/>
    </inkml:context>
    <inkml:brush xml:id="br0">
      <inkml:brushProperty name="width" value="0.025" units="cm"/>
      <inkml:brushProperty name="height" value="0.025" units="cm"/>
      <inkml:brushProperty name="color" value="#E71224"/>
    </inkml:brush>
  </inkml:definitions>
  <inkml:trace contextRef="#ctx0" brushRef="#br0">17 0 12460,'-11'17'1826,"7"7"-609,2 2-320,2 4-545,0 5 32,0 2-192,0 0-160,0 0 0,0-7-160,2-8-64,0-9-1217,-2-7-449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383"/>
    </inkml:context>
    <inkml:brush xml:id="br0">
      <inkml:brushProperty name="width" value="0.025" units="cm"/>
      <inkml:brushProperty name="height" value="0.025" units="cm"/>
      <inkml:brushProperty name="color" value="#E71224"/>
    </inkml:brush>
  </inkml:definitions>
  <inkml:trace contextRef="#ctx0" brushRef="#br0">1 4 8584,'0'-2'1634,"0"0"-1154,14 2-288,11 0 1057,9 0-352,3 0 545,5 0-706,2 0-95,-2 0-257,1 0-256,-3 0 65,2 0-450,-7 0-864,-4 0-2146,-6 0-3651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5.732"/>
    </inkml:context>
    <inkml:brush xml:id="br0">
      <inkml:brushProperty name="width" value="0.025" units="cm"/>
      <inkml:brushProperty name="height" value="0.025" units="cm"/>
      <inkml:brushProperty name="color" value="#E71224"/>
    </inkml:brush>
  </inkml:definitions>
  <inkml:trace contextRef="#ctx0" brushRef="#br0">147 0 9033,'-1'11'573,"-1"-1"1,0-1 0,-1 1 0,0 0 0,0-1-1,-1 1 1,0-1 0,-8 13 0,-14 36 684,22-45-1141,0-1 1,2 1-1,-1 0 0,2 0 1,-1 0-1,2 0 1,0 0-1,2 16 1,-1-27-143,-1-1 1,1 1 0,0-1 0,0 1 0,0-1-1,0 1 1,0-1 0,0 0 0,0 0 0,1 0-1,-1 1 1,0-1 0,1 0 0,-1-1-1,0 1 1,1 0 0,0 0 0,-1-1 0,1 1-1,-1 0 1,1-1 0,0 0 0,-1 1 0,1-1-1,2 0 1,-1 1-20,1-1 0,-1 0-1,0 0 1,0 0 0,0 0 0,0 0-1,1-1 1,-1 1 0,0-1-1,0 0 1,0 0 0,0 0 0,4-2-1,-2-2 52,0 0 0,0 0 0,0 0 0,0-1 0,-1 1 0,0-1 0,-1 0 0,1-1-1,-1 1 1,0 0 0,0-1 0,-1 0 0,2-9 0,0-3 109,0 1 0,-1-1 0,0-36 0,-3 51-55,-1 0 0,1 0 0,-1-1-1,0 1 1,0 0 0,0 0 0,-1 0 0,0 0 0,0 1 0,0-1-1,0 0 1,0 1 0,-1-1 0,1 1 0,-1 0 0,0 0 0,0 0-1,0 0 1,0 0 0,-1 1 0,1-1 0,-1 1 0,0 0 0,-4-2-1,1 1 38,0 0-1,0 1 0,0-1 0,0 2 1,0-1-1,0 1 0,0 0 0,0 0 1,-1 1-1,1 0 0,0 0 0,0 1 0,-14 2 1,19-2-84,-1 0-1,0 0 1,1 1 0,-1-1 0,1 0 0,-1 1-1,1 0 1,0-1 0,0 1 0,0 0 0,0 0-1,0 0 1,0 0 0,0 1 0,1-1 0,-1 0-1,1 1 1,-1-1 0,1 1 0,0 0 0,0-1-1,-1 5 1,0 4-252,0 0-1,0 0 0,1 0 1,1 16-1,0-25 37,0 0-1,0 0 0,0 1 1,0-1-1,1 0 0,-1 0 1,0 0-1,1 0 0,0 0 1,0 0-1,-1 0 1,1 0-1,0 0 0,1 0 1,-1 0-1,0-1 0,0 1 1,1 0-1,-1-1 0,1 1 1,0-1-1,-1 1 1,3 0-1,21 16-5013</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6.124"/>
    </inkml:context>
    <inkml:brush xml:id="br0">
      <inkml:brushProperty name="width" value="0.025" units="cm"/>
      <inkml:brushProperty name="height" value="0.025" units="cm"/>
      <inkml:brushProperty name="color" value="#E71224"/>
    </inkml:brush>
  </inkml:definitions>
  <inkml:trace contextRef="#ctx0" brushRef="#br0">82 194 10634,'3'116'4833,"0"-4"-4269,-6-203-2985,1-125 1383,2 211 1094,1-1-1,0 1 1,1 0-1,0-1 1,-1 1 0,1 0-1,1 0 1,-1 0 0,1 0-1,0 1 1,0-1-1,0 1 1,1 0 0,0 0-1,0 0 1,0 0 0,0 0-1,6-3 1,-6 4-27,1 0 1,-1 1-1,0-1 1,1 1-1,0 0 1,-1 1-1,1-1 1,0 1-1,0 0 1,0 0-1,0 0 1,0 1-1,0 0 1,0 0-1,0 0 1,0 0-1,-1 1 1,1 0-1,0 0 1,7 3-1,-10-3 2,0 0 0,0 1-1,0-1 1,-1 1 0,1-1 0,-1 1 0,1 0-1,-1 0 1,0-1 0,0 1 0,1 0-1,-1 0 1,-1 0 0,1 0 0,0 1 0,0-1-1,-1 0 1,1 0 0,-1 0 0,0 1-1,0-1 1,1 0 0,-1 0 0,-1 4 0,1-3 38,0 1 1,0-1 0,-1 0-1,1 0 1,-1 1 0,1-1-1,-1 0 1,0 0 0,-1 0-1,1 0 1,0 0 0,-1 0-1,0 0 1,1 0 0,-1-1-1,-3 4 1,-6 2 253,0-1-1,-1 0 1,0-1 0,0-1-1,-1 1 1,1-2 0,-24 6-1,-30 1-389,2-8-4299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9.670"/>
    </inkml:context>
    <inkml:brush xml:id="br0">
      <inkml:brushProperty name="width" value="0.025" units="cm"/>
      <inkml:brushProperty name="height" value="0.025" units="cm"/>
      <inkml:brushProperty name="color" value="#E71224"/>
    </inkml:brush>
  </inkml:definitions>
  <inkml:trace contextRef="#ctx0" brushRef="#br0">491 5 929,'-18'-2'6630,"17"1"-6594,0 1 0,-1 0-1,1-1 1,0 1 0,0 0 0,-1 0 0,1 0 0,0 0-1,0 0 1,-1 0 0,1 0 0,0 0 0,0 0 0,-1 1-1,1-1 1,0 1 0,0-1 0,-1 1 0,1-1-1,0 1 1,0-1 0,0 1 0,0 0 0,0 0 0,0 0-1,0-1 1,0 1 0,0 0 0,1 0 0,-2 2 0,-110 167 314,90-136-321,-97 173 282,5-7-596,111-196 203,-42 75-664,41-71 441,1 0 0,0 1 0,0-1 0,1 1 1,0 0-1,0-1 0,0 18 0,2-25 161,12 52 2813,16 232-989,-3-14-1395,125 425 1208,-51-275-605,73 292-36,-49-216-626,-35-161-18,23 105 123,-87-322-266,88 386 36,-24-99 21,-47-197-106,-27-129-227,2 94 0,1 5-28,-9-139 184,1-1 0,2 0 0,29 69 1,-25-65-561,-14-35 596,1 0 0,1-1 0,-1 1 1,1-1-1,1 1 0,-1-1 0,1 0 0,1 0 0,-1-1 1,1 1-1,0-1 0,11 10 0,-10-10 19,0-1 1,0 1-1,0 0 0,4 8 0,-6-9-19,-1 0-1,1-1 1,0 1-1,0-1 1,1 0-1,-1 0 1,1-1-1,0 1 1,0-1-1,5 3 1,0-1-41,0 0 0,0 1-1,9 8 1,-8-5 87,-8-8-14,-1 0-1,0 0 1,1 0-1,-1 0 1,1 0-1,-1 0 1,1-1 0,0 1-1,-1-1 1,1 0-1,0 0 1,-1 0-1,1 0 1,0 0-1,-1 0 1,1-1 0,4-1-1,0 0 80,0 0-1,1-1 1,-1 0-1,12-8 0,280-152 51,22-14-268,76-96-206,-50 33 440,-311 217-113,138-95-3903,-155 101 1388,-15 5-1361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2.970"/>
    </inkml:context>
    <inkml:brush xml:id="br0">
      <inkml:brushProperty name="width" value="0.025" units="cm"/>
      <inkml:brushProperty name="height" value="0.025" units="cm"/>
      <inkml:brushProperty name="color" value="#E71224"/>
    </inkml:brush>
  </inkml:definitions>
  <inkml:trace contextRef="#ctx0" brushRef="#br0">319 75 7303,'-11'-18'2310,"7"14"-1452,1-1 0,0 0 0,0 1 0,0-1 0,1-1 0,0 1 0,0 0 0,0 0 0,-1-7 0,1 60 307,-12 64 0,3-33-1082,-20 396 90,26 4-165,5-455-2,0-23 320,0-30-17,1 3-225,0 16-167,0 1 0,-1-1-1,-1 1 1,0-1 0,-3-17 0,3 25 75,0 0-1,0 0 1,1 0 0,-2 0 0,1 0-1,0 1 1,0-1 0,-1 0-1,1 0 1,0 1 0,-1-1-1,0 1 1,1-1 0,-1 1-1,0 0 1,0-1 0,0 1 0,0 0-1,0 0 1,0 1 0,0-1-1,0 0 1,0 1 0,0-1-1,-1 1 1,1 0 0,0-1 0,0 1-1,0 0 1,-3 1 0,0-2 8,-1 2 1,1-1-1,-1 0 1,1 1-1,-1 0 1,1 1-1,0-1 1,0 1-1,-1 0 1,1 0-1,0 0 1,1 1-1,-1 0 1,0 0-1,1 0 1,0 0-1,-1 1 1,1 0-1,1 0 1,-7 8-1,4-5 2,0-1-1,1 2 1,1-1-1,-1 1 1,1-1-1,0 1 1,1 0-1,0 1 1,0-1-1,1 0 1,0 1-1,0 0 1,1-1-1,0 1 1,0 0-1,1 0 1,2 12-1,-2-19-6,0-1-1,1 1 1,-1-1-1,0 1 1,1-1-1,-1 1 1,1-1-1,0 1 1,-1-1-1,1 1 1,0-1-1,0 0 1,0 0-1,0 0 1,0 1-1,0-1 1,0 0-1,0 0 1,2 1-1,1 0-1,0 1 0,0-1-1,1 0 1,-1-1-1,0 1 1,7 1-1,7 0 16,-1 0 0,26 0 0,-40-3-3,5 1 17,14 0 10,1-1-1,-1 0 1,29-5 0,-45 4-24,0 0 0,0-1 0,-1 0 0,1 0 0,0 0-1,0 0 1,-1-1 0,0 0 0,1 0 0,-1-1 0,0 0-1,-1 1 1,1-1 0,-1-1 0,0 1 0,7-10-1,-9 11 8,0 1 0,-1-1 0,1 1 0,-1-1-1,0 0 1,0 1 0,0-1 0,0 0 0,-1 0-1,1 0 1,-1 0 0,0 0 0,1 0-1,-1 0 1,0 0 0,-1 0 0,1 0 0,-1 1-1,1-1 1,-1 0 0,0 0 0,0 0-1,-2-3 1,1 3 3,0-1 1,0 0-1,-1 1 0,0 0 0,0 0 0,0 0 1,0 0-1,0 0 0,0 0 0,-1 1 0,1-1 1,-1 1-1,0 0 0,0 1 0,-4-3 0,-7 0 49,0 1-1,0 0 0,0 1 1,0 1-1,-1 0 1,-29 2-1,42 0-73,0-1 0,1 0 0,-1 1 0,0 0 0,0-1 0,0 1 0,1 0 0,-1 0 0,1 1 0,-1-1 0,1 1 0,-1-1 0,1 1 0,0 0 0,-1 0 0,1 0 0,-2 2 1,3-3-7,1 0 0,-1 0 1,1 0-1,-1 1 1,1-1-1,-1 0 1,1 0-1,0 0 1,-1 0-1,1 1 1,0-1-1,0 0 1,0 0-1,0 0 1,0 1-1,0-1 1,0 0-1,1 0 1,-1 0-1,0 1 1,1-1-1,-1 0 0,1 0 1,-1 0-1,1 0 1,-1 0-1,1 0 1,0 0-1,-1 0 1,1 0-1,0 0 1,0 0-1,0 0 1,0-1-1,0 1 1,0 0-1,0-1 1,0 1-1,0-1 1,0 1-1,3 0 1,48 22-289,-48-22 272,0 0-1,-1 0 1,1 0 0,0 0 0,0-1-1,0 0 1,0 1 0,-1-1 0,1-1 0,0 1-1,0 0 1,0-1 0,4-1 0,-7 1 39,0-1 1,0 1-1,0-1 1,0 1-1,0-1 1,-1 1-1,1-1 1,0 1-1,-1-1 1,1 0-1,-1 1 1,1-1-1,-1 0 1,0 1 0,0-1-1,0 0 1,0 1-1,0-4 1,-4-34 189,2 31-163,-1 1-1,0 0 1,0 0 0,0 0-1,-1 1 1,0-1 0,-1 1-1,0 0 1,0 0 0,-9-9-1,10 11-19,1 1-1,-1 0 0,0 0 0,0 0 0,0 1 0,-1-1 0,1 1 1,0 0-1,-1 0 0,0 1 0,1-1 0,-1 1 0,0 0 0,0 0 1,1 1-1,-1-1 0,-9 1 0,12 1-46,1-1 1,0 0-1,0 1 0,0 0 0,-1-1 1,1 1-1,0-1 0,0 1 1,0 0-1,0 0 0,0 0 1,0 0-1,0 0 0,1 0 0,-1 0 1,0 0-1,0 0 0,1 0 1,-1 0-1,1 0 0,-1 0 1,1 1-1,-1-1 0,1 2 0,-7 34-1169,7-33 1054,-3 103-6011,3-40-693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3.836"/>
    </inkml:context>
    <inkml:brush xml:id="br0">
      <inkml:brushProperty name="width" value="0.025" units="cm"/>
      <inkml:brushProperty name="height" value="0.025" units="cm"/>
      <inkml:brushProperty name="color" value="#E71224"/>
    </inkml:brush>
  </inkml:definitions>
  <inkml:trace contextRef="#ctx0" brushRef="#br0">199 157 8840,'0'0'4170,"1"-20"-1523,2-1-2372,-1 14 23,-1-1 0,0 0-1,0 0 1,-1 0-1,0 1 1,-2-16 0,2 21-196,-1 0-1,0 0 1,0 0 0,0 0 0,0 0 0,0 0-1,0 1 1,0-1 0,-1 0 0,1 0 0,-1 1-1,1-1 1,-1 1 0,0 0 0,1-1 0,-1 1 0,0 0-1,0 0 1,0 0 0,0 0 0,0 0 0,0 1-1,0-1 1,0 0 0,0 1 0,-1 0 0,1-1 0,0 1-1,0 0 1,-3 0 0,-1 0-43,1 0 1,0 0-1,0 1 0,-1-1 0,1 1 1,0 0-1,0 1 0,0-1 0,0 1 1,0 0-1,0 0 0,0 0 1,1 1-1,-1 0 0,1 0 0,-1 0 1,1 0-1,0 1 0,1 0 0,-1-1 1,1 1-1,-1 1 0,1-1 1,0 0-1,1 1 0,-4 5 0,0 4-83,1-1-1,0 1 0,1-1 0,1 2 0,0-1 1,1 0-1,0 0 0,1 23 0,1-34 18,0 1 0,1-1 0,-1 0 0,1 0 0,-1 0 0,1 0 0,0 0 0,1 0 0,-1 0 0,0 0 0,1 0 0,0 0 0,-1 0 0,1-1 0,0 1 0,1-1 0,-1 0 0,0 1 0,1-1 0,-1 0 0,1 0 0,-1-1 0,1 1 0,0 0 0,0-1 0,0 0 0,0 1 0,0-1 0,5 0 0,4 3 1,1-2 0,1 0 0,-1 0 1,0-1-1,0-1 0,14-1 0,-22 0 10,0 1 0,-1-1 0,1 0 0,0 0-1,-1-1 1,1 1 0,-1-1 0,1 0 0,-1 0 0,0-1-1,0 1 1,0-1 0,0 0 0,0 0 0,-1 0-1,1-1 1,-1 1 0,0-1 0,0 0 0,0 0-1,0 0 1,-1 0 0,0 0 0,0-1 0,2-5 0,0-2 18,0 0 0,-1-1 0,0 0 0,-1 0 1,0 0-1,-1 0 0,-1 0 0,-1-15 0,0 23-9,0 0 0,0 0 0,0 1-1,-1-1 1,0 0 0,0 1 0,0 0 0,0-1-1,-1 1 1,1 0 0,-1 0 0,0 0-1,0 1 1,-1-1 0,1 1 0,-1 0 0,0 0-1,0 0 1,0 0 0,-5-2 0,3 2 2,1 0 0,0 0 1,-1 1-1,0 0 0,0 0 0,0 0 1,0 1-1,0 0 0,0 0 1,0 1-1,0-1 0,0 1 1,0 1-1,0-1 0,0 1 1,-6 1-1,10-1-24,-1 0-1,1 1 1,-1-1 0,1 0-1,0 1 1,0 0 0,0-1 0,0 1-1,0 0 1,0 0 0,1 0 0,-1 0-1,1 0 1,-1 0 0,1 1-1,0-1 1,0 0 0,0 1 0,0-1-1,0 1 1,0-1 0,1 1-1,-1 3 1,-1 9-72,0-1-1,1 1 0,2 14 1,-1-14 43,0-9 20,1 0 0,0-1 0,0 1 0,0 0 0,1-1 0,0 1 0,0-1 0,0 0 0,1 0 0,-1 0 0,1 0 0,5 6 0,-7-9-13,1 0 0,-1 0 0,1 0 0,0 0 0,0 0 0,0-1 0,0 1 0,0 0 0,0-1 0,1 0 0,-1 1 0,0-1 0,1 0 0,-1 0 0,1 0 0,-1-1 0,1 1 0,-1-1 0,1 1 0,0-1 0,-1 0 0,1 0 0,-1 0 0,1 0 0,0 0 0,-1-1 0,1 1 0,-1-1 0,4-1 0,-3 1 30,-1-1 0,0 0 0,0 0 0,0 0-1,0 0 1,0 0 0,0 0 0,0 0 0,-1-1 0,1 1 0,-1-1 0,0 1 0,0-1 0,0 0 0,0 1-1,0-1 1,0 0 0,-1 0 0,1-3 0,4-57 167,-4 54-143,-1 1 0,-1-1 1,0 1-1,0-1 0,0 1 0,-1-1 1,0 1-1,-5-11 0,5 16-2,1 1 0,-1-1-1,0 0 1,0 1 0,0-1-1,0 1 1,0 0 0,-1 0-1,1 0 1,-1 0 0,0 0 0,1 0-1,-1 1 1,0-1 0,0 1-1,0 0 1,0 0 0,0 0-1,0 0 1,0 1 0,0-1 0,-1 1-1,1-1 1,0 1 0,-4 1-1,4-1-13,0 0 1,1 0-1,-1 0 0,0 0 0,1 0 0,-1 1 0,1 0 0,-1-1 0,1 1 0,-1 0 0,1 0 0,0 0 1,-1 1-1,1-1 0,0 0 0,0 1 0,0 0 0,0-1 0,0 1 0,0 0 0,0 0 0,1 0 1,-1 0-1,1 0 0,-1 1 0,-1 4 0,0 1-157,1 0 0,0 0 0,0 0 0,1 0 0,0 1 0,1-1-1,0 10 1,0-15-98,0-1-1,0 0 1,0 1-1,1-1 0,-1 0 1,1 0-1,-1 1 0,1-1 1,0 0-1,0 0 0,0 0 1,0 0-1,0 0 1,0 0-1,1 0 0,-1 0 1,1 0-1,-1 0 0,1-1 1,0 1-1,0-1 0,0 1 1,0-1-1,0 0 0,0 0 1,0 0-1,0 0 1,0 0-1,0 0 0,1 0 1,-1-1-1,3 1 0,27 1-6589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5.025"/>
    </inkml:context>
    <inkml:brush xml:id="br0">
      <inkml:brushProperty name="width" value="0.025" units="cm"/>
      <inkml:brushProperty name="height" value="0.025" units="cm"/>
      <inkml:brushProperty name="color" value="#E71224"/>
    </inkml:brush>
  </inkml:definitions>
  <inkml:trace contextRef="#ctx0" brushRef="#br0">144 1 8680,'-1'0'324,"0"0"0,0 0-1,1 0 1,-1 0 0,0 0-1,1 0 1,-1 0 0,0 0-1,0 0 1,1 1 0,-1-1 0,0 0-1,0 0 1,1 1 0,-1-1-1,0 0 1,1 1 0,-1-1-1,1 0 1,-1 1 0,0-1-1,1 1 1,-1-1 0,1 1 0,-1 1-1,-10 22 1570,3 37-3136,8-54 1978,-67 871 1604,64-822-2355,3-55 85,0-14 315,17-364 147,-3 107-987,-13 75 403,-1 189 130,-1 0 1,1 0-1,-1 0 0,0 0 1,-1 0-1,-3-10 1,5 14-55,-1 0 0,0 1 0,0-1 0,0 0 0,0 1 0,0-1 0,0 1 0,0-1 0,0 1 0,0 0 0,-1-1 0,1 1 0,0 0 0,-1 0 0,1 0 0,-1 0 0,0 0 0,1 0 0,-1 1 0,0-1 0,1 0 0,-1 1 0,0 0 0,0-1 1,0 1-1,-2 0 0,-4 34-152,1 28 179,3-1-1,4 80 1,1-59 52,20 196 0,-2-68-129,-16-134 181,-1-5-555,1-24-3270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5.952"/>
    </inkml:context>
    <inkml:brush xml:id="br0">
      <inkml:brushProperty name="width" value="0.025" units="cm"/>
      <inkml:brushProperty name="height" value="0.025" units="cm"/>
      <inkml:brushProperty name="color" value="#E71224"/>
    </inkml:brush>
  </inkml:definitions>
  <inkml:trace contextRef="#ctx0" brushRef="#br0">35 8 5605,'-9'-1'3395,"9"1"-3086,-1 0 1,1 0-1,-1 1 0,0-1 0,1 0 0,-1 0 0,1 0 0,-1 0 0,1 0 0,-1 0 1,0-1-1,1 1 0,-1 0 0,1 0 0,-1 0 0,1 0 0,-1-1 0,1 1 1,-1 0-1,1 0 0,-1-1 0,1 1 0,-1-1 0,1 1 0,0 0 0,-1-1 0,1 1 1,-1-1-1,1 1 0,-1-1 0,30 0-362,14 4 516,83 14 0,9 2-220,-353-17 1796,93 0-1505,208 10-482,0-4 0,1-4 0,165-13 0,-244 9 206,-10 0-3506,-6 0-5384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379"/>
    </inkml:context>
    <inkml:brush xml:id="br0">
      <inkml:brushProperty name="width" value="0.025" units="cm"/>
      <inkml:brushProperty name="height" value="0.025" units="cm"/>
      <inkml:brushProperty name="color" value="#E71224"/>
    </inkml:brush>
  </inkml:definitions>
  <inkml:trace contextRef="#ctx0" brushRef="#br0">0 324 801,'0'1'880,"0"0"0,0 0 0,0 0 0,1 0 0,-1 0 0,0 0 0,0 0 1,1 0-1,-1 0 0,1 0 0,-1 0 0,1 0 0,-1 0 0,1 0 0,0-1 0,1 3 0,-2-3-738,0 0-1,1-1 1,-1 1-1,1 0 1,-1 0-1,0 0 1,1 0-1,-1 0 1,1 0-1,-1 0 1,0-1-1,1 1 1,-1 0-1,0 0 1,1-1-1,-1 1 1,0 0-1,1 0 1,-1-1-1,0 1 1,0 0-1,1-1 1,-1 1-1,0 0 1,0-1-1,0 1 1,0 0-1,1-1 1,16-41-2246,-13 31 3325,13-36-1162,30-69 632,-41 101-640,2 1 0,0 0 1,1 1-1,0-1 0,17-17 0,-25 30-70,0-1-1,1 1 1,-1 0-1,0 0 0,0 0 1,0-1-1,1 1 1,-1 0-1,1 0 1,-1 1-1,1-1 0,-1 0 1,1 0-1,-1 1 1,1-1-1,0 1 1,-1 0-1,1-1 0,0 1 1,0 0-1,-1 0 1,1 0-1,0 0 0,-1 0 1,1 0-1,0 1 1,2 0-1,-2 0 17,0 0 1,0 1-1,0 0 0,-1-1 0,1 1 1,0 0-1,-1 0 0,1 0 0,-1 0 1,0 0-1,1 0 0,-1 1 0,0-1 0,0 0 1,-1 1-1,1-1 0,0 5 0,24 142 150,-12-58-112,-3 31-206,-9-116-48</inkml:trace>
  <inkml:trace contextRef="#ctx0" brushRef="#br0" timeOffset="1">135 202 10570,'-4'-1'7847,"14"1"-6309,5 0-898,4 0 1,5 0-705,0 3 192,3 0-352,1-1-417,-2-2-1345,2 0-1729,0-3-3204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48.512"/>
    </inkml:context>
    <inkml:brush xml:id="br0">
      <inkml:brushProperty name="width" value="0.025" units="cm"/>
      <inkml:brushProperty name="height" value="0.025" units="cm"/>
      <inkml:brushProperty name="color" value="#E71224"/>
    </inkml:brush>
  </inkml:definitions>
  <inkml:trace contextRef="#ctx0" brushRef="#br0">26 50 3651,'3'-35'2643,"-2"20"11546,-1 46-13879,-15 263 245,1 1-544,18 732 405,-8-356-506,8-610 175,-4-61 406,0 28 662,0 25-608,0-52-332,6-22-4339,-4 6-1570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2.574"/>
    </inkml:context>
    <inkml:brush xml:id="br0">
      <inkml:brushProperty name="width" value="0.025" units="cm"/>
      <inkml:brushProperty name="height" value="0.025" units="cm"/>
      <inkml:brushProperty name="color" value="#E71224"/>
    </inkml:brush>
  </inkml:definitions>
  <inkml:trace contextRef="#ctx0" brushRef="#br0">1688 166 1794,'0'1'296,"0"0"1,1 1 0,-1-1 0,0 0-1,0 1 1,-1-1 0,1 0-1,0 1 1,0-1 0,-1 0-1,1 1 1,-1-1 0,1 0 0,-1 0-1,1 1 1,-1-1 0,0 0-1,1 0 1,-1 0 0,0 0-1,0 0 1,0 0 0,0 0 0,0 0-1,0 0 1,0-1 0,0 1-1,-1 0 1,1 0 0,0-1-1,0 1 1,-1-1 0,1 0 0,0 1-1,-1-1 1,1 0 0,-2 1 4916,-19-1-4193,-25-1-1026,0-1 1,-79-14 0,-101-33-177,-435-68-127,350 107-476,268 10 774,-3-4 135,35 3-99,1 0 1,-1 0-1,1 1 1,-19 2-1,12 10-112,17-11 97,0 0 0,-1 0 0,1 0 0,0 0 0,0 0 0,0 0 0,-1 0 0,1-1 0,0 1 0,-1 0 0,1-1 0,0 1 0,-3 0 1068,12 40-807,0-6-142,1 326 586,-11-228-618,-9 371 575,0-448-475,8-47-133,0 1 1,1-1-1,1 1 0,-1 11 0,2-20 385,10-14-20164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3.929"/>
    </inkml:context>
    <inkml:brush xml:id="br0">
      <inkml:brushProperty name="width" value="0.025" units="cm"/>
      <inkml:brushProperty name="height" value="0.025" units="cm"/>
      <inkml:brushProperty name="color" value="#E71224"/>
    </inkml:brush>
  </inkml:definitions>
  <inkml:trace contextRef="#ctx0" brushRef="#br0">16 0 7687,'0'0'193,"-1"0"-1,0 0 1,1 1 0,-1-1-1,1 0 1,-1 0 0,0 0-1,1 0 1,-1 1-1,1-1 1,-1 0 0,0 1-1,1-1 1,-1 0-1,1 1 1,-1-1 0,1 1-1,0-1 1,-1 1 0,1-1-1,-1 1 1,1-1-1,0 1 1,-1-1 0,1 1-1,0 0 1,0-1-1,-1 1 1,1 0 0,-2 27 1666,3-21-1698,0 0-1,0 0 0,1-1 1,0 1-1,0 0 0,4 7 1,17 23 376,1-1 0,2-2 1,2 0-1,1-2 1,64 55-1,-43-42-475,-2 2 1,-1 2-1,-3 1 0,-3 3 0,45 74 1,-82-120-67,-1-2-2,0 0 0,0 0 0,0 0 1,1 0-1,-1-1 0,1 0 0,0 1 0,1-1 0,-1-1 0,1 1 0,6 4 0,-10-8-154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4.324"/>
    </inkml:context>
    <inkml:brush xml:id="br0">
      <inkml:brushProperty name="width" value="0.025" units="cm"/>
      <inkml:brushProperty name="height" value="0.025" units="cm"/>
      <inkml:brushProperty name="color" value="#E71224"/>
    </inkml:brush>
  </inkml:definitions>
  <inkml:trace contextRef="#ctx0" brushRef="#br0">57 6 1313,'-2'-5'12390,"0"6"-9752,-8 45-1346,2 0 1,-2 57 0,5-52-927,-14 592 589,19-530-2513,0-151-802,0-27-2194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5.034"/>
    </inkml:context>
    <inkml:brush xml:id="br0">
      <inkml:brushProperty name="width" value="0.025" units="cm"/>
      <inkml:brushProperty name="height" value="0.025" units="cm"/>
      <inkml:brushProperty name="color" value="#E71224"/>
    </inkml:brush>
  </inkml:definitions>
  <inkml:trace contextRef="#ctx0" brushRef="#br0">86 358 6566,'2'-9'9805,"6"-33"-8421,-5 17-1113,0 0-1,-2 0 0,-1 0 0,-5-42 0,2 55-112,-2-1-1,1 1 1,-2 1-1,0-1 0,0 1 1,-1 0-1,0 0 1,-1 1-1,-17-18 1,25 27-134,0 1 0,-1-1 0,1 0 0,-1 1 0,1-1 1,0 1-1,-1-1 0,1 1 0,-1-1 0,1 1 0,-1 0 0,0-1 0,1 1 0,-1 0 1,1-1-1,-1 1 0,0 0 0,1 0 0,-1 0 0,0-1 0,1 1 0,-1 0 0,0 0 1,1 0-1,-1 0 0,0 0 0,1 0 0,-1 0 0,0 0 0,1 0 0,-2 1 0,2 0-31,0-1-1,-1 1 0,1 0 1,0-1-1,0 1 0,0 0 1,0-1-1,0 1 0,0 0 1,0-1-1,0 1 0,0 0 1,0 0-1,0-1 0,0 1 1,1 0-1,-1-1 0,0 1 1,0-1-1,1 1 0,-1 0 1,1-1-1,-1 1 0,0-1 1,1 1-1,-1-1 0,1 1 1,-1-1-1,1 1 0,0 0 1,6 5-8,0 1 1,0-1-1,0 0 1,1-1 0,0 0-1,0 0 1,1 0-1,0-1 1,-1-1-1,1 0 1,0 0 0,0 0-1,13 1 1,12 1-110,0-2 1,45-2-1,-64-1 94,-12 0 18,0 0 1,0 0 0,0-1 0,-1 1-1,1-1 1,0 0 0,0 1 0,-1-1 0,5-2-1,-6 2 237,-8 3 469,-6 3-643,0 1 1,0 1-1,1 0 1,-1 1 0,2 0-1,-1 1 1,1 0-1,-17 18 1,10-6 8,0 0 0,1 1 0,-23 40 0,16-11-679,23-48 506,0 0 0,0 0 0,0 1 1,0-1-1,1 0 0,-1 1 0,1-1 0,0 0 0,-1 1 0,2-1 0,-1 0 1,0 1-1,2 5 0,7-7-2193,-2-1 1191,1-2 0,0 1 0,-1-1 0,1 0 0,0-1 0,12-3 0,23-21-7704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5.646"/>
    </inkml:context>
    <inkml:brush xml:id="br0">
      <inkml:brushProperty name="width" value="0.025" units="cm"/>
      <inkml:brushProperty name="height" value="0.025" units="cm"/>
      <inkml:brushProperty name="color" value="#E71224"/>
    </inkml:brush>
  </inkml:definitions>
  <inkml:trace contextRef="#ctx0" brushRef="#br0">163 59 7335,'-5'-3'1946,"-1"0"1,0 1-1,-1 0 1,-11-3-1,15 4-1777,0 1 1,0-1-1,0 1 0,-1 0 0,1 0 0,0 0 0,0 0 0,0 1 0,-1-1 0,1 1 1,0 0-1,0 0 0,0 0 0,0 0 0,0 1 0,0-1 0,1 1 0,-6 3 1,-5 5-146,10-8-8,0 0-1,0 0 1,0 0-1,0 0 1,0 0 0,1 0-1,-1 1 1,1 0-1,-1-1 1,1 1 0,0 0-1,0 0 1,1 0-1,-1 0 1,0 1-1,1-1 1,0 0 0,0 1-1,-1 5 1,2-8-27,0 1 1,0 0-1,0-1 0,0 1 1,1-1-1,-1 1 0,0-1 1,1 1-1,-1-1 0,1 1 1,0-1-1,0 0 0,-1 1 1,1-1-1,0 0 0,0 0 1,0 1-1,0-1 0,0 0 1,1 0-1,-1 0 0,2 1 1,0 0 0,0-1 0,0 0 0,1 1 0,-1-1 1,0-1-1,0 1 0,1 0 0,-1-1 0,0 0 1,6 0-1,-4 0 29,0 0 0,0 0-1,0-1 1,0 0 0,0 0 0,0 0 0,0-1 0,0 0 0,0 0 0,-1 0 0,1 0 0,-1-1 0,1 1 0,6-7-1,-6 4 25,-1-1 0,0 0 0,0 0-1,0 0 1,-1 0 0,0-1-1,0 1 1,0-1 0,-1 0 0,0 0-1,0 1 1,-1-2 0,0 1-1,0 0 1,-1 0 0,0-13-1,-1 19 21,0 0-1,0 0 0,0 0 0,0-1 0,0 1 0,0 0 0,0 0 0,0 1 0,0-1 0,0 0 0,-1 0 0,1 1 0,0-1 0,-1 0 0,1 1 1,0-1-1,-1 1 0,1 0 0,-1-1 0,1 1 0,-1 0 0,1 0 0,-1 0 0,1 0 0,-1 0 0,-2 1 0,0-1-17,-1 0 1,1 0-1,-1 0 0,0 1 0,1 0 0,-1 0 0,1 0 0,-6 3 0,6-2-129,0 1 0,1 0 0,-1 0 1,1 1-1,0-1 0,0 1 0,0-1 0,0 1 0,0 0 0,1 0 0,0 0 0,0 1 0,0-1 0,0 0 0,1 1 0,0-1 0,-1 7 0,-1 8-2196,1-1 0,1 39-1,2-35-534,-1 38-9245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6.247"/>
    </inkml:context>
    <inkml:brush xml:id="br0">
      <inkml:brushProperty name="width" value="0.025" units="cm"/>
      <inkml:brushProperty name="height" value="0.025" units="cm"/>
      <inkml:brushProperty name="color" value="#E71224"/>
    </inkml:brush>
  </inkml:definitions>
  <inkml:trace contextRef="#ctx0" brushRef="#br0">189 165 3972,'-11'-9'2768,"-16"-10"2863,23 17-5241,0 0 0,0 1 0,0-1 0,0 1 0,-1 0 0,1 0 0,0 0 0,0 1 0,-1 0 0,-5 0 0,5-1-117,0 2 0,0-1 1,0 0-1,0 1 0,0 0 0,0 0 0,0 1 0,0-1 0,0 1 0,-6 3 1,8-3-259,1 0 1,-1 0 0,1 0 0,-1 1 0,1-1-1,0 0 1,0 1 0,0 0 0,0-1-1,1 1 1,-1 0 0,1 0 0,-1 0 0,1 0-1,0 0 1,0 0 0,1 0 0,-2 4 0,1 3-32,0-1 1,0 1 0,0-1-1,2 1 1,1 15 0,-2-23 10,0-1 0,0 0 0,0 1 0,0-1 0,1 1 1,-1-1-1,1 0 0,-1 1 0,1-1 0,-1 0 0,1 1 0,0-1 0,-1 0 1,1 0-1,0 0 0,0 0 0,0 0 0,0 0 0,0 0 0,0 0 0,0 0 0,1 0 1,-1 0-1,0-1 0,0 1 0,1 0 0,-1-1 0,0 1 0,1-1 0,-1 1 0,0-1 1,1 0-1,-1 0 0,1 0 0,-1 0 0,1 0 0,-1 0 0,0 0 0,1 0 1,-1 0-1,1-1 0,-1 1 0,0 0 0,1-1 0,-1 1 0,0-1 0,1 0 0,0-1 1,4-1 40,-1 0 0,0-1 1,0 0-1,0 0 0,-1-1 1,1 1-1,-1-1 0,0 0 1,0 0-1,-1-1 0,0 1 1,0-1-1,0 1 0,3-10 1,2-6 37,-1-1 1,7-37-1,-11 48-39,-1-1-1,-1 0 0,0 1 1,-1-1-1,0 0 0,-2-13 1,1 24-44,1 0 0,0 0 0,-1 0 0,1 0 0,-1 0 0,0 0 0,1 0 0,-1 0 0,0 1 1,1-1-1,-1 0 0,0 0 0,0 1 0,0-1 0,0 1 0,0-1 0,0 1 0,0-1 0,0 1 1,0-1-1,0 1 0,0 0 0,0 0 0,0-1 0,0 1 0,0 0 0,0 0 0,0 0 0,0 0 1,-1 1-1,-3-1-438,1 0 1,0 0 0,-1 1-1,1-1 1,0 1-1,-6 2 1,-30 22-8789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7.607"/>
    </inkml:context>
    <inkml:brush xml:id="br0">
      <inkml:brushProperty name="width" value="0.025" units="cm"/>
      <inkml:brushProperty name="height" value="0.025" units="cm"/>
      <inkml:brushProperty name="color" value="#E71224"/>
    </inkml:brush>
  </inkml:definitions>
  <inkml:trace contextRef="#ctx0" brushRef="#br0">44 45 10090,'1'-19'1331,"0"5"5756,-1 16-6740,0 55-61,-3-1-1,-2 0 1,-14 64 0,4-53-481,11-56-284,9-44 21,23-75-50,-7 33 39,-6 23 340,-10 37 141,0 0 0,-1 0 0,-1-1 0,3-31 0,-6 43 110,0 4-131,1 0-1,-1 0 1,1 0-1,-1 0 1,1 0-1,-1-1 1,1 1 0,0 0-1,-1 0 1,1 0-1,-1 0 1,1 1-1,-1-1 1,1 0-1,-1 0 1,1 0-1,-1 0 1,1 0-1,-1 1 1,1-1-1,-1 0 1,0 0-1,1 1 1,-1-1 0,1 0-1,-1 1 1,0-1-1,1 0 1,-1 1-1,1 0 1,6 11 27,1 1-1,-2-1 1,0 1 0,-1 1 0,5 18 0,-5-17 1,0 1 0,2-1 0,-1 0 0,12 18 1,-16-29-54,1-1 0,-1 0 0,1 0 1,0 0-1,0 0 0,0 0 0,0 0 1,0-1-1,1 0 0,4 3 0,-6-4 25,-1-1 0,1 1 0,-1-1 0,1 1 0,-1-1 0,1 0 0,0 0 0,-1 1 0,1-1 0,0 0 0,-1-1 0,1 1 0,-1 0 0,1 0 0,-1-1 0,1 1 0,0-1 0,-1 1 0,1-1 0,-1 0 0,0 1 0,1-1 0,-1 0 0,0 0 0,1 0-1,-1 0 1,0 0 0,0 0 0,0 0 0,1-2 0,10-12 31,-2 1-1,1-2 0,-2 1 1,0-1-1,-1-1 0,-1 1 1,6-21-1,-15 63 697,1 1 0,3 27-1,0-19-468,-2-26-247,0 1 0,1 0 0,0-1 0,1 1 0,0-1 0,0 1 0,1-1 0,0 0 0,1 0 0,7 13 0,-11-21-23,1 0 1,0 0 0,0 1-1,0-1 1,0 0 0,0 0 0,0 0-1,0 0 1,0 0 0,0 0-1,1-1 1,-1 1 0,0 0-1,1-1 1,-1 1 0,0 0-1,1-1 1,-1 0 0,1 1-1,-1-1 1,1 0 0,-1 0 0,1 0-1,-1 0 1,1 0 0,-1 0-1,1 0 1,-1 0 0,0 0-1,1-1 1,-1 1 0,1-1-1,-1 1 1,0-1 0,1 0 0,-1 1-1,0-1 1,1 0 0,-1 0-1,1-1 1,3-2-84,0 0 0,-1-1 0,1 0 0,-1 0-1,0 0 1,0 0 0,5-11 0,-4 7 177,0-1-1,0 1 1,-2-1 0,1 0-1,-1-1 1,0 1-1,-1-1 1,0 1 0,0-14-1,-19 42 740,13-10-822,0 1 1,1 0 0,0 0-1,0 0 1,1 0 0,0 0-1,1 1 1,0-1 0,0 1-1,1-1 1,1 17 0,0-24 5,0 0 1,-1-1 0,1 1-1,0-1 1,0 1 0,0 0-1,0-1 1,0 1 0,0-1-1,1 0 1,-1 1 0,0-1-1,1 0 1,-1 0 0,1 0-1,-1 0 1,1 0 0,-1 0-1,1 0 1,0-1 0,-1 1-1,1-1 1,0 1 0,0-1-1,0 1 1,-1-1 0,4 0-1,54 4 2,-55-4 7,-3 0-4,9 1 9,1-1 1,0-1 0,-1 0 0,1 0 0,18-6-1,-26 6 0,0 0-1,0-1 0,0 0 0,0 1 0,0-1 0,0-1 0,-1 1 1,1 0-1,0-1 0,-1 1 0,0-1 0,0 0 0,0 1 0,0-1 1,0 0-1,0 0 0,-1-1 0,1 1 0,-1 0 0,0 0 1,1-6-1,0 2 38,0 0 0,-1-1 0,0 1 0,0-1 0,-1 1 0,0-1 0,0 1 0,0 0 0,-1-1 0,0 1 0,-1-1 0,0 1 0,0 0 0,0 0 0,-1 0 0,0 0 0,-1 0 0,1 1 0,-1-1 0,0 1 0,-1 0 0,1 0 0,-1 1 0,-1-1 0,1 1 0,-1 0 0,0 1 0,0-1 0,0 1 0,0 0 0,-1 1 0,0 0 0,0 0 0,0 0 0,0 1 0,0 0 0,0 0 0,-1 0 0,1 1 0,-11 0 0,16 1-60,1 0 1,0 1 0,-1-1-1,1 0 1,-1 1 0,1-1-1,0 1 1,-1-1 0,1 1-1,0 0 1,0-1 0,-1 1-1,1 0 1,0 0 0,0 0-1,0 0 1,0 0 0,0 0-1,0 0 1,0 0 0,1 0-1,-1 1 1,0-1 0,0 0-1,1 1 1,-1-1 0,1 0-1,0 1 1,-1-1 0,1 1-1,-1 1 1,0 7-294,0 0 0,0 0 1,2 15-1,-1-13-265,0-6 88,0 1 0,0-1 0,0 0 0,1 0-1,0 0 1,1 0 0,-1 0 0,1 0 0,3 8 0,16 17-4962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013"/>
    </inkml:context>
    <inkml:brush xml:id="br0">
      <inkml:brushProperty name="width" value="0.025" units="cm"/>
      <inkml:brushProperty name="height" value="0.025" units="cm"/>
      <inkml:brushProperty name="color" value="#E71224"/>
    </inkml:brush>
  </inkml:definitions>
  <inkml:trace contextRef="#ctx0" brushRef="#br0">11 1 11050,'-2'96'6797,"-2"3"-5074,-1 77-6842,5-225-3049,0 21 2173</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394"/>
    </inkml:context>
    <inkml:brush xml:id="br0">
      <inkml:brushProperty name="width" value="0.025" units="cm"/>
      <inkml:brushProperty name="height" value="0.025" units="cm"/>
      <inkml:brushProperty name="color" value="#E71224"/>
    </inkml:brush>
  </inkml:definitions>
  <inkml:trace contextRef="#ctx0" brushRef="#br0">4 39 3812,'0'-1'512,"-1"0"0,1 0 0,-1 0 1,1 0-1,0 0 0,0 0 0,-1 0 1,1 0-1,0 0 0,0 0 1,0 0-1,0 0 0,0 0 0,0 0 1,0 0-1,0 0 0,1-2 0,17 1 3410,-8 2-4866,51 0 1528,92-13 1,-107 10-1861,-15 2-4057,-12 1-4052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2:11:51.473"/>
    </inkml:context>
    <inkml:brush xml:id="br0">
      <inkml:brushProperty name="width" value="0.025" units="cm"/>
      <inkml:brushProperty name="height" value="0.025" units="cm"/>
      <inkml:brushProperty name="color" value="#E71224"/>
    </inkml:brush>
  </inkml:definitions>
  <inkml:trace contextRef="#ctx0" brushRef="#br0">226 119 4676,'22'-26'9658,"-19"22"-9555,-1 1 1,0-1-1,0 0 0,-1 1 0,1-1 0,-1 0 0,0 0 0,0 0 0,0 0 0,0 0 0,-1 0 0,1 0 0,-1 0 0,0 0 0,-1-1 1,1 1-1,-1 0 0,-1-5 0,2 8-66,-1 0 1,0 0-1,0 1 1,0-1 0,1 0-1,-1 0 1,0 0-1,0 1 1,0-1-1,0 0 1,0 1-1,0-1 1,-1 1 0,1-1-1,0 1 1,0 0-1,0-1 1,0 1-1,-1 0 1,1 0 0,0 0-1,-2 0 1,-35 0 1209,29 0-1105,4 1-101,-1 0 1,1 0 0,0 1 0,0 0 0,0 0 0,0 0 0,0 0 0,0 1 0,1 0 0,-1 0 0,1 0 0,0 1 0,0-1 0,0 1 0,0 0 0,1 0 0,0 0 0,-6 9 0,-6 10 71,1 1 0,-14 31 1,26-50-101,-4 6 0,0 0 1,1 0-1,0 1 0,1 0 1,0 0-1,1 0 0,1 0 1,-1 1-1,2-1 0,0 14 1,1-25-25,1 0 1,0-1-1,-1 1 1,1 0-1,0 0 1,0 0-1,0-1 0,0 1 1,0 0-1,-1-1 1,1 1-1,0-1 1,0 1-1,1-1 1,-1 1-1,0-1 1,0 0-1,0 0 1,0 1-1,0-1 1,0 0-1,0 0 0,1 0 1,-1 0-1,0 0 1,0 0-1,0-1 1,0 1-1,0 0 1,0-1-1,0 1 1,0 0-1,2-2 1,2 1-12,-1 0 1,0 0 0,1-1-1,-1 0 1,0 1 0,1-2 0,6-3-1,2-10-28,0 0 1,-2-1-1,0 0 0,0 0 0,-2-1 1,12-32-1,8-13 94,-28 63-42,-1-1 0,0 1 0,0-1 0,0 1 0,0-1 0,1 1 0,-1-1-1,0 1 1,1-1 0,-1 1 0,0-1 0,1 1 0,-1-1 0,0 1 0,1 0 0,-1-1 0,1 1 0,-1 0 0,1-1 0,-1 1 0,1 0 0,-1 0 0,1 0-1,-1-1 1,1 1 0,-1 0 0,1 0 0,-1 0 0,1 0 0,-1 0 0,1 0 0,-1 0 0,1 0 0,-1 0 0,1 0 0,0 0 0,-1 0 0,1 0 0,-1 0-1,1 1 1,-1-1 0,1 0 0,-1 0 0,1 1 0,-1-1 0,0 0 0,1 1 0,-1-1 0,1 0 0,-1 1 0,0-1 0,1 1 0,-1-1 0,0 1 0,1-1-1,-1 0 1,0 1 0,0-1 0,1 1 0,-1 0 0,0-1 0,0 1 0,16 35 292,1 52-67,-14-65-210,0 0 0,9 25 0,-12-47-22,1 0 0,-1 0 0,0 0-1,0 0 1,1 0 0,-1 0 0,0 0 0,1 0 0,-1 0 0,1 0 0,-1 0-1,1 0 1,0-1 0,-1 1 0,1 0 0,0 0 0,-1-1 0,1 1 0,0 0-1,0-1 1,0 1 0,0-1 0,0 1 0,0-1 0,0 1 0,0-1 0,0 0-1,0 1 1,0-1 0,0 0 0,0 0 0,0 0 0,0 0 0,0 0 0,0 0-1,0 0 1,0 0 0,0 0 0,0 0 0,0-1 0,0 1 0,0 0 0,0-1-1,0 1 1,1-1 0,2-2-22,0 0 0,0 1 0,0-2-1,-1 1 1,0 0 0,1 0 0,-1-1 0,4-6 0,14-25-440,26-60 1,-29 56 195,28-44 1,-46 83 290,0-1-1,0 1 1,0 0-1,0 0 1,1 0-1,-1-1 1,0 1-1,0 0 1,0 0 0,1 0-1,-1 0 1,0 0-1,0 0 1,0-1-1,1 1 1,-1 0-1,0 0 1,0 0 0,1 0-1,-1 0 1,0 0-1,0 0 1,1 0-1,-1 0 1,0 0-1,0 0 1,1 0-1,-1 0 1,0 0 0,0 0-1,1 0 1,-1 1-1,0-1 1,0 0-1,1 0 1,-1 0-1,0 0 1,0 0-1,0 1 1,1-1 0,-1 0-1,0 0 1,0 0-1,0 0 1,0 1-1,1-1 1,-1 0-1,0 0 1,0 1-1,0-1 1,0 0 0,0 0-1,0 1 1,0-1-1,0 0 1,0 0-1,0 1 1,0-1-1,0 0 1,0 0-1,0 1 1,0-1 0,0 0-1,0 0 1,0 1-1,0-1 1,0 0-1,0 0 1,0 1-1,4 23 420,-4-21-292,4 46 508,-4-34-535,1 0 1,1 0 0,0 0-1,1-1 1,0 1-1,1-1 1,1 0 0,8 19-1,-12-31-121,-1-1 1,1 0-1,0 0 0,0 0 0,0 0 0,0 0 0,0 0 1,0 0-1,0 0 0,0 0 0,0 0 0,0 0 0,0-1 1,0 1-1,1 0 0,-1-1 0,0 1 0,0-1 0,1 1 1,-1-1-1,1 0 0,-1 0 0,0 1 0,3-1 0,-2-1 9,1 1 0,-1-1 0,0 0 0,1 0 0,-1 0 0,0 0-1,0 0 1,0-1 0,0 1 0,0 0 0,0-1 0,3-3-1,4-4-33,-1-1-1,0-1 0,12-20 0,-20 31 21,101-188-976,-101 188 1004,1-1 0,-1 0-1,1 0 1,-1 0 0,1 0 0,-1 0-1,1 1 1,0-1 0,-1 0 0,1 0-1,0 1 1,-1-1 0,1 0 0,0 1-1,0-1 1,0 1 0,0-1 0,0 1-1,-1 0 1,1-1 0,0 1 0,2-1-1,-2 2 4,-1-1 0,1 1-1,0-1 1,-1 0-1,1 1 1,0-1-1,-1 1 1,1 0 0,0-1-1,-1 1 1,1-1-1,-1 1 1,1 0-1,-1-1 1,1 1 0,-1 0-1,0 0 1,1-1-1,-1 1 1,0 0-1,0 1 1,12 58 791,-10-43-725,2 3 19,18 76 210,-20-87-342,1 0-1,1 0 1,-1-1 0,1 1-1,1-1 1,0 1 0,9 11-1,-13-19-173,1 0 0,0 0 0,-1 0 0,1-1 0,0 1 0,-1-1 0,1 1 0,0-1 0,0 1 0,-1-1 0,1 0 0,0 0 0,0 0 0,0 0-1,-1 0 1,1 0 0,0 0 0,0-1 0,0 1 0,-1-1 0,1 1 0,0-1 0,-1 0 0,1 0 0,0 1 0,-1-1 0,1 0 0,-1-1 0,0 1-1,1 0 1,-1 0 0,2-2 0,20-19-5105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1.965"/>
    </inkml:context>
    <inkml:brush xml:id="br0">
      <inkml:brushProperty name="width" value="0.025" units="cm"/>
      <inkml:brushProperty name="height" value="0.025" units="cm"/>
      <inkml:brushProperty name="color" value="#E71224"/>
    </inkml:brush>
  </inkml:definitions>
  <inkml:trace contextRef="#ctx0" brushRef="#br0">149 9 12204,'-3'-1'391,"1"-1"1,-1 1 0,0 0 0,0 0 0,0 0 0,0 1 0,0-1 0,0 1-1,0-1 1,0 1 0,0 0 0,-4 0 0,3 1-282,0 0 1,1 0 0,-1 0-1,0 1 1,0-1-1,0 1 1,1 0-1,-1 0 1,1 0-1,-1 1 1,1-1 0,0 1-1,-4 3 1,1 1-146,1 0 0,-1 0 0,1 0-1,0 1 1,0 0 0,1 0 0,0 0 0,1 0 0,0 0 0,-2 11 0,4-17-24,1 0 0,0 0-1,-1 0 1,1 0 0,0 0-1,0 0 1,1 0 0,-1 0-1,0 0 1,1 0 0,-1 0 0,1 0-1,0 0 1,0 0 0,0 0-1,0 0 1,0-1 0,0 1-1,0 0 1,0 0 0,1-1 0,-1 1-1,0-1 1,1 0 0,0 1-1,-1-1 1,1 0 0,0 0 0,0 0-1,3 2 1,7 2-213,1 0 0,0 0-1,25 4 1,7 4 194,-40-11 361,18 10-670,-22-11 554,-1-1-1,1 1 0,-1-1 1,1 1-1,-1-1 1,1 1-1,-1-1 1,0 1-1,1 0 1,-1-1-1,0 1 0,1 0 1,-1-1-1,0 1 1,0 0-1,0 0 1,1-1-1,-1 2 1,-4 0-495,-17 6 1410,15-7-4009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8.756"/>
    </inkml:context>
    <inkml:brush xml:id="br0">
      <inkml:brushProperty name="width" value="0.025" units="cm"/>
      <inkml:brushProperty name="height" value="0.025" units="cm"/>
      <inkml:brushProperty name="color" value="#E71224"/>
    </inkml:brush>
  </inkml:definitions>
  <inkml:trace contextRef="#ctx0" brushRef="#br0">206 39 8392,'-4'1'745,"1"0"-1,-1 1 1,1-1 0,-1 1 0,1 0-1,-1 0 1,1 0 0,-6 5 0,-23 28 1183,21-19-1627,1 0 0,-14 31 0,20-35-210,0 1 0,0 1 0,1-1 0,1 0 0,0 1 0,1-1 0,1 1 0,1 13 0,-1-17-93,0-9-8,0 0 1,0 0-1,1 0 1,-1-1-1,0 1 0,1 0 1,-1 0-1,0 0 0,1-1 1,-1 1-1,1 0 0,0 0 1,-1-1-1,1 1 0,0 0 1,-1-1-1,1 1 1,0-1-1,-1 1 0,1-1 1,0 1-1,0-1 0,0 0 1,0 1-1,-1-1 0,1 0 1,0 0-1,0 0 0,0 1 1,0-1-1,0 0 1,0 0-1,1 0 0,0 0-20,0 0 0,0 0 0,0 0 0,0 0 0,0-1 0,0 1 0,-1 0 0,1-1 0,0 0 0,0 1 0,0-1 0,0 0 0,0 0 0,-1 0 0,1 0 0,1-1 0,2-4 56,0 0 0,-1-1 0,0 1-1,0-1 1,0 0 0,-1 0 0,0 0 0,-1-1 0,0 1 0,0 0-1,2-14 1,-1-9-66,0-49-1,-3 71 51,0-2 6,0 0 0,0 1-1,-1-1 1,0 1-1,-4-15 1,4 22 11,0 0 1,0 0-1,0-1 0,0 1 1,0 0-1,0 0 0,-1 0 1,1 1-1,-1-1 1,1 0-1,-1 0 0,0 1 1,1-1-1,-1 1 1,0-1-1,0 1 0,0 0 1,0 0-1,-1 0 1,1 0-1,0 0 0,0 1 1,-1-1-1,1 1 1,0-1-1,-1 1 0,-3 0 1,2-1-11,1 1 1,0 0 0,-1 1-1,1-1 1,0 0-1,-1 1 1,1 0 0,0 0-1,0 0 1,0 0 0,-1 0-1,1 1 1,1 0-1,-1-1 1,0 1 0,0 0-1,-2 3 1,-1 0-66,1 1 1,0 1-1,1-1 0,0 1 1,0-1-1,-5 11 1,5-8-194,1 1 1,0-1 0,0 1 0,0-1 0,2 1-1,-3 20 1,4 30-3822,0-58 3539,0 1 0,0-1 1,0 1-1,1-1 0,-1 1 1,1-1-1,0 0 1,-1 1-1,2 1 0,18 13-6694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9.199"/>
    </inkml:context>
    <inkml:brush xml:id="br0">
      <inkml:brushProperty name="width" value="0.025" units="cm"/>
      <inkml:brushProperty name="height" value="0.025" units="cm"/>
      <inkml:brushProperty name="color" value="#E71224"/>
    </inkml:brush>
  </inkml:definitions>
  <inkml:trace contextRef="#ctx0" brushRef="#br0">0 191 3459,'1'0'8575,"0"4"-7946,6 109 3228,1 3-3529,-7-110-232,2-6-49,-1-13 61,0-273-375,-1 280 250,-1 0 0,1-1 0,0 1 0,0-1 0,1 1 0,0 0 0,0 0 0,1 0 0,-1 0 0,1 0 0,1 0 0,-1 1 0,1-1 0,6-6 0,-7 9 11,0 0 0,0 0 0,0 0 0,0 1 0,0-1 0,1 1 0,-1 0 0,1 0 0,0 0 0,0 0 0,-1 1 0,1-1-1,0 1 1,0 0 0,0 0 0,1 1 0,-1-1 0,0 1 0,0 0 0,0 0 0,0 0 0,0 1 0,8 1 0,-11-1 0,0-1 1,0 1 0,0 0 0,0 0 0,0 0 0,0-1 0,0 1 0,0 0 0,0 0 0,0 0-1,0 0 1,-1 0 0,1 0 0,-1 1 0,1-1 0,-1 0 0,1 0 0,-1 0 0,1 1 0,-1-1-1,0 0 1,0 0 0,0 1 0,0 1 0,1 38 187,-1-29-162,-1-6-4,0 0 0,0 1 0,0-1 0,-1 0-1,1 0 1,-2 0 0,1 0 0,-1 0 0,1-1-1,-2 1 1,1-1 0,-1 1 0,-4 5 0,-10 9 25,-37 34 0,23-24 77,31-30-102,0 1 1,1 0-1,-1-1 0,1 1 0,-1 0 1,1-1-1,-1 1 0,1 0 1,-1 0-1,1-1 0,0 1 1,0 0-1,-1 0 0,1 0 0,0 0 1,0-1-1,0 1 0,0 0 1,0 0-1,0 0 0,0 0 0,0 0 1,0 0-1,0-1 0,0 1 1,1 0-1,-1 0 0,0 0 1,1-1-1,-1 1 0,1 0 0,-1 0 1,0-1-1,1 1 0,0 0 1,-1-1-1,1 1 0,-1 0 1,1-1-1,0 1 0,-1-1 0,1 1 1,0-1-1,1 1 0,6 4 149,1 0-1,-1 0 0,14 4 0,-6-2 32,46 31 137,-45-26-492,0-1 0,22 10-1,-35-19-341,-1-1-1,1 0 0,0 0 0,0-1 0,-1 1 1,1-1-1,0 1 0,0-1 0,6-1 0,15-2-7404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9:59.810"/>
    </inkml:context>
    <inkml:brush xml:id="br0">
      <inkml:brushProperty name="width" value="0.025" units="cm"/>
      <inkml:brushProperty name="height" value="0.025" units="cm"/>
      <inkml:brushProperty name="color" value="#E71224"/>
    </inkml:brush>
  </inkml:definitions>
  <inkml:trace contextRef="#ctx0" brushRef="#br0">29 0 11371,'-18'0'1345,"11"0"-320,5 0-256,0 0-865,2 2-1122,2 9-1664,11 1-2307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5.469"/>
    </inkml:context>
    <inkml:brush xml:id="br0">
      <inkml:brushProperty name="width" value="0.025" units="cm"/>
      <inkml:brushProperty name="height" value="0.025" units="cm"/>
      <inkml:brushProperty name="color" value="#E71224"/>
    </inkml:brush>
  </inkml:definitions>
  <inkml:trace contextRef="#ctx0" brushRef="#br0">5 9 352,'-4'-8'11174,"5"11"-7251,0 10-5241,-1 209 3506,14-240-127,195 12-833,500-5-438,-588 11-59,-121 0-656,3 0 3079,11 0-3318,411 0-151,-391 1 160,62 13 1,-63-8 100,65 3 0,-25-9-165,-73 0 283,40 0-224,-7 5 53,-5 1 749,-22-4-175,-20-4-204,4 0-178,-1 0-1,0 1 0,-1 1 1,-18 1-1,30-1-94,0 1-1,0-1 1,1 1-1,-1-1 1,0 1-1,0-1 1,1 0-1,-1 1 1,0-1-1,1 0 1,-1 1-1,0-1 1,1 0-1,-1 1 1,1-1 0,-1 0-1,0 0 1,1 0-1,-1 1 1,1-1-1,-1 0 1,1 0-1,-1 0 1,1 0-1,-1 0 1,1 0-1,1 0-212,6 1 445,-5 3-3418,-3 6-3360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7.379"/>
    </inkml:context>
    <inkml:brush xml:id="br0">
      <inkml:brushProperty name="width" value="0.025" units="cm"/>
      <inkml:brushProperty name="height" value="0.025" units="cm"/>
      <inkml:brushProperty name="color" value="#E71224"/>
    </inkml:brush>
  </inkml:definitions>
  <inkml:trace contextRef="#ctx0" brushRef="#br0">55 131 3235,'-7'-6'588,"0"-1"0,0 1 1,1-1-1,-6-8 0,10 11-259,0 0 0,0 1 1,0-1-1,1 0 0,-1 0 0,1 0 1,0 0-1,0 0 0,1 0 0,-1 0 1,1-8-1,0 5 77,0 5-224,0 0 0,-1 0 0,1 0 0,0 0 1,1 0-1,-1 1 0,0-1 0,1 0 0,-1 0 0,1 0 1,-1 0-1,2-1 0,-1 2-124,0 1-1,0 0 1,0 0-1,0-1 1,0 1-1,0 0 1,0 0 0,0 0-1,0 0 1,1 1-1,-1-1 1,0 0-1,0 0 1,0 1-1,0-1 1,0 0 0,0 1-1,0-1 1,0 1-1,0 0 1,0-1-1,-1 1 1,1 0 0,0-1-1,1 2 1,16 9 14,0-1 0,1-1 1,0 0-1,0-1 0,1-2 0,0 0 1,1-1-1,-1-1 0,1 0 1,30 0-1,-49-4-361,5 0 266,-5 4-3642,-2 1-1113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8.339"/>
    </inkml:context>
    <inkml:brush xml:id="br0">
      <inkml:brushProperty name="width" value="0.025" units="cm"/>
      <inkml:brushProperty name="height" value="0.025" units="cm"/>
      <inkml:brushProperty name="color" value="#E71224"/>
    </inkml:brush>
  </inkml:definitions>
  <inkml:trace contextRef="#ctx0" brushRef="#br0">65 627 929,'-3'2'894,"-25"9"1928,26-10-2631,1-1 0,0 1 1,0-1-1,-1 0 0,1 0 1,0 1-1,-1-1 0,1 0 1,0 0-1,-1 0 0,1 0 1,0 0-1,-1-1 0,1 1 1,0 0-1,0 0 0,-1-1 1,-1 0-1,2-3 24,-1-1 0,1 1 0,0 0 0,1-1 0,-1 1 0,1-1 0,0 1 0,0 0 0,1-9 0,0 2 112,-1-22 339,1 0 0,1 0 0,9-43 0,7 5 152,-5-1 0,-2 0 0,2-88 0,-16 135-1414,1 23-2700,3 16-1615,1-3-449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9.511"/>
    </inkml:context>
    <inkml:brush xml:id="br0">
      <inkml:brushProperty name="width" value="0.025" units="cm"/>
      <inkml:brushProperty name="height" value="0.025" units="cm"/>
      <inkml:brushProperty name="color" value="#E71224"/>
    </inkml:brush>
  </inkml:definitions>
  <inkml:trace contextRef="#ctx0" brushRef="#br0">4 2 5894,'-3'-1'7803,"13"3"-6504,17 6-1737,22 13 722,0-3-1,1-2 1,57 11 0,65 20-31,-65-10-199,218 69 6,-261-89-63,0-3-1,1-3 1,77 4 0,264-13 283,46 3-257,-354 1-56,0 5-1,153 37 1,-129-15-17,265 60 111,195-4-29,-18-54 16,-506-37-30,-38 0-35,1 1 0,0 1 0,-1 1 0,0 1 0,1 1-1,21 5 1,-41-7 9,0-1 1,0 1-1,0-1 0,0 1 0,0 0 0,0 0 0,0 0 0,0-1 0,-1 1 0,1 0 1,0 0-1,0 0 0,-1 0 0,1 1 0,-1-1 0,1 0 0,-1 0 0,1 0 0,-1 0 0,1 0 1,-1 1-1,0 1 0,3 34 70,-2-14 57,43 458-74,-3-23-1440,14 151 1126,-48-511 677,69 361 1533,-33-248-1897,-37-162-46,0-4-1372,0-18-3511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1.215"/>
    </inkml:context>
    <inkml:brush xml:id="br0">
      <inkml:brushProperty name="width" value="0.025" units="cm"/>
      <inkml:brushProperty name="height" value="0.025" units="cm"/>
      <inkml:brushProperty name="color" value="#E71224"/>
    </inkml:brush>
  </inkml:definitions>
  <inkml:trace contextRef="#ctx0" brushRef="#br0">178 48 32,'-3'-5'755,"0"0"-1,0 1 1,-1-1-1,0 1 1,0 0 0,-6-6-1,8 9-556,0 0-1,0-1 0,0 1 1,0 0-1,0 0 0,0 0 1,0 1-1,-1-1 1,1 1-1,0-1 0,-1 1 1,1 0-1,0-1 1,-1 1-1,1 0 0,0 1 1,-1-1-1,-2 1 1,1 6 6756,5 10-7447,-1-13 1169,8 90-139,0-6-343,-9 66 7,-25 194-1,-11 295 115,22-98 106,-1-108-144,13-326-36,-5 45 259,0 47-322,8 288-124,14-330-231,0-182-10462,-5 5 2455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2.036"/>
    </inkml:context>
    <inkml:brush xml:id="br0">
      <inkml:brushProperty name="width" value="0.025" units="cm"/>
      <inkml:brushProperty name="height" value="0.025" units="cm"/>
      <inkml:brushProperty name="color" value="#E71224"/>
    </inkml:brush>
  </inkml:definitions>
  <inkml:trace contextRef="#ctx0" brushRef="#br0">563 160 4773,'-24'0'1810,"-46"6"1,60-5-1512,1 2-1,-1-1 1,1 2 0,0-1-1,0 1 1,0 0 0,-14 10 0,-8 8 66,0 1 1,2 2 0,0 1 0,2 1 0,1 1 0,2 1 0,0 2-1,2 0 1,1 2 0,2 0 0,1 1 0,2 1 0,1 0 0,-12 48-1,20-53-307,1-1 1,2 0-1,1 1 0,1 0 0,2 0 0,1 0 0,6 38 0,-2-51-54,0 0 0,1 0 0,1-1 0,0 0 0,2-1 0,-1 1 1,2-1-1,0-1 0,1 0 0,13 13 0,10 8-7,1-2 1,58 43-1,-52-48-12,1-1 0,1-3 1,1-1-1,1-3 0,1-1 0,0-2 0,2-3 0,0-1 0,0-3 0,1-1 1,0-3-1,0-2 0,74-4 0,-110-1 43,0 0 1,-1-1-1,1-1 1,0 0-1,-1-1 0,0 0 1,1-1-1,-2 0 0,20-12 1,-16 6 11,0 0-1,0 0 1,-1-2 0,-1 0 0,0 0-1,12-17 1,0-6 112,-2-1 0,-1-1 0,-2-1 0,-1-1 0,12-42-1,-6 11 45,26-116 0,-45 153-172,-1 0 0,-2 0-1,-1 0 1,-1-1 0,-8-65-1,2 79 7,0 0 0,-2 1-1,0 0 1,-1 0 0,-1 1-1,-1 0 1,0 1 0,-2 0 0,0 0-1,-21-23 1,8 14 51,-1 0 0,-1 2-1,-1 1 1,-2 1 0,-39-23 0,26 21 57,-2 3 1,-1 1 0,-1 3 0,0 2 0,-1 1-1,-1 3 1,0 2 0,0 2 0,-1 2 0,-57 1-1,94 5-291,0 1-1,0 0 0,0 0 1,0 2-1,0-1 0,0 2 0,1 0 1,-24 10-1,30-10-219,0-1 0,0 1 0,0 0 0,1 1 0,-1-1-1,1 1 1,0 0 0,0 0 0,1 1 0,-1-1 0,1 1 0,1 0 0,-1 0 0,1 1 0,0-1 0,0 1 0,1-1 0,-3 10-1,-2 44-5594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2.604"/>
    </inkml:context>
    <inkml:brush xml:id="br0">
      <inkml:brushProperty name="width" value="0.025" units="cm"/>
      <inkml:brushProperty name="height" value="0.025" units="cm"/>
      <inkml:brushProperty name="color" value="#E71224"/>
    </inkml:brush>
  </inkml:definitions>
  <inkml:trace contextRef="#ctx0" brushRef="#br0">6 365 10602,'-1'0'96,"1"-1"0,-1 1 0,1-1 0,-1 1 0,1-1 0,-1 1 0,1-1 0,0 0 0,-1 1 0,1-1 0,0 0 0,0 1 0,0-1 0,-1 0 1,1 1-1,0-1 0,0 0 0,0 1 0,0-1 0,0 0 0,0 1 0,0-1 0,0 0 0,1-1 0,2-21 247,2 3-260,2 2-1,0-1 1,1 1-1,10-18 1,46-68 113,-54 89-163,-1 1 109,0 0 1,19-21-1,-26 32-134,1 0-1,0 1 1,0-1-1,0 1 0,0-1 1,0 1-1,1 0 1,-1 0-1,1 0 1,-1 1-1,1-1 1,0 1-1,0 0 0,-1 0 1,1 0-1,7 0 1,-10 1-3,0 1-1,1-1 1,-1 0 0,0 1 0,0 0-1,1-1 1,-1 1 0,0-1 0,0 1 0,0 0-1,0 0 1,0 0 0,0 0 0,0 0 0,0 0-1,0 0 1,-1 0 0,1 0 0,0 0-1,0 0 1,0 2 0,13 30 398,-12-27-313,12 36 107,-3 1 0,7 49 0,-12-54-199,2-1-1,1 0 1,24 59 0,-30-90 7,0 1 0,0-2 1,1 1-1,0 0 0,0-1 0,1 1 1,-1-1-1,1 0 0,0-1 1,1 1-1,-1-1 0,1 0 1,0-1-1,0 1 0,8 3 1,-9-5 18,0-1 0,0 1 1,0-1-1,1 0 1,-1 0-1,0-1 1,0 1-1,0-1 0,1 0 1,-1-1-1,0 1 1,0-1-1,1 0 1,-1-1-1,0 1 0,0-1 1,0 0-1,-1 0 1,1 0-1,8-6 0,-3 0 62,0 0 0,0-1 1,-1 0-1,0-1 0,-1 0 0,0 0 0,0-1 0,-1 0 0,-1 0 0,0 0 0,0-1 0,-1 0 0,0 0 0,4-21 0,-1-3 368,-2 0 0,-1 0 0,-1-73 0,-3 106-404,-1 0-1,0-1 0,-1 1 0,1 0 0,-1-1 0,1 1 1,-1 0-1,0-1 0,0 1 0,-1 0 0,-2-5 0,3 7-44,0-1 0,0 1 0,0 0 0,-1 0 0,1 0-1,0 0 1,-1 0 0,1 1 0,0-1 0,-1 0 0,1 1-1,-1-1 1,1 1 0,-1-1 0,0 1 0,1 0 0,-1-1 0,1 1-1,-1 0 1,0 0 0,1 0 0,-1 0 0,1 1 0,-1-1-1,0 0 1,-2 2 0,2-2-179,0 1 1,0 0-1,1 0 0,-1 0 1,0 0-1,0 1 0,0-1 1,1 0-1,-1 1 0,1-1 1,-1 1-1,1 0 0,0-1 1,0 1-1,-1 0 0,1 0 0,0 0 1,1 0-1,-2 3 0,-2 2-676,-16 32-4980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2.958"/>
    </inkml:context>
    <inkml:brush xml:id="br0">
      <inkml:brushProperty name="width" value="0.025" units="cm"/>
      <inkml:brushProperty name="height" value="0.025" units="cm"/>
      <inkml:brushProperty name="color" value="#E71224"/>
    </inkml:brush>
  </inkml:definitions>
  <inkml:trace contextRef="#ctx0" brushRef="#br0">237 0 3331,'-3'10'10767,"-4"2"-8185,5-10-2544,0 1 1,0 0-1,0-1 0,1 1 0,-1 0 0,1 0 1,0 0-1,-1 6 0,0 4 153,1 0-1,-2 0 0,0 0 1,0-1-1,-7 17 1,8-26-174,0 0 0,0-1 1,-1 1-1,1-1 1,0 0-1,-1 0 1,0 0-1,1 0 1,-1 0-1,0-1 1,0 1-1,0-1 1,0 1-1,0-1 1,-1 0-1,1-1 1,0 1-1,-6 0 1,-8 1 349,0 0 1,-19-1-1,33-1-232,1 0-256,0 0 0,-1 0 0,1-1 0,0 1 0,0-1 1,-1 1-1,1-1 0,0 0 0,0 1 0,0-1 0,0 0 0,0-1 0,0 1 0,0 0 0,0 0 0,1-1 0,-1 1 1,0-1-1,1 0 0,-1 1 0,-1-4 0,-6-4-2990,5 3-2270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4.615"/>
    </inkml:context>
    <inkml:brush xml:id="br0">
      <inkml:brushProperty name="width" value="0.025" units="cm"/>
      <inkml:brushProperty name="height" value="0.025" units="cm"/>
      <inkml:brushProperty name="color" value="#E71224"/>
    </inkml:brush>
  </inkml:definitions>
  <inkml:trace contextRef="#ctx0" brushRef="#br0">2 2167 4773,'1'0'110,"-1"0"0,1 0 0,0 0 0,-1 1 0,1-1 0,-1 0 0,1 0 0,0 1 0,-1-1 0,1 1 0,-1-1 0,1 0 0,-1 1 0,1-1 0,-1 1 0,0-1 0,1 1 0,-1-1 1,1 1-1,-1 0 0,0-1 0,0 1 0,1-1 0,-1 1 0,0 0 0,0-1 0,0 1 0,0 0 0,0-1 0,1 1 0,-1 0 0,0-1 0,-1 1 0,1 0 0,0-1 0,0 1 0,0-1 1,0 1-1,0 0 0,-1-1 0,1 1 0,0 0 0,-1-1 0,1 1 0,0-1 0,-1 1 0,1-1 0,0 1 0,-1-1 0,1 1 0,-1-1 0,1 1 0,-1-1 0,0 0 0,1 1 0,-1-1 1,1 0-1,-1 0 0,1 1 0,-1-1 0,0 0 0,1 0 0,-1 0 0,-1 1 0,483 123 4070,-348-98-4223,225 14 0,-15-28 173,218 14 216,374 54-166,-5 47-916,-384-45 781,-441-68-68,297 29 348,-328-28-134,-55-10-69,0-1 0,0-1 0,31 1-1,-42-4-122,1-1-1,0 0 0,-1-1 0,11-3 0,3-1-127,-19 3 125,0 0 1,0 0 0,-1-1 0,1 0-1,-1 1 1,0-1 0,1 0-1,-2 0 1,1 0 0,2-7 0,-1 3 39,2-9-65,0-1 1,-1 1-1,-1-1 0,-1 0 1,-1 0-1,0 0 1,-1 0-1,-3-21 1,2-16 87,-59-744 763,49 702-688,-7-540 377,19 439-142,2 145-162,13-79-1,-8 78 95,3-80 0,-22-93 1987,7 166-1880,4 32-149,0 19-63,0 1 0,-1-1 0,0 1 0,0 0 1,-5-16-1,6 25-237,0 0 1,0 0 0,0 0-1,0-1 1,0 1 0,-1 0-1,1 0 1,0 0 0,0 0-1,0-1 1,-1 1 0,1 0-1,0 0 1,0 0 0,-1 0-1,1 0 1,0 0 0,0 0-1,0 0 1,-1 0 0,1 0-1,0 0 1,0 0 0,-1 0-1,1 0 1,0 0-1,0 0 1,-1 0 0,1 0-1,0 0 1,0 0 0,-1 0-1,1 0 1,0 0 0,0 0-1,0 0 1,-1 1 0,1-1-1,0 0 1,0 0 0,0 0-1,-1 0 1,1 1 0,0-1-1,0 0 1,0 0 0,0 0-1,0 1 1,-1-1 0,1 0-1,0 1 1,-10 11-5538,9-11 4253,-11 14-12069</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7.621"/>
    </inkml:context>
    <inkml:brush xml:id="br0">
      <inkml:brushProperty name="width" value="0.025" units="cm"/>
      <inkml:brushProperty name="height" value="0.025" units="cm"/>
      <inkml:brushProperty name="color" value="#E71224"/>
    </inkml:brush>
  </inkml:definitions>
  <inkml:trace contextRef="#ctx0" brushRef="#br0">189 0 6086,'0'0'11472,"-3"1"-11066,-16 5-388,0 1 1,1 0 0,-1 2-1,1 0 1,1 1 0,0 1-1,-29 23 1,45-33-27,0 0 0,0 0 0,0 0 0,0-1 0,0 1 0,0 0 0,1 0 0,-1 1 0,0-1 0,1 0 1,-1 0-1,1 0 0,-1 0 0,1 0 0,-1 1 0,1-1 0,0 0 0,-1 0 0,1 1 0,0-1 0,0 0 0,0 1 0,0-1 0,0 0 0,0 0 0,1 1 0,-1-1 0,0 0 0,1 0 0,-1 1 0,1-1 0,-1 0 0,1 0 0,0 0 0,-1 0 0,1 0 0,0 0 0,0 0 1,-1 0-1,1 0 0,2 1 0,3 5-37,1-1 0,1 0 0,-1 0 1,11 6-1,-12-9 37,12 9-57,-8-6 55,1 0 1,-1 1 0,-1 0-1,1 1 1,-1 0 0,0 0-1,-1 1 1,12 16 0,-18-23 15,-1 0 0,-1 0 0,1-1 0,0 1 0,0 0 0,-1 0 0,1 0 0,-1 0 0,1 0 0,-1 0 0,0 0 0,0 0 0,0 0 0,0 0 0,0 0 0,0 0 0,-1 0 0,1 0 0,-1 0 0,1 0 0,-1 0 0,0-1 1,1 1-1,-1 0 0,0 0 0,0-1 0,-1 1 0,1 0 0,0-1 0,0 1 0,-1-1 0,1 0 0,-1 1 0,1-1 0,-1 0 0,0 0 0,1 0 0,-1 0 0,-3 1 0,-2 2 15,0-1-1,-1 0 1,1-1 0,-1 0-1,0 0 1,0 0 0,0-1-1,-12 0 1,16 0-14,0-1 1,1 0-1,-1-1 0,0 1 1,0-1-1,1 0 0,-1 0 1,1 0-1,-1 0 0,1 0 1,-1-1-1,1 0 0,-1 1 1,1-1-1,-3-3 0,5 3-236,33 2-5494,-7 0 3113,1 0-812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044"/>
    </inkml:context>
    <inkml:brush xml:id="br0">
      <inkml:brushProperty name="width" value="0.025" units="cm"/>
      <inkml:brushProperty name="height" value="0.025" units="cm"/>
      <inkml:brushProperty name="color" value="#E71224"/>
    </inkml:brush>
  </inkml:definitions>
  <inkml:trace contextRef="#ctx0" brushRef="#br0">94 1 8808,'0'0'4239,"0"2"-4041,-2 18 103,-1-1 1,-1 1 0,0-1 0,-2 0-1,-11 26 1,-3 14 2,15-42-460,-21 80 548,19-31-2961,7-66 2551,11 3-9114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392"/>
    </inkml:context>
    <inkml:brush xml:id="br0">
      <inkml:brushProperty name="width" value="0.025" units="cm"/>
      <inkml:brushProperty name="height" value="0.025" units="cm"/>
      <inkml:brushProperty name="color" value="#E71224"/>
    </inkml:brush>
  </inkml:definitions>
  <inkml:trace contextRef="#ctx0" brushRef="#br0">9 10 7143,'-8'-6'5797,"31"6"-5925,4 0 288,6 0 32,5 0-31,-3 0 31,1-2-224,-1 0 192,-5 2-256,-5 0-128,-7 0-1218,-3 0-1633,-9 0-1057</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8.754"/>
    </inkml:context>
    <inkml:brush xml:id="br0">
      <inkml:brushProperty name="width" value="0.025" units="cm"/>
      <inkml:brushProperty name="height" value="0.025" units="cm"/>
      <inkml:brushProperty name="color" value="#E71224"/>
    </inkml:brush>
  </inkml:definitions>
  <inkml:trace contextRef="#ctx0" brushRef="#br0">9 327 7143,'-1'0'142,"0"-1"0,1 0 0,-1 1 0,1-1 0,-1 0 0,0 0 0,1 1 0,-1-1 1,1 0-1,0 0 0,-1 0 0,1 0 0,0 0 0,-1 1 0,1-1 0,0 0 0,0 0 0,0 0 0,0 0 1,0 0-1,0 0 0,0 0 0,0 0 0,0 0 0,0 0 0,1 0 0,3-32 154,3 14-160,0 1 0,2 0 1,0 0-1,0 1 0,25-31 1,68-72 198,-102 119-331,1 0 1,0 1 0,-1-1-1,1 0 1,0 0-1,-1 0 1,1 1-1,0-1 1,0 0 0,-1 1-1,1-1 1,0 1-1,0-1 1,0 1-1,0-1 1,0 1 0,0 0-1,0-1 1,0 1-1,0 0 1,0 0 0,0 0-1,2 0 1,-3 0 15,1 1 0,0-1 0,-1 1 0,1 0 0,-1 0-1,1-1 1,-1 1 0,1 0 0,-1 0 0,0 0 0,1-1 0,-1 1 0,0 0 0,0 0 0,0 0 0,1 0 0,-1 0 0,0 0 0,0-1 0,-1 3 0,1 7 179,-1 0-1,0 0 1,-4 17 0,-4 5-11,2 1 0,1 1 0,-2 34 0,7-53-148,0-9-56,0-1 0,1 1 1,0 0-1,0-1 1,1 1-1,-1 0 1,4 10-1,-2-13 47,-11-4-14481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9.198"/>
    </inkml:context>
    <inkml:brush xml:id="br0">
      <inkml:brushProperty name="width" value="0.025" units="cm"/>
      <inkml:brushProperty name="height" value="0.025" units="cm"/>
      <inkml:brushProperty name="color" value="#E71224"/>
    </inkml:brush>
  </inkml:definitions>
  <inkml:trace contextRef="#ctx0" brushRef="#br0">1 73 769,'0'-17'2402,"0"4"-1409,0 2-160,0 2 512,4 2 96,2-1 481,2 3-480,1 3-674,1 2-63,5 0-353,4 0 129,3 0-321,3 3 64,7 7-160,1-3-64,9-1-1217,0-3-1249,-1-3-3172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29.586"/>
    </inkml:context>
    <inkml:brush xml:id="br0">
      <inkml:brushProperty name="width" value="0.025" units="cm"/>
      <inkml:brushProperty name="height" value="0.025" units="cm"/>
      <inkml:brushProperty name="color" value="#E71224"/>
    </inkml:brush>
  </inkml:definitions>
  <inkml:trace contextRef="#ctx0" brushRef="#br0">121 1 7911,'-6'6'403,"1"-1"-1,0 2 0,0-1 0,0 1 0,1-1 0,0 1 0,0 0 0,-4 13 0,-19 66 382,2-3-585,4-41-343,20-47-136,1-1 0,-1 1-1,1 0 1,0 0 0,0 0 0,1 0-1,0-1 1,0 1 0,0 0 0,3-8-1,-3 11 182,4-20 8,1 1 0,1 0 0,2 1-1,20-39 1,-26 54 196,1-1 0,-1 1 0,1 0 0,0 1 0,1-1 0,-1 1 0,1 0 0,0 0 0,0 0 0,0 0 0,1 1 0,-1 0 0,1 0 0,0 1 0,0 0 0,0 0 0,0 0 0,0 0 0,0 1 0,0 0 1,0 0-1,8 1 0,-13 0-47,0 0 0,1-1 0,-1 1 1,0 0-1,0 0 0,0 1 1,0-1-1,0 0 0,0 0 1,0 1-1,1-1 0,-1 0 1,0 1-1,0-1 0,0 1 0,0-1 1,0 1-1,0 0 0,1 1 1,1 20 1086,-3-15-1049,0-2-62,0 0 1,0 0-1,-1 0 0,0 0 0,0 0 0,0 0 1,0 0-1,-1 0 0,0 0 0,0-1 0,0 1 1,-1-1-1,1 1 0,-1-1 0,0 0 0,0 0 1,-1 0-1,1 0 0,-1-1 0,0 1 0,0-1 1,0 0-1,0 0 0,0-1 0,-1 1 0,-5 2 1,0-1-23,0 0 1,-1-1-1,1 0 1,0 0-1,-1-1 0,0-1 1,1 1-1,-19-2 1,28 0 56,25 10-512,-13-5 619,1 1-1,-2 0 0,1 1 1,-1 1-1,0-1 1,0 1-1,-1 1 0,0 0 1,0 0-1,-1 1 1,-1 0-1,1 0 0,5 13 1,-12-21-230,0 0 1,0-1 0,0 1-1,0 0 1,1-1 0,-1 1-1,0-1 1,1 1-1,-1-1 1,1 0 0,0 0-1,-1 0 1,1 0 0,0 0-1,0 0 1,0 0-1,3 1 1,35 1-4568,-36-3 3978,20 0-4071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0.012"/>
    </inkml:context>
    <inkml:brush xml:id="br0">
      <inkml:brushProperty name="width" value="0.025" units="cm"/>
      <inkml:brushProperty name="height" value="0.025" units="cm"/>
      <inkml:brushProperty name="color" value="#E71224"/>
    </inkml:brush>
  </inkml:definitions>
  <inkml:trace contextRef="#ctx0" brushRef="#br0">47 0 9033,'-7'76'5684,"-9"2"-3654,9-45-3719,0 1 0,-2 62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0.407"/>
    </inkml:context>
    <inkml:brush xml:id="br0">
      <inkml:brushProperty name="width" value="0.025" units="cm"/>
      <inkml:brushProperty name="height" value="0.025" units="cm"/>
      <inkml:brushProperty name="color" value="#E71224"/>
    </inkml:brush>
  </inkml:definitions>
  <inkml:trace contextRef="#ctx0" brushRef="#br0">0 2 9193,'0'-1'1601,"6"1"-704,22 0 320,13 0 0,5 0-64,6 0-256,3 0-128,-3 0-641,-2 1 32,-4 7-160,-3 1-160,-7 4-1602,-7 0-1441,-10 4-6085</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1.373"/>
    </inkml:context>
    <inkml:brush xml:id="br0">
      <inkml:brushProperty name="width" value="0.025" units="cm"/>
      <inkml:brushProperty name="height" value="0.025" units="cm"/>
      <inkml:brushProperty name="color" value="#E71224"/>
    </inkml:brush>
  </inkml:definitions>
  <inkml:trace contextRef="#ctx0" brushRef="#br0">184 125 8680,'2'-13'456,"0"1"-1,-1 0 1,0-1-1,-1 1 1,-2-21-1,1 32-304,0-1-1,0 0 1,0 0-1,0 1 0,0-1 1,0 1-1,0-1 1,0 1-1,-1-1 0,1 1 1,0 0-1,-1 0 1,0-1-1,1 1 0,-1 0 1,1 1-1,-1-1 1,0 0-1,0 0 0,0 1 1,1-1-1,-1 1 0,0-1 1,0 1-1,-3 0 1,1-1-75,0 1 1,0 0-1,1 0 1,-1 0 0,0 0-1,0 0 1,1 1-1,-1 0 1,0 0 0,1 0-1,-1 0 1,-6 3-1,3 2-65,-1 0-1,1 0 1,0 0-1,1 1 1,0 0-1,0 1 0,0-1 1,1 1-1,0 0 1,1 0-1,0 1 1,0 0-1,0-1 0,1 1 1,1 0-1,0 0 1,0 1-1,0-1 0,1 0 1,1 16-1,0-23-16,0 0 0,1-1-1,-1 1 1,1 0 0,0-1-1,-1 1 1,1-1 0,0 1-1,0-1 1,0 1 0,0-1-1,0 0 1,0 1 0,0-1-1,1 0 1,-1 0-1,0 0 1,1 0 0,-1 0-1,1 0 1,-1 0 0,1 0-1,-1-1 1,3 2 0,48 13 38,-38-11-39,14 3-22,-17-5 27,0 0 1,0 1 0,-1 1 0,1 0 0,-1 0 0,18 11-1,-27-14 9,1 1-1,-1-1 0,1 1 1,-1 0-1,0-1 0,0 1 1,0 0-1,0 0 0,0 0 0,0 0 1,-1 0-1,1 0 0,0 0 1,-1 0-1,0 0 0,1 0 1,-1 0-1,0 0 0,0 0 1,0 0-1,-1 0 0,1 0 0,-1 4 1,0-2 17,0 1 1,0 0 0,-1-1 0,1 1-1,-1-1 1,0 1 0,-1-1-1,-3 7 1,-2-2 16,1 0-1,-1-1 1,0 0-1,-16 12 0,20-17-81,-1 0 0,1-1 0,-1 1 0,0-1 0,0 0 0,0-1 0,0 1 0,0-1 0,-1 0 0,1 0 0,0 0 0,-7-1 0,13-2-701,-1 0-1,1 0 1,0 0-1,0 0 1,0 0-1,0 0 1,1 1-1,-1-1 1,0 0-1,3-2 0,15-14-4776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3.528"/>
    </inkml:context>
    <inkml:brush xml:id="br0">
      <inkml:brushProperty name="width" value="0.025" units="cm"/>
      <inkml:brushProperty name="height" value="0.025" units="cm"/>
      <inkml:brushProperty name="color" value="#E71224"/>
    </inkml:brush>
  </inkml:definitions>
  <inkml:trace contextRef="#ctx0" brushRef="#br0">6 1 4388,'-6'0'10026,"6"3"-11532,4 2-3042</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1.767"/>
    </inkml:context>
    <inkml:brush xml:id="br0">
      <inkml:brushProperty name="width" value="0.025" units="cm"/>
      <inkml:brushProperty name="height" value="0.025" units="cm"/>
      <inkml:brushProperty name="color" value="#E71224"/>
    </inkml:brush>
  </inkml:definitions>
  <inkml:trace contextRef="#ctx0" brushRef="#br0">26 1 2723,'0'0'1687,"0"16"2541,-13 159 1999,1 2-6556,19-183-3909,2-16 378,-2-9-2578</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148"/>
    </inkml:context>
    <inkml:brush xml:id="br0">
      <inkml:brushProperty name="width" value="0.025" units="cm"/>
      <inkml:brushProperty name="height" value="0.025" units="cm"/>
      <inkml:brushProperty name="color" value="#E71224"/>
    </inkml:brush>
  </inkml:definitions>
  <inkml:trace contextRef="#ctx0" brushRef="#br0">8 27 9289,'-1'0'54,"1"0"0,-1 0-1,1 1 1,-1-1 0,1 0 0,0 0 0,-1 1 0,1-1 0,-1 1 0,1-1 0,0 0-1,-1 1 1,1-1 0,0 1 0,-1-1 0,1 1 0,0-1 0,0 1 0,0-1 0,-1 1-1,1-1 1,0 1 0,0-1 0,0 1 0,0-1 0,0 1 0,0-1 0,0 1-1,0-1 1,0 1 0,0-1 0,0 1 0,1 0 0,-1 1 44,0-1-1,0 0 1,0 1 0,1-1-1,-1 0 1,0 0 0,1 1-1,-1-1 1,1 0 0,-1 0 0,1 0-1,0 1 1,-1-1 0,1 0-1,2 1 1,1 1 77,1-1 1,0 0-1,0 0 0,0-1 1,0 1-1,0-1 0,0 0 1,0 0-1,1-1 0,-1 0 1,0 0-1,6 0 0,4-1 78,1-1 0,28-7 0,29-18-81,-46 16-73,34-10-1,-16 14-2695,-1 11-3306,-29 2 42</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537"/>
    </inkml:context>
    <inkml:brush xml:id="br0">
      <inkml:brushProperty name="width" value="0.025" units="cm"/>
      <inkml:brushProperty name="height" value="0.025" units="cm"/>
      <inkml:brushProperty name="color" value="#E71224"/>
    </inkml:brush>
  </inkml:definitions>
  <inkml:trace contextRef="#ctx0" brushRef="#br0">127 108 8840,'-5'0'226,"1"1"0,0-1 1,0 1-1,0 0 0,-1 0 0,1 0 0,0 1 0,1 0 0,-1-1 0,0 1 0,0 1 0,1-1 0,-1 0 0,1 1 0,0 0 0,-1 0 1,1 0-1,1 0 0,-1 0 0,0 0 0,1 1 0,-1-1 0,1 1 0,-2 6 0,-1 0-120,1 0 1,0 1-1,1 0 0,0 0 1,1 0-1,0 0 1,1 0-1,0 14 0,1-22-110,0 0 0,-1 0 1,2 0-1,-1-1 0,0 1 0,0 0 0,1 0 0,0 0 0,-1-1 0,1 1 0,0 0 1,0-1-1,1 1 0,-1-1 0,0 1 0,1-1 0,0 0 0,-1 1 0,1-1 0,0 0 0,0 0 1,0 0-1,1-1 0,-1 1 0,0 0 0,1-1 0,-1 0 0,1 1 0,-1-1 0,1 0 1,0 0-1,-1 0 0,1-1 0,0 1 0,0-1 0,4 1 0,-2 0 10,0-1-1,0 1 1,0-1-1,0 0 1,0 0-1,0 0 1,0-1-1,0 0 1,0 0 0,0 0-1,0 0 1,0-1-1,0 0 1,-1 0-1,1 0 1,6-6-1,-6 4-51,0-1-1,-1 1 0,1-1 1,-1 0-1,0-1 0,-1 1 1,0-1-1,1 0 0,-2 0 1,1 0-1,-1 0 0,3-11 1,0-7-36,-1-1 0,-1 0 1,-1 0-1,-1 0 1,-3-28-1,2 50 97,0-1 48,-1 1 0,1-1 0,0 1 0,-1 0 0,0-1 0,0 1 0,0 0 0,0-1 0,0 1 0,-1 0 0,1 0 0,-1 0 1,0 0-1,0 0 0,0 0 0,0 1 0,-4-5 0,3 5 30,1 1 0,-1-1-1,1 1 1,-1 0 0,1 0 0,-1 0-1,0 0 1,0 0 0,0 0 0,1 1-1,-1-1 1,0 1 0,0 0 0,0 0 0,0 0-1,0 0 1,0 1 0,0-1 0,1 1-1,-1 0 1,-5 1 0,2 1-72,1 0 1,-1 0-1,1 1 1,-1-1-1,1 1 1,0 0-1,1 1 1,-1-1-1,1 1 0,0 0 1,0 0-1,-6 10 1,0 2-28,0 0 0,-13 36 0,17-37-120,1 1-1,1 0 0,0 0 0,-1 22 0,4-30-716,1 1 0,0-1 1,1 1-1,0-1 0,3 14 1,6-1-3279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2.995"/>
    </inkml:context>
    <inkml:brush xml:id="br0">
      <inkml:brushProperty name="width" value="0.025" units="cm"/>
      <inkml:brushProperty name="height" value="0.025" units="cm"/>
      <inkml:brushProperty name="color" value="#E71224"/>
    </inkml:brush>
  </inkml:definitions>
  <inkml:trace contextRef="#ctx0" brushRef="#br0">146 160 11435,'-3'3'214,"0"-1"1,0 1-1,0 0 0,1 0 1,0 0-1,-1 1 0,1-1 1,0 0-1,0 1 0,1-1 1,-1 1-1,1 0 0,0 0 1,0-1-1,-1 5 1,0 9-168,0-1 1,1 24-1,-1 10 107,-17 28-202,19-93-169,0-24-244,0 1-1,3 0 1,1-1-1,11-42 1,-12 70 416,0 0 1,1 1-1,1-1 0,0 1 0,0 0 1,1 0-1,0 0 0,8-8 0,-8 12 69,-1 0-1,1 0 1,1 1-1,-1 0 1,1 0-1,0 1 1,0 0-1,0 0 1,0 1-1,1-1 1,0 2-1,12-4 1,-13 4-3,1 0 0,0 1 1,0 0-1,0 0 0,0 1 1,0 0-1,9 1 0,-15 0 14,0-1 0,1 1 0,-1-1-1,0 1 1,0-1 0,0 1 0,0 0 0,-1 0-1,1 0 1,0 0 0,0 1 0,-1-1 0,1 0-1,0 1 1,-1-1 0,1 1 0,-1-1 0,0 1-1,0 0 1,1 0 0,-1-1 0,0 1 0,0 0-1,-1 0 1,1 0 0,0 0 0,-1 0 0,1 0-1,-1 0 1,1 4 0,-1-1 37,1 0 1,-1 0-1,0 1 1,0-1-1,-1 0 1,0 0-1,0 1 0,0-1 1,0 0-1,-1 0 1,0 0-1,0-1 1,0 1-1,-1 0 0,1-1 1,-5 6-1,1-3-18,0-1 1,-1 0-1,0 0 0,0-1 0,0 0 0,0 0 0,-1 0 0,0-1 0,-10 4 0,-10 2 332,0 0 0,0-2-1,-1-1 1,0-1 0,0-2 0,-1-1-1,-41 0 1,81-3-7614</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7.318"/>
    </inkml:context>
    <inkml:brush xml:id="br0">
      <inkml:brushProperty name="width" value="0.025" units="cm"/>
      <inkml:brushProperty name="height" value="0.025" units="cm"/>
      <inkml:brushProperty name="color" value="#E71224"/>
    </inkml:brush>
  </inkml:definitions>
  <inkml:trace contextRef="#ctx0" brushRef="#br0">24 0 1249,'0'1'206,"-1"-1"0,1 0 0,0 1 1,-1-1-1,1 0 0,0 1 0,-1-1 0,1 0 0,0 0 0,-1 1 0,1-1 0,-1 0 0,1 0 1,0 0-1,-1 1 0,1-1 0,-1 0 0,1 0 0,-1 0 0,1 0 0,-1 0 0,1 0 0,-1 0 0,1 0 1,-1 0-1,1 0 0,0 0 0,-1 0 0,1-1 0,-1 1 0,-9 2-2073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39.166"/>
    </inkml:context>
    <inkml:brush xml:id="br0">
      <inkml:brushProperty name="width" value="0.025" units="cm"/>
      <inkml:brushProperty name="height" value="0.025" units="cm"/>
      <inkml:brushProperty name="color" value="#E71224"/>
    </inkml:brush>
  </inkml:definitions>
  <inkml:trace contextRef="#ctx0" brushRef="#br0">30 18 1569,'0'-1'311,"0"0"0,-1 0 0,1 0 0,0 0 0,0 0 0,0 0-1,0 0 1,-1 0 0,1 1 0,0-1 0,-1 0 0,1 0 0,-1 0-1,1 1 1,-1-1 0,1 0 0,-1 0 0,-1 0 0,2 1-248,0 0 0,-1 0 1,1 0-1,0 0 0,0-1 1,-1 1-1,1 0 0,0 0 1,-1 0-1,1 0 0,0 0 1,-1 0-1,1 1 0,0-1 1,-1 0-1,1 0 0,0 0 0,0 0 1,-1 0-1,1 0 0,0 1 1,-1-1-1,1 0 0,0 0 1,0 0-1,-1 0 0,1 1 1,0-1-1,0 0 0,0 0 1,-1 1-1,1-1 0,0 0 1,0 1-1,0-1 0,0 0 1,0 0-1,0 1 0,-1-1 0,1 0 1,0 1-1,0-1 0,0 0 1,0 1-1,0-1 0,0 0 1,0 1-1,0-1 0,0 0 1,1 0-1,-1 1 0,0-1 1,-4 21 171,-3 45-193,7-66-266,-2-9-1361,2-6 4675,2 11-470,-2 19-3878,0-5-3547,0-1 534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58.566"/>
    </inkml:context>
    <inkml:brush xml:id="br0">
      <inkml:brushProperty name="width" value="0.025" units="cm"/>
      <inkml:brushProperty name="height" value="0.025" units="cm"/>
      <inkml:brushProperty name="color" value="#E71224"/>
    </inkml:brush>
  </inkml:definitions>
  <inkml:trace contextRef="#ctx0" brushRef="#br0">96 87 2979,'-3'-19'1674,"3"18"-1451,-1 0 0,1 1 1,-1-1-1,0 1 1,1-1-1,-1 1 0,0-1 1,1 1-1,-1 0 1,0-1-1,0 1 0,1 0 1,-1 0-1,0-1 0,0 1 1,1 0-1,-1 0 1,0 0-1,0 0 0,0 0 1,0 0-1,-1 0 1431,-5 3-543,4 4-1084,-1-1 0,1 1 0,0 0 1,1 0-1,0 0 0,0 1 0,1-1 1,-2 9-1,-1 67 183,3-63-196,-1 52 8,2-72-12,0-8 209,6-241 248,-6 201-437,0 48 8,0 0 0,-1-1 0,1 1 0,0 0 1,0-1-1,0 1 0,0 0 0,-1 0 0,1-1 0,0 1 1,0 0-1,-1 0 0,1-1 0,0 1 0,-1 0 0,1 0 1,0 0-1,0 0 0,-1-1 0,1 1 0,0 0 0,-1 0 0,1 0 1,0 0-1,-1 0 0,1 0 0,0 0 0,-1 0 0,1 0 1,0 0-1,-1 0 0,1 0 0,0 0 0,-1 0 0,1 0 1,0 1-1,-1-1 0,1 0 0,0 0 0,-1 0 0,1 0 1,0 1-1,0-1 0,-1 0 0,1 0 0,0 1 0,0-1 0,-1 0 1,1 0-1,0 1 0,0-1 0,0 0 0,-1 1 0,-1 6 15,-1 0-1,1 1 0,0-1 1,1 1-1,0 0 0,0-1 1,0 1-1,1 0 0,1 12 1,0-8 17,1-1 0,0 0 0,0 0 0,1 0 0,1 0 1,5 12-1,-7-19-80,17 31-297,-18-34 291,0 1 0,0-1 1,0 1-1,1-1 0,-1 0 1,0 1-1,0-1 1,1 0-1,-1 0 0,1 0 1,-1 0-1,1 0 0,-1-1 1,1 1-1,0 0 0,-1-1 1,1 1-1,0-1 0,1 1 1,-2-2 18,0-1 1,0 1 0,0-1-1,-1 1 1,1-1-1,-1 1 1,1-1-1,-1 1 1,1-1 0,-1 1-1,0-1 1,0 1-1,0-1 1,0 0 0,0-1-1,0 1-7,2-42-239,-4-54 0,2 98 237,-1-1-1,1 0 0,0 1 0,-1-1 0,1 0 0,0 1 1,-1-1-1,1 0 0,-1 1 0,1-1 0,-1 1 0,1-1 1,-1 1-1,1-1 0,-1 1 0,0 0 0,1-1 0,-1 1 1,0 0-1,1-1 0,-1 1 0,0 0 0,1 0 0,-1 0 1,0-1-1,0 1 0,1 0 0,-1 0 0,0 0 0,1 0 1,-1 0-1,-1 1 0,1-1 1,0 0 0,0 0 0,-1 0 0,1 0-1,0 0 1,0 0 0,0 1 0,0-1 0,-1 1 0,1-1 0,0 1 0,0-1 0,0 1 0,0-1 0,0 1 0,0 0 0,0 0 0,0-1-1,-1 3 1,-1 7 146,0 0 0,0 1 0,1-1 0,1 0 0,0 1 0,0 0 0,1-1 0,2 18 0,-1 2 90,-3 16-47,0-31-111,2 1 0,0 0 0,0-1-1,1 1 1,4 15 0,-5-39-106,2-13-74,-2 0 0,-3-27 0,-1 28 67,3 10-102,-1 0-1,-1 0 1,0-1-1,0 1 0,-9-18 1,12 29 139,0-1 0,0 0 0,0 1 1,0-1-1,0 0 0,0 0 0,0 1 0,0-1 0,0 0 0,0 0 1,0 1-1,0-1 0,0 0 0,0 1 0,-1-1 0,1 0 1,0 0-1,0 0 0,0 1 0,0-1 0,0 0 0,-1 0 1,1 1-1,0-1 0,0 0 0,0 0 0,-1 0 0,1 0 1,0 1-1,0-1 0,-1 0 0,1 0 0,0 0 0,0 0 1,-1 0-1,1 0 0,0 0 0,0 0 0,-1 0 0,1 0 1,0 0-1,-1 0 0,1 0 0,0 0 0,0 0 0,-1 0 0,1 0 1,0 0-1,0 0 0,-1 0 0,1 0 0,0 0 0,0 0 1,-1-1-1,1 1 0,0 0 0,0 0 0,-1 0 0,1 0 1,0-1-1,0 1 0,0 0 0,0 0 0,-1 0 0,1-1 1,0 1-1,0 0 0,0 0 0,0-1 0,-4 21-122,3 68-4887,1-50 577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0.931"/>
    </inkml:context>
    <inkml:brush xml:id="br0">
      <inkml:brushProperty name="width" value="0.025" units="cm"/>
      <inkml:brushProperty name="height" value="0.025" units="cm"/>
      <inkml:brushProperty name="color" value="#E71224"/>
    </inkml:brush>
  </inkml:definitions>
  <inkml:trace contextRef="#ctx0" brushRef="#br0">19 16 1377,'-6'-2'897,"2"-2"-288,2 4-513,0-4-929,-3-1-1217</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1.513"/>
    </inkml:context>
    <inkml:brush xml:id="br0">
      <inkml:brushProperty name="width" value="0.025" units="cm"/>
      <inkml:brushProperty name="height" value="0.025" units="cm"/>
      <inkml:brushProperty name="color" value="#E71224"/>
    </inkml:brush>
  </inkml:definitions>
  <inkml:trace contextRef="#ctx0" brushRef="#br0">4 242 1569,'-2'0'1025,"0"0"833,2-4-1249,0-13 480,0-7-1089,0-9 128,7-6-192,3 0-64,-2-2-673,3-3-1761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1.923"/>
    </inkml:context>
    <inkml:brush xml:id="br0">
      <inkml:brushProperty name="width" value="0.025" units="cm"/>
      <inkml:brushProperty name="height" value="0.025" units="cm"/>
      <inkml:brushProperty name="color" value="#E71224"/>
    </inkml:brush>
  </inkml:definitions>
  <inkml:trace contextRef="#ctx0" brushRef="#br0">69 1 833,'0'42'512,"-2"8"-320,-2 2-127,0 6 127,-3 1-160,3 0 64,-2 1-288,-2-5 31,1-3-159,-3-5 480,4-8-64,2-8-96,-1-12-64,3-12-768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09.090"/>
    </inkml:context>
    <inkml:brush xml:id="br0">
      <inkml:brushProperty name="width" value="0.025" units="cm"/>
      <inkml:brushProperty name="height" value="0.025" units="cm"/>
      <inkml:brushProperty name="color" value="#E71224"/>
    </inkml:brush>
  </inkml:definitions>
  <inkml:trace contextRef="#ctx0" brushRef="#br0">95 11 4580,'-12'-10'9537,"12"21"-6467,2 14-2998,-2-14 51,1 35 151,-1 1 1,-3 0-1,-2-1 0,-18 77 1,12-84-189,2 1 1,2 0-1,1 1 1,0 67-1,6-97-69,0 30 23,-6 49-1,-3-18 954,11-17-845,13 68-1,-2-28-9,-9 95 70,-5-121 43,-5-33 567,1-27-631,3-25-1363,2-6-1787,0-6-2482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03.766"/>
    </inkml:context>
    <inkml:brush xml:id="br0">
      <inkml:brushProperty name="width" value="0.025" units="cm"/>
      <inkml:brushProperty name="height" value="0.025" units="cm"/>
      <inkml:brushProperty name="color" value="#E71224"/>
    </inkml:brush>
  </inkml:definitions>
  <inkml:trace contextRef="#ctx0" brushRef="#br0">0 80 11179,'25'-17'-1025,"19"-14"-2371,4-1-2241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5.600"/>
    </inkml:context>
    <inkml:brush xml:id="br0">
      <inkml:brushProperty name="width" value="0.025" units="cm"/>
      <inkml:brushProperty name="height" value="0.025" units="cm"/>
      <inkml:brushProperty name="color" value="#E71224"/>
    </inkml:brush>
  </inkml:definitions>
  <inkml:trace contextRef="#ctx0" brushRef="#br0">3 0 192,'-2'0'3139</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6.007"/>
    </inkml:context>
    <inkml:brush xml:id="br0">
      <inkml:brushProperty name="width" value="0.025" units="cm"/>
      <inkml:brushProperty name="height" value="0.025" units="cm"/>
      <inkml:brushProperty name="color" value="#E71224"/>
    </inkml:brush>
  </inkml:definitions>
  <inkml:trace contextRef="#ctx0" brushRef="#br0">28 0 416,'-17'0'897,"11"0"-32,4 0-192,0 0 832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17.138"/>
    </inkml:context>
    <inkml:brush xml:id="br0">
      <inkml:brushProperty name="width" value="0.025" units="cm"/>
      <inkml:brushProperty name="height" value="0.025" units="cm"/>
      <inkml:brushProperty name="color" value="#E71224"/>
    </inkml:brush>
  </inkml:definitions>
  <inkml:trace contextRef="#ctx0" brushRef="#br0">0 7 1185,'0'0'12764,"13"-2"-2728,-9 1-10959,0 0-1,0 0 1,0 0-1,0 1 1,0 0-1,0-1 1,1 2-1,5-1 1,-3 1-1341,9-1-2087,-3 0-2082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25.128"/>
    </inkml:context>
    <inkml:brush xml:id="br0">
      <inkml:brushProperty name="width" value="0.025" units="cm"/>
      <inkml:brushProperty name="height" value="0.025" units="cm"/>
      <inkml:brushProperty name="color" value="#E71224"/>
    </inkml:brush>
  </inkml:definitions>
  <inkml:trace contextRef="#ctx0" brushRef="#br0">134 73 2947,'0'-2'380,"1"0"0,-1 0 0,0 0 0,0 0 0,0 0 0,-1 0 0,1 0 0,0 0 0,-1 0 0,1 0 0,-1 0 0,0 0 1,0 0-1,1 1 0,-1-1 0,0 0 0,-1 0 0,0-1 0,-1 2-96,1 0 0,-1 0 1,0 0-1,0 0 0,1 0 1,-1 1-1,0-1 0,0 1 1,0 0-1,0 0 0,0 0 0,-3 0 1,3 0-250,0 0 0,-1 0-1,1 0 1,0 0 0,0 1 0,0 0 0,0-1 0,0 1-1,0 0 1,0 0 0,0 1 0,0-1 0,0 1 0,0-1 0,1 1-1,-1 0 1,1 0 0,-1 0 0,1 0 0,0 0 0,0 1 0,0-1-1,0 1 1,0-1 0,1 1 0,-1 0 0,1 0 0,-1 0 0,1 0-1,0 0 1,0 0 0,0 0 0,0 3 0,1-3-49,-1-1 0,1 0 0,-1 1-1,1-1 1,0 1 0,0-1 0,0 1 0,0-1 0,0 0 0,0 1 0,1-1 0,-1 1 0,1-1-1,0 0 1,0 1 0,0-1 0,0 0 0,0 0 0,0 0 0,0 0 0,1 0 0,-1 0-1,4 4 1,-1-4-11,0-1-1,-1 1 0,1 0 0,0-1 0,0 0 1,0 0-1,0 0 0,0 0 0,0-1 1,0 0-1,1 0 0,-1 0 0,6-1 1,-7 1 62,-1 0 1,1-1-1,0 0 1,0 0 0,0 1-1,-1-2 1,1 1-1,-1 0 1,1 0 0,-1-1-1,1 1 1,-1-1-1,0 0 1,0 0 0,0 0-1,0 0 1,0 0-1,0 0 1,0-1 0,-1 1-1,1-1 1,-1 1-1,0-1 1,1 1 0,-1-1-1,-1 0 1,2-3-1,1-6 460,0 1-1,-1-1 0,-1 0 0,1-25 1,-3 36-450,1 0 0,-1-1 1,1 1-1,-1 0 0,0-1 1,0 1-1,1 0 0,-1 0 1,0 0-1,0 0 0,0 0 1,0 0-1,0 0 0,0 0 1,-1 0-1,1 0 0,0 0 1,0 1-1,-1-1 0,1 0 1,0 1-1,-1-1 1,1 1-1,-1 0 0,1-1 1,-1 1-1,1 0 0,0 0 1,-1 0-1,-1 0 0,0 0-69,1 0 0,-1-1 0,1 1 0,-1 0-1,1 1 1,-1-1 0,1 0 0,-1 1 0,1-1-1,0 1 1,-1 0 0,1 0 0,0 0 0,0 0 0,-1 0-1,1 0 1,0 0 0,-3 4 0,-2 7-579,1 1 1,0 0-1,1 1 1,1-1 0,0 1-1,1 0 1,-2 19-1,-5 15-2806,-7 21-3532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26.185"/>
    </inkml:context>
    <inkml:brush xml:id="br0">
      <inkml:brushProperty name="width" value="0.025" units="cm"/>
      <inkml:brushProperty name="height" value="0.025" units="cm"/>
      <inkml:brushProperty name="color" value="#E71224"/>
    </inkml:brush>
  </inkml:definitions>
  <inkml:trace contextRef="#ctx0" brushRef="#br0">58 232 6726,'-9'-3'4969,"-8"-2"154,2 2-3785,15 3-1205,-12 1-277,11 1 97,0 0-1,1 0 1,-1 0 0,1 0-1,-1 0 1,1 0-1,0 0 1,0 0-1,0 0 1,0 0 0,0 0-1,1 0 1,-1 0-1,0 0 1,1 0 0,0-1-1,-1 1 1,1 0-1,0 0 1,0 0-1,0-1 1,0 1 0,0 0-1,0-1 1,1 1-1,-1-1 1,1 1 0,-1-1-1,1 0 1,-1 0-1,1 0 1,0 0-1,-1 0 1,1 0 0,0 0-1,0 0 1,0-1-1,0 1 1,-1 0 0,1-1-1,0 0 1,0 0-1,0 1 1,0-1-1,0 0 1,0-1 0,0 1-1,0 0 1,0 0-1,2-1 1,-2 0 52,-1 1 0,1-1 0,-1 0 0,1 1 0,-1-1 0,1 0 0,-1 0 0,1 0 0,-1 0 0,0 0 0,0 0 0,1 0 0,-1 0 0,0-1 0,0 1 0,0 0 0,0-1 0,-1 1 0,1-1 0,0 1 0,-1-1-1,1 1 1,-1-1 0,1 0 0,-1 1 0,1-3 0,4-52 69,-4 36-47,6-141 1873,-7 160-1829,-1 0-1,1 0 1,-1 1-1,0-1 1,1 0 0,-1 0-1,0 1 1,1-1-1,-1 1 1,0-1-1,0 0 1,1 1-1,-1-1 1,0 1 0,0 0-1,0-1 1,0 1-1,0 0 1,0 0-1,0-1 1,0 1-1,0 0 1,0 0-1,0 0 1,0 0 0,1 0-1,-3 0 1,-29 3 430,30-2-495,-1 1 0,1-1 0,0 1 1,0 0-1,0-1 0,1 1 0,-1 0 0,0 0 0,1 0 0,-1 1 0,1-1 0,0 0 0,-1 0 0,1 1 0,0-1 0,1 1 0,-1-1 0,0 1 1,1-1-1,-1 1 0,1 0 0,0-1 0,0 4 0,3 30-1876,-3-34 1395,1 1 1,0-1-1,0 0 0,0 0 1,0 1-1,0-1 1,0 0-1,0 0 0,1 0 1,2 2-1,17 11-8851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6.919"/>
    </inkml:context>
    <inkml:brush xml:id="br0">
      <inkml:brushProperty name="width" value="0.025" units="cm"/>
      <inkml:brushProperty name="height" value="0.025" units="cm"/>
      <inkml:brushProperty name="color" value="#E71224"/>
    </inkml:brush>
  </inkml:definitions>
  <inkml:trace contextRef="#ctx0" brushRef="#br0">159 72 2114,'0'0'221,"-1"-1"-1,1 1 1,0 0-1,-1 0 1,1 0-1,0 0 1,0 0 0,-1 0-1,1-1 1,0 1-1,0 0 1,-1 0-1,1 0 1,0-1-1,0 1 1,-1 0 0,1 0-1,0-1 1,0 1-1,0 0 1,0-1-1,0 1 1,-1 0 0,1 0-1,0-1 1,0 1-1,0 0 1,0-1-1,0 1 1,0 0-1,0-1 1,-1-17 2536,2 16-2541,-1 0 0,0 0 0,0 0 0,0 0 0,0 0 0,0 0 0,0 0 0,-1 0 0,1 0 0,-1 0 0,1 0 0,-1 0 0,0 0 0,0 1 0,-1-4 0,-4 3 30,-1 0-1,1 0 1,-1 1-1,1-1 1,-1 2 0,0-1-1,1 1 1,-1 0-1,0 0 1,1 0-1,-1 1 1,0 0 0,1 1-1,-1 0 1,-6 2-1,11-2-212,-1-1 0,1 1-1,0 0 1,0 0 0,0 1 0,0-1-1,0 0 1,0 1 0,0-1 0,1 1-1,-1-1 1,1 1 0,0 0 0,0-1-1,0 1 1,-1 3 0,1 4-3,-1 0 0,2 0 0,-1 15 1,1-19-79,1-3 47,0 1-1,0-1 0,0 1 1,0-1-1,1 0 0,-1 0 1,1 0-1,0 0 0,0 0 1,0 0-1,0 0 0,0 0 1,1-1-1,-1 1 0,1-1 1,0 0-1,0 1 0,0-2 1,0 1-1,0 0 0,0 0 1,0-1-1,5 2 0,4 2 22,-1-1 0,1 0 0,0 0 0,0-2 0,20 3 0,-25-4 11,-1 0-1,1-1 0,0 0 0,0 0 1,0-1-1,11-2 0,-15 2-10,-1 0-1,0 0 0,0 0 1,0 0-1,0-1 0,0 1 1,-1-1-1,1 1 0,0-1 1,-1 0-1,1 1 0,-1-1 1,1 0-1,-1 0 0,0 0 1,0 0-1,0 0 0,0 0 1,0-1-1,-1 1 0,1 0 1,0-5-1,1 0 20,0-1 0,-1 1 1,0 0-1,-1-1 0,0 0 0,0 1 1,0-1-1,-1 1 0,0-1 0,0 1 1,-5-14-1,4 18-18,1-1 0,-1 1 0,0 0-1,0 0 1,-1-1 0,1 2 0,0-1 0,-1 0 0,0 0 0,1 1 0,-1 0 0,0-1 0,-1 1-1,1 0 1,0 0 0,0 1 0,-1-1 0,1 1 0,-1 0 0,1-1 0,-1 2 0,0-1 0,0 0-1,1 1 1,-5-1 0,4 1 62,1-1 0,-1 1 0,0 0 0,0 0 0,1 0 0,-1 1-1,0-1 1,1 1 0,-7 2 0,8-2-103,1 0-1,-1 1 1,0-1-1,1 1 1,-1 0-1,1 0 1,0-1-1,0 1 1,-1 0-1,1 0 1,0 0-1,1 0 1,-1 0-1,0 0 1,1 1-1,-1 1 1,-8 20-23,6-15 19,0 1 0,0-1 0,0 0 0,1 1 0,-1 15 0,3-24-99,3-1-2060,28-4-933,5 0-4942,-18 4-227</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7.817"/>
    </inkml:context>
    <inkml:brush xml:id="br0">
      <inkml:brushProperty name="width" value="0.025" units="cm"/>
      <inkml:brushProperty name="height" value="0.025" units="cm"/>
      <inkml:brushProperty name="color" value="#E71224"/>
    </inkml:brush>
  </inkml:definitions>
  <inkml:trace contextRef="#ctx0" brushRef="#br0">76 165 1217,'0'0'5040,"0"-8"389,0-12-3118,6-22 3150,-20 44-4404,9 0-1026,1 1-1,0 0 1,-1 0-1,1 1 0,1-1 1,-1 1-1,1 0 1,-1 0-1,1 0 0,0 0 1,1 1-1,-1-1 1,1 1-1,-1-1 0,-1 9 1,1-2-14,0 0 1,1-1-1,1 1 1,-1 0-1,2 0 1,0 15-1,1-23-28,-1 0 1,1 0-1,-1 0 0,1 0 1,0 0-1,0 0 1,1-1-1,-1 1 0,1 0 1,-1-1-1,1 1 1,0-1-1,0 0 0,0 1 1,0-1-1,0 0 0,0 0 1,1 0-1,-1-1 1,1 1-1,3 2 0,-4-3 14,0 0 0,0 0 0,0 0 0,1-1-1,-1 1 1,0-1 0,0 1 0,0-1 0,0 0-1,1 1 1,-1-1 0,0 0 0,0-1 0,0 1-1,1 0 1,-1-1 0,0 1 0,0-1 0,0 1-1,0-1 1,0 0 0,0 0 0,0 0 0,0 0-1,0 0 1,0-1 0,-1 1 0,1-1 0,2-2 0,1-2 37,-1 0 0,-1 0 0,1 0 0,-1-1 0,0 0 0,0 1 0,-1-1 0,0 0 0,0 0 0,1-13 0,0-8 101,-1-39 0,-2 55-95,0 10-24,0 0 0,-1 0 0,1 0-1,0 0 1,-1 0 0,1 0 0,-1 0 0,1 0 0,-1 0-1,0 0 1,0 1 0,0-1 0,0 0 0,0 0-1,0 1 1,-1-1 0,1 0 0,-1 1 0,1 0-1,-1-1 1,1 1 0,-1 0 0,0 0 0,0-1-1,1 2 1,-3-2 0,0 0 19,-1 1 1,1 0-1,0 0 0,0 0 1,0 0-1,-1 1 1,1 0-1,0 0 0,-1 0 1,1 0-1,0 1 0,-5 0 1,7 0-56,-1 0-1,1 0 1,0 1 0,0-1 0,0 0 0,0 1 0,0-1 0,0 1 0,1 0 0,-1-1 0,0 1 0,1 0 0,-1 0-1,1 0 1,0 0 0,0 1 0,0-1 0,0 0 0,0 0 0,0 1 0,0-1 0,1 0 0,-1 3 0,-2 8-57,1-1 0,-1 26 1,3-27-25,-1-3 9,1-1 0,0 1 0,0-1 0,2 10-1,-2-16 60,0 0-1,0 0 0,1 1 0,-1-1 1,0 0-1,1 0 0,-1 0 0,1 0 1,-1 0-1,1 0 0,0 0 0,-1 0 1,1 0-1,0 0 0,0 0 0,0 0 1,0 0-1,0-1 0,-1 1 0,1 0 1,1 0-1,-1-1 0,0 1 0,0-1 0,0 1 1,0-1-1,0 0 0,0 1 0,1-1 1,-1 0-1,0 0 0,2 0 0,-2-1 18,0 0 0,1 0 0,-1 0-1,0-1 1,0 1 0,0 0 0,0-1 0,-1 1-1,1 0 1,0-1 0,-1 1 0,1-1-1,-1 0 1,1 1 0,-1-1 0,1 1-1,-1-1 1,0 0 0,0-2 0,0 1 17,3-24 271,-1 0 0,-3-34 0,0 16 698,0 45-397,0 0-698,1 0 0,0 0 0,0 0 0,0 0 1,-1 0-1,1 0 0,0 0 0,0 0 0,0-1 0,-1 1 1,1 0-1,0 0 0,0 0 0,0 0 0,-1 0 0,1 0 1,0 0-1,0 0 0,0-1 0,0 1 0,0 0 0,-1 0 1,1 0-1,0 0 0,0 0 0,0-1 0,0 1 0,0 0 1,0 0-1,0 0 0,0-1 0,-1 1 0,1 0 0,0 0 1,0 0-1,0-1 0,0 1 0,0 0 0,0 0 0,0 0 1,0-1-1,0 1 0,0 0 0,0 0 0,1 0 0,-1 0 1,0-1-1,0-19-4616,0-11-4725</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09.312"/>
    </inkml:context>
    <inkml:brush xml:id="br0">
      <inkml:brushProperty name="width" value="0.025" units="cm"/>
      <inkml:brushProperty name="height" value="0.025" units="cm"/>
      <inkml:brushProperty name="color" value="#E71224"/>
    </inkml:brush>
  </inkml:definitions>
  <inkml:trace contextRef="#ctx0" brushRef="#br0">31 34 2947,'0'-34'11114,"1"45"-10190,19 99 1430,-12 282-1617,-9-244-732,1-78 18,-9 217 141,5-262-84,4-24 102,0-8 266,8-167 258,1-3-798,-9 127 40,-1 0 1,-15-85-1,4 80-14,-16-92 49,25 125 74,1-1 0,1 1 1,1 0-1,5-36 0,-1 46 135,0 14 65,2 19-28,3 53 48,-3-1 0,-4 97-1,-2-106-225,0 489 178,-1-538-255,0-27-33,-2-30-27,3-5 84,0-35-23,11-99-1,11-33-201,-9-265 0,-13 478 382,0 16-438,-7 721 310,9-672 5,20 114 0,-19-171-976,7-6-5053,-6-1 4092,4 0-4837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0.068"/>
    </inkml:context>
    <inkml:brush xml:id="br0">
      <inkml:brushProperty name="width" value="0.025" units="cm"/>
      <inkml:brushProperty name="height" value="0.025" units="cm"/>
      <inkml:brushProperty name="color" value="#E71224"/>
    </inkml:brush>
  </inkml:definitions>
  <inkml:trace contextRef="#ctx0" brushRef="#br0">149 1 1537,'-36'0'6401,"-47"0"1484,53 0-1709,115 11-5636,224 28-139,-63-8-455,-163-24 64,1-4 1,85-8 0,-106 4-22,-63 1 299,0 0-336,-2 0-318,1 0-1,0 0 0,-1-1 0,1 1 0,0 0 0,-1-1 1,1 1-1,0-1 0,-1 1 0,1-1 0,0 0 0,0 1 1,-2-2-1,0-10-6274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0.011"/>
    </inkml:context>
    <inkml:brush xml:id="br0">
      <inkml:brushProperty name="width" value="0.025" units="cm"/>
      <inkml:brushProperty name="height" value="0.025" units="cm"/>
      <inkml:brushProperty name="color" value="#E71224"/>
    </inkml:brush>
  </inkml:definitions>
  <inkml:trace contextRef="#ctx0" brushRef="#br0">2 9 2018,'-1'-4'8995,"6"1"-3661,18 1-2221,30 6-3547,109 13 756,115 21 34,-211-25-314,1-3 0,0-3-1,1-3 1,-1-3 0,118-13 0,-101 6-2319,119 6-1,-90 3-844,-127-3-3647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1.664"/>
    </inkml:context>
    <inkml:brush xml:id="br0">
      <inkml:brushProperty name="width" value="0.025" units="cm"/>
      <inkml:brushProperty name="height" value="0.025" units="cm"/>
      <inkml:brushProperty name="color" value="#E71224"/>
    </inkml:brush>
  </inkml:definitions>
  <inkml:trace contextRef="#ctx0" brushRef="#br0">29 110 7687,'-11'0'5244,"6"9"-3466,4 22-2568,1-18 1391,-3 26 158,-6 94 1819,9-467-683,0 334-1014,0 27-326,1 83-328,17 113 0,-18-222-229,0 0 0,0 1 1,0-1-1,0 0 0,0 0 1,0 0-1,0 0 0,0 0 1,1 0-1,-1 0 0,0 1 1,1-1-1,-1 0 0,1 0 1,-1 0-1,1 0 0,0-1 1,-1 1-1,1 0 0,0 0 0,0 0 1,0 0-1,-1-1 0,1 1 1,0 0-1,1 0 0,-1-2 5,0 1 0,0-1 0,0 0 0,0 1-1,0-1 1,0 0 0,0 0 0,0 0-1,0 0 1,0 0 0,-1 0 0,1 0 0,0 0-1,-1 0 1,1 0 0,-1 0 0,1 0-1,-1 0 1,0-1 0,1 1 0,-1 0 0,0 0-1,0-2 1,6-34 93,-1-1 0,-2 1 0,-2 0 1,-4-40-1,-6 23-105,6 44 4,1-1 1,0 1-1,0-17 1,2 27-28,0 31-433,8 177 722,-4-141-273,-4-46 64,0-20 85,0-23 113,-6-121-182,3 237 449,0-36-745,7 98-1,-4-152-94,1 1 0,0-1-1,0 0 1,0 0 0,0 0 0,4 7 0,-4-10-162,0 1 0,0-1 1,0 1-1,0-1 0,1 0 0,-1 1 1,1-1-1,-1 0 0,1 0 1,2 1-1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2.387"/>
    </inkml:context>
    <inkml:brush xml:id="br0">
      <inkml:brushProperty name="width" value="0.025" units="cm"/>
      <inkml:brushProperty name="height" value="0.025" units="cm"/>
      <inkml:brushProperty name="color" value="#E71224"/>
    </inkml:brush>
  </inkml:definitions>
  <inkml:trace contextRef="#ctx0" brushRef="#br0">18 2 5285,'-2'-2'15034,"2"5"-15852,-3 40 1074,4 61 1,1-28-60,-1 290 272,-6 518 407,2-833-908,-3-50 426,4-1-3708</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4.920"/>
    </inkml:context>
    <inkml:brush xml:id="br0">
      <inkml:brushProperty name="width" value="0.025" units="cm"/>
      <inkml:brushProperty name="height" value="0.025" units="cm"/>
      <inkml:brushProperty name="color" value="#E71224"/>
    </inkml:brush>
  </inkml:definitions>
  <inkml:trace contextRef="#ctx0" brushRef="#br0">102 26 3812,'-29'0'4323,"-1"0"2231,29-1-5352,3 0-381,18-2-733,25-4 466,-12 2-474,0 0 1,67 1-1,-95 5-39,0 0 1,0 0-1,0 0 0,0 0 0,0 1 0,-1 0 0,1 0 0,-1 0 1,1 0-1,-1 1 0,0 0 0,0 0 0,0 0 0,0 0 0,0 1 1,-1-1-1,0 1 0,0 0 0,0 0 0,0 0 0,0 1 0,-1-1 0,0 1 1,0-1-1,0 1 0,0 0 0,-1-1 0,0 1 0,0 0 0,0 0 1,0 0-1,-1 0 0,0 7 0,0-2 16,-1-1 0,1 1-1,-2-1 1,1 0 0,-1 1 0,-1-1 0,0 0 0,0 0 0,0-1-1,-1 1 1,-1 0 0,1-1 0,-1 0 0,-1 0 0,0-1-1,-11 13 1,11-15-45,0 1-1,0-1 1,0 0-1,0 0 0,-1 0 1,0-1-1,0 0 1,0-1-1,0 1 1,-1-1-1,1-1 1,-13 3-1,0-1 67,0-2-1,0 0 1,-36-3-1,51 1-71,-1-1-1,1 0 0,0 0 0,0 0 1,-1-1-1,-8-3 0,13 4-2,-1 0-1,0 0 1,1 1 0,-1-1 0,1 0-1,-1 0 1,1 0 0,-1-1-1,1 1 1,0 0 0,-1 0-1,1-1 1,0 1 0,0-1-1,0 1 1,0-1 0,0 1 0,0-1-1,1 0 1,-1 1 0,1-1-1,-1 0 1,0-3 0,1 4-16,0 0 1,1 1-1,-1-1 1,0 0-1,0 1 1,0-1-1,1 0 1,-1 1-1,0-1 1,1 0-1,-1 1 1,1-1-1,-1 1 1,1-1-1,-1 1 0,1-1 1,-1 1-1,1-1 1,-1 1-1,1-1 1,0 1-1,-1 0 1,1-1-1,0 1 1,0-1-1,21-5-53,-17 5 52,13-3-13,0 1 0,0 1 0,1 0 0,-1 2 1,0 0-1,1 1 0,-1 0 0,0 2 0,0 0 0,0 1 0,0 1 0,23 10 0,-28-9 10,0 0-1,-1 1 0,1 0 0,-2 1 1,1 0-1,-1 1 0,0 0 0,-1 1 1,0 0-1,-1 0 0,0 1 0,0 1 1,-1-1-1,-1 2 0,0-1 0,8 21 1,-12-25 54,0-1 0,0 1 0,-1-1 1,0 1-1,-1 0 0,0 0 0,0 0 0,0 0 1,-1 0-1,-1 0 0,1 0 0,-1 0 0,0 0 1,-1 0-1,0-1 0,0 1 0,-1 0 0,0-1 1,0 0-1,-1 0 0,0 0 0,0 0 0,0 0 1,-1-1-1,0 1 0,-1-2 0,1 1 0,-1 0 1,0-1-1,0 0 0,-8 4 0,1-1 1,-1-1 0,0 0 0,-1-1 1,0-1-1,0 0 0,0-1 0,0-1 0,-1 0 0,1-1 0,-1-1 0,0 0 0,1-1 0,-1-1 0,-20-3 0,31 3-43,1 0 0,-1 0 0,1 0 0,-1 0-1,1-1 1,-1 0 0,1 0 0,0 0 0,0 0 0,0-1-1,0 1 1,0-1 0,1 0 0,-1 0 0,1-1-1,0 1 1,0-1 0,0 0 0,1 1 0,-1-1 0,1 0-1,0-1 1,0 1 0,0 0 0,0-1 0,1 1-1,0-1 1,0 1 0,0-1 0,0 1 0,1-1-1,0 0 1,0 1 0,1-8 0,-1 11-1,1 0 1,-1 0-1,1 0 1,-1 0-1,1 0 1,0 0-1,0 0 1,-1 0-1,1 1 1,0-1-1,0 0 1,0 0-1,0 0 1,0 1-1,0-1 1,0 1-1,0-1 1,0 1-1,0-1 1,0 1-1,1 0 1,-1-1-1,0 1 1,2 0-1,33-4-98,-31 4 63,8-1 12,0 1-1,0 0 1,0 1 0,0 0-1,0 1 1,-1 0-1,1 1 1,-1 1 0,1 0-1,-1 1 1,0 0 0,-1 1-1,1 0 1,-1 1 0,15 11-1,-13-8 10,0 1 1,0 1-1,-1 0 0,-1 0 1,13 18-1,-19-23 8,0 1 0,-1-1 0,0 1 1,0 0-1,-1 1 0,0-1 0,0 0 0,-1 1 0,0 0 0,-1-1 1,0 1-1,0 9 0,0-13 35,-1-1 0,0 0-1,0 1 1,0-1 0,0 0 0,-1 0 0,0 0 0,0 1 0,0-1-1,-1 0 1,1 0 0,-1 0 0,0 0 0,0-1 0,0 1 0,0 0-1,-1-1 1,0 0 0,1 1 0,-1-1 0,0 0 0,-1-1-1,1 1 1,-7 4 0,-1 0 8,-1 0-1,0-1 1,0-1 0,-1 0-1,1 0 1,-1-1 0,0-1-1,-21 4 1,-8-3-9,-58-1 0,97-3-29,1 1 1,-1-1-1,0 0 0,1 0 0,-1 0 0,0-1 0,1 1 0,-1 0 0,1-1 0,-1 0 0,1 0 0,-1 0 0,1 0 0,-1 0 0,1 0 0,0-1 0,-1 1 0,1-1 0,0 1 0,0-1 0,0 0 0,0 0 1,1 0-1,-1 0 0,1 0 0,-1 0 0,1 0 0,-1-1 0,1 1 0,0-1 0,0 1 0,0-1 0,1 1 0,-1-1 0,0 1 0,1-1 0,0 1 0,0-1 0,-1 0 0,1 1 0,1-1 0,-1-2 1,1 3-12,-1 0 0,1 1 0,0-1 0,-1 1 0,1 0 0,0-1 0,0 1 0,0-1 0,0 1 0,0 0 0,0 0 0,0 0 0,1 0 0,-1 0 0,0 0 0,1 0 1,-1 0-1,0 0 0,1 0 0,-1 1 0,1-1 0,-1 1 0,1-1 0,0 1 0,-1-1 0,4 1 0,46-7-133,-31 6 120,0 1 0,-1 0 0,33 7 0,-41-5 16,-1 1-1,0 0 1,0 0 0,0 1 0,0 1-1,-1 0 1,1 0 0,11 9 0,-11-5 0,1 0 0,-1 0 0,0 1 1,-1 0-1,-1 0 0,1 1 0,-1 0 1,11 23-1,-15-26 23,0 1 0,-1 0 0,0 0 0,0 1 0,-1-1 0,0 1 0,-1-1 0,0 1 0,0-1-1,-1 1 1,0 0 0,-1-1 0,-2 14 0,1-19 19,1 0 0,-1 0 0,0 0 0,0 0 0,-1 0 0,1-1 0,-1 1 0,0-1 0,0 0 0,0 0 0,0 0 0,0 0-1,-1 0 1,1-1 0,-1 1 0,0-1 0,1 0 0,-7 2 0,-5 3 15,0-1-1,-1-1 1,-25 5-1,7-4-8,1-2 0,-1-1 0,0-2 0,0-1 0,-36-6 0,59 5-38,0-1 0,0-1 0,0 0 1,0 0-1,1-1 0,-1-1 0,1 0 0,0 0 1,-18-13-1,24 12-1352,11 8 419,12 7-2938,-11-3-481,2 1-3170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0:15.504"/>
    </inkml:context>
    <inkml:brush xml:id="br0">
      <inkml:brushProperty name="width" value="0.025" units="cm"/>
      <inkml:brushProperty name="height" value="0.025" units="cm"/>
      <inkml:brushProperty name="color" value="#E71224"/>
    </inkml:brush>
  </inkml:definitions>
  <inkml:trace contextRef="#ctx0" brushRef="#br0">9 0 7143,'0'3'8833,"0"3"-4618,-2 35-3698,2 975 1218,-3-983-1657,1-27-1917,1-21-3805,1-12-2604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1:43.105"/>
    </inkml:context>
    <inkml:brush xml:id="br0">
      <inkml:brushProperty name="width" value="0.025" units="cm"/>
      <inkml:brushProperty name="height" value="0.025" units="cm"/>
      <inkml:brushProperty name="color" value="#E71224"/>
    </inkml:brush>
  </inkml:definitions>
  <inkml:trace contextRef="#ctx0" brushRef="#br0">51 106 2178,'-1'0'86,"-2"-2"269,0 1 0,0 0 0,0 0 1,0 0-1,0 0 0,-1 0 1,1 1-1,-4-1 0,6-30 1679,0 30-1998,1 1 1,0 0-1,0-1 0,0 1 0,0 0 0,0-1 1,-1 1-1,1 0 0,0 0 0,0-1 0,0 1 1,-1 0-1,1-1 0,0 1 0,-1 0 0,1 0 1,0 0-1,0-1 0,-1 1 0,1 0 1,0 0-1,-1 0 0,1 0 0,0 0 0,-1 0 1,1-1-1,0 1 0,-1 0 0,1 0 0,-1 0 1,1 0-1,0 0 0,-1 0 0,1 1 1,0-1-1,-1 0 0,1 0 0,0 0 0,-1 0 1,1 0-1,0 0 0,-1 1 0,1-1 0,0 0 1,-1 0-1,1 0 0,0 1 0,0-1 0,-1 0 1,1 0-1,0 1 0,0-1 0,0 0 1,-1 1-1,1-1 0,0 0 0,0 1 0,0-1 1,0 1-1,0 185 839,0-185-859,2-4 18,0 0 0,-1 0 0,1 0 0,0 0 0,-1 0 0,0 0 0,1 0 0,-1-1 0,-1 1 0,1 0 0,0-7-1,1 1-39,5-23 146,-2 0-1,-1 0 1,-1-1 0,-3-37 0,0 70 111,-1 21 5,-10 178-64,11-199-240,2-30 54,4-54 95,-6 83 107,0 33 235,2 181 2243,-2-213-2788,1 10-5701,6-5 727</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3.823"/>
    </inkml:context>
    <inkml:brush xml:id="br0">
      <inkml:brushProperty name="width" value="0.025" units="cm"/>
      <inkml:brushProperty name="height" value="0.025" units="cm"/>
      <inkml:brushProperty name="color" value="#E71224"/>
    </inkml:brush>
  </inkml:definitions>
  <inkml:trace contextRef="#ctx0" brushRef="#br0">57 1 5413,'-15'2'543,"-12"3"52,13 3 7006,14-7-7556,0 1 0,1 0 1,-1-1-1,1 1 0,0-1 0,-1 1 0,1-1 1,0 0-1,0 1 0,0-1 0,0 0 0,0 1 1,0-1-1,1 0 0,-1 0 0,0 0 0,0 0 1,1 0-1,-1 0 0,1-1 0,-1 1 0,1 0 1,-1-1-1,1 1 0,-1-1 0,4 1 0,50 10 564,-43-10-479,49 6 127,0-4 0,64-4 0,-35 0-147,158 3-2,266-5-173,-436-1 28,-27 0 14,0 2-1,55 6 1,-59 4 50,-33-4-5,1-2-1,26 2 0,11-2 164,-33 0-262,0-2 0,0 0 0,21-3 0,-27-2-2082,2 0-3791,-8 5 430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5.276"/>
    </inkml:context>
    <inkml:brush xml:id="br0">
      <inkml:brushProperty name="width" value="0.025" units="cm"/>
      <inkml:brushProperty name="height" value="0.025" units="cm"/>
      <inkml:brushProperty name="color" value="#E71224"/>
    </inkml:brush>
  </inkml:definitions>
  <inkml:trace contextRef="#ctx0" brushRef="#br0">21 12 2274,'-2'0'-50,"2"0"245,-1 0-1,1 0 1,-1 0-1,1 0 1,-1 1-1,0-1 1,1 0-1,-1 0 0,1 0 1,-1 0-1,0 0 1,1 0-1,-1 0 1,1-1-1,-1 1 0,1 0 1,-1 0-1,1 0 1,-1-1-1,0 1 1,1 0-1,-1 0 0,1-1 1,-1 1-1,1 0 1,0-1-1,-1 1 1,1-1-1,-1 1 1,1-1-1,0 1 0,-1-1 1,1 1-1,0-1 1,0 1-1,-1-1 1,1 1-1,-1-4 5696,1 11-5666,0 855 1260,15-702-1473,-15-69 58,0-91-232,1 1-1,-1-1 1,0 1 0,1-1 0,-1 0-1,0 1 1,1-1 0,-1 1 0,1-1-1,-1 0 1,1 1 0,-1-1-1,1 0 1,-1 1 0,1-1 0,-1 0-1,1 0 1,-1 1 0,1-1-1,-1 0 1,1 0 0,0 0 0,-1 0-1,1 0 1,-1 0 0,1 0-1,-1 0 1,1 0 0,0 0 0,-1 0-1,1 0 1,-1-1 0,1 1 0,-1 0-1,1 0 1,-1-1 0,1 1-1,0 0 123,10-5-4214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6.883"/>
    </inkml:context>
    <inkml:brush xml:id="br0">
      <inkml:brushProperty name="width" value="0.025" units="cm"/>
      <inkml:brushProperty name="height" value="0.025" units="cm"/>
      <inkml:brushProperty name="color" value="#E71224"/>
    </inkml:brush>
  </inkml:definitions>
  <inkml:trace contextRef="#ctx0" brushRef="#br0">52 6 2979,'-3'-6'10817,"-1"15"-6306,3-2-6216,-17 401 2244,17-241-496,-9 336 91,-5-343-3268,24-162-3331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8.133"/>
    </inkml:context>
    <inkml:brush xml:id="br0">
      <inkml:brushProperty name="width" value="0.025" units="cm"/>
      <inkml:brushProperty name="height" value="0.025" units="cm"/>
      <inkml:brushProperty name="color" value="#E71224"/>
    </inkml:brush>
  </inkml:definitions>
  <inkml:trace contextRef="#ctx0" brushRef="#br0">1 106 1313,'0'-1'526,"0"0"1,0 0-1,0 0 0,0-1 1,0 1-1,0 0 0,0 0 0,1 0 1,-1 0-1,0 0 0,1 0 0,-1 0 1,0 0-1,1 0 0,0 1 0,-1-1 1,1 0-1,-1 0 0,2-1 0,17-5 4532,0 3-5619,16-5 721,2 2-1,-1 1 1,1 2-1,0 1 0,0 2 1,57 6-1,12 7 12,45 3 913,359-13-765,-325-2-265,-131-3-54,93-17 0,-78 9 27,23-2-16,136-3-1,266 7 38,-279 5 6,-208 2-1725,-3 2-2915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29.802"/>
    </inkml:context>
    <inkml:brush xml:id="br0">
      <inkml:brushProperty name="width" value="0.025" units="cm"/>
      <inkml:brushProperty name="height" value="0.025" units="cm"/>
      <inkml:brushProperty name="color" value="#E71224"/>
    </inkml:brush>
  </inkml:definitions>
  <inkml:trace contextRef="#ctx0" brushRef="#br0">19 1 929,'0'0'3870,"-19"4"4373,25-4-8099,33-1 310,-1 2 0,1 2-1,55 10 1,-82-11-375,0 0 1,0-1-1,23-2 1,-12 1 264,-17-2 99,-1 0-3320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0.670"/>
    </inkml:context>
    <inkml:brush xml:id="br0">
      <inkml:brushProperty name="width" value="0.025" units="cm"/>
      <inkml:brushProperty name="height" value="0.025" units="cm"/>
      <inkml:brushProperty name="color" value="#E71224"/>
    </inkml:brush>
  </inkml:definitions>
  <inkml:trace contextRef="#ctx0" brushRef="#br0">1 1 3203,'34'2'13606,"15"4"-9179,117 9-5270,63-12 1585,-229-3-689</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0.922"/>
    </inkml:context>
    <inkml:brush xml:id="br0">
      <inkml:brushProperty name="width" value="0.025" units="cm"/>
      <inkml:brushProperty name="height" value="0.025" units="cm"/>
      <inkml:brushProperty name="color" value="#E71224"/>
    </inkml:brush>
  </inkml:definitions>
  <inkml:trace contextRef="#ctx0" brushRef="#br0">34 37 2050,'-2'-15'275,"-4"-3"6715,6 18-6874,0 0-1,0 0 0,0 0 1,0-1-1,0 1 0,0 0 1,0 0-1,0 0 0,0 0 1,0 0-1,0 0 0,0-1 1,0 1-1,0 0 0,0 0 1,0 0-1,0 0 0,0 0 1,-1 0-1,1 0 0,0 0 0,0-1 1,0 1-1,0 0 0,0 0 1,0 0-1,0 0 0,-1 0 1,1 0-1,0 0 0,0 0 1,0 0-1,0 0 0,0 0 1,0 0-1,-1 0 0,1 0 1,0 0-1,0 0 0,0 0 1,0 0-1,0 0 0,0 0 0,-1 0 1,1 0-1,0 0 0,0 0 1,0 0-1,0 0 0,0 0 1,0 0-1,-1 0 0,1 1 1,-2 17 1018,10 673-296,-8-671-826,-12 315 393,-3-13 566,15-322-1046</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2.167"/>
    </inkml:context>
    <inkml:brush xml:id="br0">
      <inkml:brushProperty name="width" value="0.025" units="cm"/>
      <inkml:brushProperty name="height" value="0.025" units="cm"/>
      <inkml:brushProperty name="color" value="#E71224"/>
    </inkml:brush>
  </inkml:definitions>
  <inkml:trace contextRef="#ctx0" brushRef="#br0">1 5 3395,'3'-5'10788,"2"18"-8322,6 23-2182,0 44 390,-4 0-1,-5 140 1,-3-50-565,40 243-51,-4-77 34,-35-334 93,0 19-1161,0-20 857,0-1 0,0 0 1,0 1-1,0-1 0,0 0 0,-1 1 0,1-1 1,0 0-1,0 0 0,0 1 0,0-1 1,0 0-1,-1 1 0,1-1 0,0 0 1,0 0-1,0 1 0,-1-1 0,1 0 1,0 0-1,0 0 0,-1 1 0,1-1 1,0 0-1,0 0 0,-1 0 0,1 0 0,0 0 1,-1 0-1,1 1 0,0-1 0,-1 0 1,1 0-1,0 0 0,-1 0 0,1 0 1,0 0-1,0 0 0,-1 0 0,1 0 1,0-1-1,-1 1 0,1 0 0,0 0 1,-1 0-1,1 0 0,0 0 0,0 0 0,-1-1 1,1 1-1,0 0 0,0 0 0,-1 0 1,1-1-1,0 1 0,-3-5-3837</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2.956"/>
    </inkml:context>
    <inkml:brush xml:id="br0">
      <inkml:brushProperty name="width" value="0.025" units="cm"/>
      <inkml:brushProperty name="height" value="0.025" units="cm"/>
      <inkml:brushProperty name="color" value="#E71224"/>
    </inkml:brush>
  </inkml:definitions>
  <inkml:trace contextRef="#ctx0" brushRef="#br0">1 136 4036,'3'0'3028,"15"0"-2805,267-5 5993,79-7-5215,-105-24-810,76-7-51,-248 40-24,0 4 0,156 21-1,-193-16-33,0-2-1,0-3 0,0-1 0,53-8 0,-73 2 180,53-18 1,-57 15-161,-1 1 1,51-7 0,-75 15-531,2 0 420,-4 15-10972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4.033"/>
    </inkml:context>
    <inkml:brush xml:id="br0">
      <inkml:brushProperty name="width" value="0.025" units="cm"/>
      <inkml:brushProperty name="height" value="0.025" units="cm"/>
      <inkml:brushProperty name="color" value="#E71224"/>
    </inkml:brush>
  </inkml:definitions>
  <inkml:trace contextRef="#ctx0" brushRef="#br0">60 82 2755,'-10'0'1270,"5"1"102,0-1 0,-1 0 0,1-1 0,0 1 0,0-1 0,-1 0 0,-5-2 0,11 3-1306,0-1 0,0 1 0,0 0 0,-1 0 0,1-1 0,0 1 0,0 0-1,0-1 1,0 1 0,0 0 0,0-1 0,0 1 0,0 0 0,0-1 0,0 1 0,0 0 0,0 0 0,0-1 0,0 1 0,0 0 0,0-1 0,1 1 0,-1 0 0,0-1 0,0 1 0,0 0 0,0 0-1,0-1 1,1 1 0,-1 0 0,0 0 0,0-1 0,1 1 0,-1 0 0,0 0 0,0 0 0,1 0 0,-1-1 0,0 1 0,0 0 0,1 0 0,-1 0 0,0 0 0,1 0 0,-1 0 0,0 0 0,1 0 0,173-18 204,-108 12-193,324 0 8,-358 6-58,106 9-244,15 0 81,-128-8 91,1-2 0,-1-1-1,1-1 1,-1-1-1,45-14 1,-46 9-114,-17 6 35,0 0-1,1 0 1,0 1-1,-1 0 1,1 0-1,9 0 1,-16 2-314,-2 3-627,1 1 736,0 0 0,-1 0 1,0-1-1,0 1 1,0-1-1,-1 1 0,1-1 1,-1 1-1,0-1 1,0 0-1,0 0 0,0 0 1,-5 6-1,-14 7-4426,8-11 597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4.588"/>
    </inkml:context>
    <inkml:brush xml:id="br0">
      <inkml:brushProperty name="width" value="0.025" units="cm"/>
      <inkml:brushProperty name="height" value="0.025" units="cm"/>
      <inkml:brushProperty name="color" value="#E71224"/>
    </inkml:brush>
  </inkml:definitions>
  <inkml:trace contextRef="#ctx0" brushRef="#br0">3 0 4356,'-1'143'12869,"0"16"-9494,17 214-4517,-1-76 1335,-15-297-327,0-7-2471,6-59-4773,-3 31 3225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5.174"/>
    </inkml:context>
    <inkml:brush xml:id="br0">
      <inkml:brushProperty name="width" value="0.025" units="cm"/>
      <inkml:brushProperty name="height" value="0.025" units="cm"/>
      <inkml:brushProperty name="color" value="#E71224"/>
    </inkml:brush>
  </inkml:definitions>
  <inkml:trace contextRef="#ctx0" brushRef="#br0">2 0 5381,'-1'128'8148,"1"5"-4442,1 460-3388,19-343-217,-20-250-190,0 1 0,0-1-1,0 0 1,0 0 0,0 1-1,0-1 1,0 0 0,0 0 0,0 1-1,0-1 1,0 0 0,0 1 0,0-1-1,0 0 1,0 0 0,0 1 0,0-1-1,0 0 1,1 0 0,-1 0 0,0 1-1,0-1 1,0 0 0,0 0 0,1 1-1,-1-1 1,0 0 0,0 0-1,0 0 1,1 0 0,-1 1 0,0-1-1,0 0 1,1 0 0,-1 0 0,0 0-1,0 0 1,1 0 0,-1 0 0,0 0-1,0 0 1,1 0 0,-1 0 0,0 0-1,0 0 1,1 0 0,-1 0-1,10-11-5554,-1-12 65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6.200"/>
    </inkml:context>
    <inkml:brush xml:id="br0">
      <inkml:brushProperty name="width" value="0.025" units="cm"/>
      <inkml:brushProperty name="height" value="0.025" units="cm"/>
      <inkml:brushProperty name="color" value="#E71224"/>
    </inkml:brush>
  </inkml:definitions>
  <inkml:trace contextRef="#ctx0" brushRef="#br0">0 1869 7047,'0'0'6630,"2"1"-6417,27 12-86,0-2-1,0-1 0,1-1 0,1-1 0,-1-2 0,1-1 0,0-1 0,52-1 0,23-7 610,128-21 0,-76 5-567,25-11-984,-119 18 649,87-7 0,-140 20-370,3-3 2522,-11-15-175,-13-305-1285,2 146-512,1-20 44,-7-365 957,14 496-965,-8-199 401,1 58 1060,7 199-1484,0 50-6054,-2-30 320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1.532"/>
    </inkml:context>
    <inkml:brush xml:id="br0">
      <inkml:brushProperty name="width" value="0.025" units="cm"/>
      <inkml:brushProperty name="height" value="0.025" units="cm"/>
      <inkml:brushProperty name="color" value="#E71224"/>
    </inkml:brush>
  </inkml:definitions>
  <inkml:trace contextRef="#ctx0" brushRef="#br0">75 75 737,'-19'-16'2577,"19"16"-2348,-1-1 0,0 1 0,0-1 0,0 1-1,1 0 1,-1 0 0,0-1 0,0 1 0,0 0-1,0 0 1,1 0 0,-1 0 0,0 0-1,0 0 1,0 0 0,0 0 0,0 0 0,1 0-1,-1 1 1,0-1 0,0 0 0,0 1 0,1-1-1,-1 0 1,0 1 0,-1 0 0,1 0-2,0 0 0,0 0 0,0 0 0,1 0 0,-1 1 0,0-1 0,0 0 0,1 1 0,-1-1 0,1 0 0,-1 1 0,1-1 0,-1 1 0,1-1 0,0 1 0,0 1 0,0-3-168,1 0 14,0 0 1,1-1-1,-1 1 0,0-1 1,1 1-1,-1-1 0,0 0 1,0 1-1,0-1 0,0 0 1,0 0-1,0 0 0,0 0 1,0 0-1,0 0 0,0 0 1,0 0-1,0-1 0,-1 1 1,1 0-1,0 0 0,-1 0 0,1-1 1,-1 1-1,0 0 0,1-1 1,-1 1-1,0-1 0,0 1 1,0 0-1,0-1 0,0 1 1,0-3 2033,-11 6-1424,8 1-660,0 0 0,0 0 0,0 0 0,0 0-1,1 1 1,0-1 0,0 1 0,0 0 0,0 0-1,0 0 1,1 0 0,-1 0 0,1 0 0,0 0 0,1 0-1,-2 7 1,1 3-76,0-1 0,0 1 0,4 26 0,-3-39 35,0 1 0,1 0 0,0-1-1,-1 1 1,1-1 0,0 1 0,0-1-1,0 1 1,0-1 0,0 0 0,0 1-1,0-1 1,0 0 0,1 0 0,-1 0-1,0 0 1,1 0 0,-1 0 0,1 0-1,-1 0 1,1-1 0,-1 1 0,1-1-1,0 1 1,-1-1 0,1 1 0,0-1-1,1 0 1,-1 1 9,1-1-1,-1 0 0,0 0 1,0 0-1,1 0 0,-1 0 0,0 0 1,0-1-1,1 1 0,-1-1 1,0 1-1,0-1 0,0 0 1,0 0-1,0 0 0,0 0 1,0 0-1,0 0 0,0-1 1,-1 1-1,3-3 0,-1 0 17,0-1-1,0 0 0,-1 0 0,0 0 1,1 0-1,-2 0 0,1 0 0,-1-1 1,2-9-1,0-53 281,-4 51-220,1 14-35,0-1-1,0 1 1,-1 0 0,0 0-1,1 1 1,-1-1 0,0 0-1,-1 0 1,1 0 0,0 1-1,-1-1 1,0 0 0,1 1-1,-1-1 1,0 1 0,0 0-1,0 0 1,-1 0 0,1 0 0,0 0-1,-1 0 1,0 0 0,1 1-1,-1 0 1,0-1 0,1 1-1,-1 0 1,0 0 0,0 0-1,-6 0 1,8 1-90,0 0 0,0 0 0,1 0 0,-1 1 0,0-1-1,0 0 1,1 0 0,-1 1 0,0-1 0,1 0 0,-1 1 0,0-1 0,1 1 0,-1-1 0,0 1-1,1-1 1,-1 1 0,1-1 0,-1 1 0,1 0 0,0-1 0,-1 1 0,1 0 0,-1-1 0,1 1-1,0 0 1,0-1 0,-1 1 0,1 0 0,0 1 0,-3 27-2073,3-22 1536,-1 41-4017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4.512"/>
    </inkml:context>
    <inkml:brush xml:id="br0">
      <inkml:brushProperty name="width" value="0.025" units="cm"/>
      <inkml:brushProperty name="height" value="0.025" units="cm"/>
      <inkml:brushProperty name="color" value="#E71224"/>
    </inkml:brush>
  </inkml:definitions>
  <inkml:trace contextRef="#ctx0" brushRef="#br0">1 0 2210,'64'1'8362,"6"0"-4320,292 18-4082,2-16 136,-327-6 111,-9 0-849,-10 2-2927,-25 1-3926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5.049"/>
    </inkml:context>
    <inkml:brush xml:id="br0">
      <inkml:brushProperty name="width" value="0.025" units="cm"/>
      <inkml:brushProperty name="height" value="0.025" units="cm"/>
      <inkml:brushProperty name="color" value="#E71224"/>
    </inkml:brush>
  </inkml:definitions>
  <inkml:trace contextRef="#ctx0" brushRef="#br0">162 0 7783,'-10'9'576,"1"0"0,0 0-1,1 1 1,0 0 0,0 0-1,1 1 1,1 0 0,0 0-1,0 1 1,1 0 0,-5 17-1,-9 50 289,3 1-1,-6 93 0,10 163 289,12-320-1124,1 0-1,0 0 0,1 1 0,1-1 1,0 0-1,1 0 0,1-1 0,11 24 0,-11-28 4,1-1 0,1 1 0,0-1 0,0-1 0,1 0 0,1 0-1,-1 0 1,1-1 0,1 0 0,-1-1 0,1 0 0,12 6-1,-10-6 231,1-1 1,0 0-1,1-1 0,25 6 0,3-4-5010,-31-6-733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13.487"/>
    </inkml:context>
    <inkml:brush xml:id="br0">
      <inkml:brushProperty name="width" value="0.025" units="cm"/>
      <inkml:brushProperty name="height" value="0.025" units="cm"/>
      <inkml:brushProperty name="color" value="#E71224"/>
    </inkml:brush>
  </inkml:definitions>
  <inkml:trace contextRef="#ctx0" brushRef="#br0">8 1 8840,'0'0'189,"-1"1"-1,1-1 1,-1 1-1,1 0 1,-1-1-1,1 1 1,0 0-1,-1-1 1,1 1 0,0 0-1,-1-1 1,1 1-1,0 0 1,0-1-1,0 1 1,0 0-1,0 0 1,0-1-1,0 1 1,0 0-1,0 0 1,0-1-1,0 1 1,0 0-1,1 0 1,-1-1-1,0 2 1,6 23 250,1-5-199,-2 0 1,0 0 0,-1 0-1,-2 0 1,2 29-1,-3-30-34,4 92 795,-10 124 0,-10-102-966,-1 20 432,13-105-346,1-7 72,1 0 0,8 80-1,-3-86 524,31-35 1200,752 0-699,-765 2-1207,-1 0 0,1 1-1,0 2 1,27 9 0,-23-7-23,0 0 1,34 3-1,462 0 52,-327-12-89,20-1 56,267 10-60,-262 25-115,-148-18 149,2-3 0,81 0 0,154-11-1091,-304-1 1089,0 0-1,0-1 0,0 0 0,0 0 0,0 0 0,8-5 0,9-4-153,-13 6-325,1 0-1,-1 0 1,16-13 0,-5 4 477,-19 13-136,0 0-1,1-1 0,-1 1 0,0-1 0,0 1 0,0-1 0,0 1 0,0-1 0,0 0 0,0 0 0,-1 1 0,2-3 1,0-3 353,-1 1 0,0-1 0,1 0 0,-1-11 0,-1 18-55,0-1-1,0 0 1,0 0-1,0 0 1,0 0-1,0 1 1,-1-1-1,1 0 1,0 0-1,0 0 1,-1 1-1,1-1 1,0 0-1,-1 1 1,1-1-1,-1 0 1,1 1 0,-1-1-1,1 0 1,-1 1-1,0-1 1,1 1-1,-1-1 1,0 1-1,1-1 1,-1 1-1,-1-1 1,1 0-53,-1 1 1,0 0 0,0 0-1,1-1 1,-1 1 0,0 0-1,0 0 1,0 1 0,1-1-1,-1 0 1,0 0 0,1 1 0,-4 1-1,3-1-91,0 0 1,1 0-1,-1 0 0,1 1 1,0-1-1,-1 1 0,1-1 0,0 1 1,0 0-1,0-1 0,0 1 0,0 0 1,0 0-1,0 0 0,1-1 1,-1 1-1,1 0 0,-1 0 0,1 0 1,0 0-1,0 0 0,0 0 1,0 0-1,0 3 0,0-1-10,0 0 0,0 0 0,1 0 0,-1 0 0,1 1-1,0-1 1,0 0 0,0-1 0,1 1 0,2 6 0,1-5-7,-1 0-1,1 0 1,-1-1 0,1 0-1,1 0 1,-1 0 0,1 0-1,-1-1 1,1 0-1,0 0 1,0-1 0,0 1-1,11 1 1,1 0 30,0-2 0,0 0 0,29 0 0,-46-2 0,0 0 1,0-1-1,0 1 1,0 0-1,0 0 0,0 0 1,0-1-1,0 1 1,0 0-1,0-1 1,-1 1-1,1-1 0,0 1 1,0-1-1,0 0 1,0 1-1,-1-1 1,1 0-1,0 1 0,-1-1 1,1 0-1,0-1 1,8-27 169,-9 18-117,0-1 0,0 0-1,-3-13 1,2 22-19,0 0-1,0 0 1,0-1-1,-1 1 0,1 0 1,-1 0-1,0 0 1,1 0-1,-1 0 1,-1 1-1,1-1 1,0 1-1,-1-1 1,-5-3-1,7 5 35,-1-1 0,0 1 0,0 0 0,0 0 0,0 0 0,0 0 0,0 0 0,0 0 0,0 0 0,0 1 0,0-1 0,0 1 0,-1 0 0,1-1 0,0 1 0,0 0 0,0 0 0,-1 1 0,1-1 0,0 0 0,0 1 0,0-1 0,-1 1 0,-2 1 0,3 0-59,0 0-1,-1 0 0,2 0 0,-1 0 0,0 0 0,0 0 0,1 0 0,-1 1 0,1-1 0,0 1 1,0-1-1,-1 1 0,2 0 0,-1-1 0,0 1 0,1 0 0,-1 5 0,-2 53-94,3-52 15,-1 2-305,1 11-1601,5-9-3870,4-6-3406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5.701"/>
    </inkml:context>
    <inkml:brush xml:id="br0">
      <inkml:brushProperty name="width" value="0.025" units="cm"/>
      <inkml:brushProperty name="height" value="0.025" units="cm"/>
      <inkml:brushProperty name="color" value="#E71224"/>
    </inkml:brush>
  </inkml:definitions>
  <inkml:trace contextRef="#ctx0" brushRef="#br0">1 0 9129,'8'1'172,"1"0"0,0 0 0,-1 1 0,1 0 0,-1 1 0,0 0 0,1 0 0,-1 1 0,-1 0 0,1 0-1,-1 0 1,1 1 0,-1 1 0,-1-1 0,1 1 0,-1 0 0,6 7 0,7 10 252,-1 0-1,-1 1 0,25 48 0,-25-36-349,-1 0-1,-1 1 0,-2 1 1,-2 0-1,-2 0 0,6 49 1,-5 17 56,-4 119 0,-6-194 4,-2 0-1,-1 0 0,-1 0 1,-11 38-1,10-49-19,-1 0 0,-1-1 1,-1 1-1,0-1 0,-1-1 0,-1 0 0,-21 26 0,27-39-3263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8.590"/>
    </inkml:context>
    <inkml:brush xml:id="br0">
      <inkml:brushProperty name="width" value="0.025" units="cm"/>
      <inkml:brushProperty name="height" value="0.025" units="cm"/>
      <inkml:brushProperty name="color" value="#E71224"/>
    </inkml:brush>
  </inkml:definitions>
  <inkml:trace contextRef="#ctx0" brushRef="#br0">58 58 3491,'0'-34'2083,"0"10"9041,0 28-10798,-3 58 220,-3 0 0,-14 62-1,-6 47-367,23-149-341,4-48-257,0-3 581,16-218-87,-6 128 130,-12 118-186,1 0-1,0 1 1,0-1-1,0 1 1,0-1-1,0 1 1,0-1-1,0 0 1,0 1-1,0-1 1,0 1 0,0-1-1,0 1 1,0-1-1,0 0 1,0 1-1,1-1 1,-1 1-1,0-1 1,0 1-1,1-1 1,-1 1-1,0-1 1,1 1 0,-1 0-1,1-1 1,-1 1-1,0-1 1,1 1-1,-1 0 1,1-1-1,0 1 1,10 16-30,7 33 27,-5 3 87,-7-27-35,1 0-1,0 0 1,17 33-1,-23-55-82,1 0-1,0-1 0,0 1 1,0 0-1,0-1 0,1 1 1,-1-1-1,1 0 1,-1 0-1,1 0 0,0 0 1,4 2-1,-6-3 8,1-1 1,0 1-1,-1 0 1,1-1-1,0 1 0,-1-1 1,1 0-1,0 0 1,0 1-1,0-1 0,-1 0 1,1-1-1,0 1 1,0 0-1,-1 0 0,1-1 1,0 1-1,-1-1 1,1 0-1,0 1 0,-1-1 1,1 0-1,-1 0 1,1 0-1,-1 0 0,2-2 1,4-4 14,0 0 1,-1 0 0,0-1-1,0 0 1,-1-1-1,6-12 1,24-62 82,-22 50-75,-1-3 20,5-12 12,-16 47-14,7 36-331,14 66 1767,12 148 0,-26-181-966,-7-40-336,-1-23-131,0 1 0,0-1 0,0 1 0,1-1 0,-1 0 0,2 1 0,-1-1 0,3 6 0,-4-10 45,18-1-5846,-3 0 1506</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49.784"/>
    </inkml:context>
    <inkml:brush xml:id="br0">
      <inkml:brushProperty name="width" value="0.025" units="cm"/>
      <inkml:brushProperty name="height" value="0.025" units="cm"/>
      <inkml:brushProperty name="color" value="#E71224"/>
    </inkml:brush>
  </inkml:definitions>
  <inkml:trace contextRef="#ctx0" brushRef="#br0">94 8 9705,'-2'-1'649,"-1"0"-1,0-1 0,0 2 0,0-1 1,1 0-1,-1 1 0,0-1 1,-6 1-1,8 0-509,-1 0 1,1 0-1,0 0 0,0 1 0,-1-1 0,1 1 1,0-1-1,0 1 0,-1-1 0,1 1 1,0-1-1,0 1 0,0 0 0,0 0 1,-1 1-1,-2 3-89,1 0 1,0 0-1,0 0 1,1 0-1,-1 1 1,1-1-1,-2 11 1,-2 8 26,1 0 1,1 0-1,2 0 0,0 0 1,2 30-1,1-50-103,-1 1 0,1 0 0,0-1 0,0 1 0,0-1-1,0 1 1,1-1 0,0 0 0,0 1 0,0-1 0,0 0-1,1 0 1,0 0 0,0-1 0,0 1 0,0-1 0,0 1-1,1-1 1,-1 0 0,1 0 0,0-1 0,0 1 0,0-1 0,0 0-1,0 0 1,1 0 0,-1-1 0,1 1 0,-1-1 0,1 0-1,-1 0 1,1-1 0,0 1 0,-1-1 0,1 0 0,0-1-1,-1 1 1,1-1 0,6-1 0,-7 0 30,0 1-1,0-1 1,-1 0-1,1-1 1,0 1 0,-1-1-1,1 0 1,-1 0 0,0 0-1,0 0 1,0 0-1,0-1 1,-1 1 0,1-1-1,-1 0 1,3-7-1,2-3 41,0-1-1,-1-1 1,4-18-1,-7 22-16,-1 0 0,0-1 0,0 1 0,-1-16 0,-1 23 26,0-1 0,-1 1 0,0 0 0,0 0-1,0-1 1,0 1 0,-1 0 0,0 0 0,0 0 0,0 1-1,-1-1 1,-3-5 0,3 6 30,0 0 0,0 0-1,0 1 1,0-1 0,-1 1 0,0 0 0,0 0-1,1 0 1,-2 1 0,1-1 0,0 1-1,-5-2 1,2 2-50,0 1 0,0 0 0,0 0 0,0 0 0,0 1 0,0 0 0,-13 2 0,18-2-47,-1 0 1,1 1-1,0-1 1,-1 1-1,1-1 1,0 1-1,0 0 0,0 0 1,-1 0-1,1 0 1,0 0-1,0 1 1,0-1-1,1 1 1,-1-1-1,0 1 0,1-1 1,-1 1-1,0 0 1,1 0-1,0 0 1,-2 4-1,1-3-345,1 1 0,0-1-1,0 1 1,0 0 0,0 0 0,0 0 0,1-1-1,0 6 1,3 5-2742,15-2-1143</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168"/>
    </inkml:context>
    <inkml:brush xml:id="br0">
      <inkml:brushProperty name="width" value="0.025" units="cm"/>
      <inkml:brushProperty name="height" value="0.025" units="cm"/>
      <inkml:brushProperty name="color" value="#E71224"/>
    </inkml:brush>
  </inkml:definitions>
  <inkml:trace contextRef="#ctx0" brushRef="#br0">28 0 1569,'-2'37'13009,"-3"17"-10194,-1 14-2858,0 27 515,-1-1-836,6-30-6348</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551"/>
    </inkml:context>
    <inkml:brush xml:id="br0">
      <inkml:brushProperty name="width" value="0.025" units="cm"/>
      <inkml:brushProperty name="height" value="0.025" units="cm"/>
      <inkml:brushProperty name="color" value="#E71224"/>
    </inkml:brush>
  </inkml:definitions>
  <inkml:trace contextRef="#ctx0" brushRef="#br0">4 4 2626,'-4'-3'11852,"8"3"-11372,15 0 321,8 0-96,2 0-257,5 0-64,-3 0-63,3 0-321,-1 0 192,-2 0-320,3 0-289,-3 0-1633,-2 0-1281,-2 0-1217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0.891"/>
    </inkml:context>
    <inkml:brush xml:id="br0">
      <inkml:brushProperty name="width" value="0.025" units="cm"/>
      <inkml:brushProperty name="height" value="0.025" units="cm"/>
      <inkml:brushProperty name="color" value="#E71224"/>
    </inkml:brush>
  </inkml:definitions>
  <inkml:trace contextRef="#ctx0" brushRef="#br0">86 0 8648,'-8'11'1569,"0"-1"0,0 1 1,-9 21-1,10-17-854,0 2 1,-5 22-1,6-14-510,1 0-1,2 1 1,-2 48-1,5-72-197,0 1 0,1-1-1,-1 1 1,0-1 0,1 1 0,-1-1 0,1 0 0,0 1-1,0-1 1,0 0 0,0 0 0,0 1 0,0-1-1,1 0 1,-1 0 0,1 0 0,-1-1 0,1 1 0,3 3-1,-2-3-11,1 0 0,-1 0 0,1 0 0,0 0 0,0-1 0,0 1 0,0-1 0,0 0 0,0 0 0,0-1 0,5 1 0,-3 0 9,1-1-1,0 0 1,0-1-1,-1 1 1,1-1-1,0-1 1,-1 1-1,1-1 0,-1 0 1,1-1-1,-1 1 1,0-1-1,0 0 1,9-7-1,-7 2 0,0-1 0,-1 1 1,0-1-1,0 0 0,-1-1 0,0 0 0,0 0 1,-1 0-1,-1 0 0,0-1 0,0 0 0,-1 0 1,-1 0-1,0 0 0,0 0 0,-1-1 0,0 1 1,-1 0-1,-2-17 0,2 25 21,-1 0 0,0 0 1,0 0-1,0 0 0,0 0 0,0 0 0,-1 0 0,1 0 0,-1 1 1,0-1-1,1 0 0,-2 1 0,1 0 0,0-1 0,0 1 1,-1 0-1,1 0 0,-1 0 0,1 1 0,-1-1 0,0 0 0,0 1 1,0 0-1,0 0 0,0 0 0,0 0 0,-5-1 0,-7-1 245,-1 0 0,0 2-1,-32-1 1,43 2-266,1 1 1,-1 0-1,0 0 0,0 0 0,1 1 1,-1-1-1,0 1 0,1 0 1,0 0-1,-1 1 0,1-1 0,0 1 1,0 0-1,1 0 0,-1 0 1,1 1-1,-1 0 0,1-1 0,0 1 1,0 0-1,1 0 0,-5 8 0,6-9-455,0 1-1,-1-1 1,1 0 0,0 1-1,1 0 1,-1-1-1,0 1 1,1 0-1,0-1 1,0 1-1,1 7 1,5-1-3643,8-2-1836</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1.656"/>
    </inkml:context>
    <inkml:brush xml:id="br0">
      <inkml:brushProperty name="width" value="0.025" units="cm"/>
      <inkml:brushProperty name="height" value="0.025" units="cm"/>
      <inkml:brushProperty name="color" value="#E71224"/>
    </inkml:brush>
  </inkml:definitions>
  <inkml:trace contextRef="#ctx0" brushRef="#br0">44 131 9033,'0'14'1595,"-2"0"0,-6 27 0,-2 19 522,9 112-2151,2-162-1597,-3-77-678,-14-94 0,12 128 2336,3-51 0,1 58 757,0 23-675,0 1-1,0-1 1,1 0-1,-1 0 1,1 1-1,0-1 1,0 0 0,0 1-1,0-1 1,0 1-1,0-1 1,1 1-1,-1 0 1,1-1 0,0 1-1,-1 0 1,1 0-1,0 0 1,0 1-1,1-1 1,-1 0 0,0 1-1,1-1 1,-1 1-1,0 0 1,1 0-1,0 0 1,-1 0 0,1 0-1,5-1 1,8-1 100,-1 1 0,1 0 0,1 2 0,17 0 1,-16 0-239,-11 0 39,0 1 0,0 0 0,1 0 0,-1 0 0,10 4 0,-14-4-4,-1 0 1,1 0-1,-1 0 1,1 0-1,-1 0 0,0 1 1,0-1-1,1 1 1,-1-1-1,0 1 1,0 0-1,0 0 1,-1 0-1,1 0 1,0 0-1,-1 0 0,3 5 1,-4-6 48,0 1-1,1-1 1,-1 0-1,0 1 1,0-1-1,0 0 1,0 0 0,0 1-1,-1-1 1,1 0-1,0 0 1,-1 1 0,1-1-1,0 0 1,-1 0-1,0 0 1,1 0 0,-1 0-1,0 0 1,1 0-1,-1 0 1,0 0 0,0 0-1,0 0 1,-2 2-1,-31 21 543,20-15-435,-29 19 14,-36 28-49,69-48-143,1 0 0,1 0 0,-1 1 1,2 0-1,-13 17 0,19-25 8,0 0 0,1 1 0,-1-1 0,0 0-1,1 1 1,-1-1 0,1 0 0,-1 1 0,1-1 0,-1 1-1,1-1 1,0 1 0,0-1 0,0 1 0,0-1 0,0 1-1,0-1 1,0 1 0,1-1 0,-1 1 0,0-1 0,1 1-1,-1-1 1,1 0 0,0 1 0,-1-1 0,1 0 0,0 1-1,0-1 1,0 0 0,0 0 0,0 0 0,0 0 0,0 0-1,0 0 1,0 0 0,2 1 0,6 3-15,-1 0-1,1-1 1,0 0 0,17 5-1,-8-3 83,85 31-37,67 30 2193,-151-62-2514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3.584"/>
    </inkml:context>
    <inkml:brush xml:id="br0">
      <inkml:brushProperty name="width" value="0.025" units="cm"/>
      <inkml:brushProperty name="height" value="0.025" units="cm"/>
      <inkml:brushProperty name="color" value="#E71224"/>
    </inkml:brush>
  </inkml:definitions>
  <inkml:trace contextRef="#ctx0" brushRef="#br0">216 1 6758,'1'4'9354,"-9"1"-5974,-16 2-4863,11-4 2153,-4 3-684,0 1 0,1 1-1,0 1 1,0 0 0,1 1 0,0 1-1,1 0 1,-24 24 0,38-34 7,-1-1 0,0 1 0,1-1 0,-1 1 1,1-1-1,-1 1 0,1-1 0,-1 1 0,1-1 0,0 1 0,-1 0 1,1-1-1,0 1 0,-1-1 0,1 1 0,0 0 0,0-1 0,0 1 1,-1 0-1,1 0 0,0-1 0,0 1 0,0 0 0,0-1 0,0 1 0,0 0 1,1 0-1,-1-1 0,0 1 0,0 0 0,0-1 0,1 1 0,-1 0 1,0-1-1,1 1 0,-1-1 0,0 1 0,1 0 0,-1-1 0,1 1 1,-1-1-1,1 1 0,-1-1 0,1 1 0,0-1 0,-1 0 0,1 1 1,-1-1-1,1 0 0,0 1 0,-1-1 0,2 0 0,6 3-66,0-1 0,0 0 1,16 2-1,-12-2 141,27 5-65,-9-2 9,35 10 0,-57-12-24,-1-1-1,1 1 0,-1 0 0,0 1 0,0 0 0,0 0 0,-1 0 0,1 1 0,8 8 0,-13-11 6,-1-1 1,0 1-1,1 0 0,-1-1 0,0 1 1,0 0-1,0 0 0,0-1 0,0 1 0,-1 0 1,1 0-1,-1 0 0,1 0 0,-1 0 0,0 0 1,1 0-1,-1 1 0,0-1 0,0 0 1,-1 0-1,1 0 0,0 0 0,-1 0 0,1 0 1,-1 0-1,-1 2 0,1 0 26,-1-1 0,0 0 1,0 0-1,-1 1 0,1-1 0,0-1 0,-1 1 1,0 0-1,0-1 0,0 1 0,0-1 0,0 0 0,-4 2 1,-6 3 44,0-1 1,0-1-1,-1 0 1,0-1 0,0 0-1,0-1 1,0-1-1,0 0 1,-18-1 0,31-1-90,1 0 1,-1 0 0,1 0-1,-1 0 1,1 0 0,0 0-1,-1-1 1,1 1 0,-1 0-1,1 0 1,-1 0 0,1-1-1,-1 1 1,1 0-1,0 0 1,-1-1 0,1 1-1,-1 0 1,1-1 0,0 1-1,0-1 1,-1 1 0,1 0-1,-1-1 1,1-1-601,0 1 0,-1 0 0,1 0 0,0 0 0,-1 0 0,1 0 1,0 0-1,0-1 0,0 1 0,0 0 0,0 0 0,0 0 0,0 0 0,1 0 0,-1-2 0,7-10-5151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3.977"/>
    </inkml:context>
    <inkml:brush xml:id="br0">
      <inkml:brushProperty name="width" value="0.025" units="cm"/>
      <inkml:brushProperty name="height" value="0.025" units="cm"/>
      <inkml:brushProperty name="color" value="#E71224"/>
    </inkml:brush>
  </inkml:definitions>
  <inkml:trace contextRef="#ctx0" brushRef="#br0">28 0 3844,'0'0'3277,"0"21"1037,0 5-2029,1-3-1525,-2-1 0,0 0 0,-1 1 0,-6 24 1,3-24-564,1 0 1,-2 39 0,5-15-9242</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4.307"/>
    </inkml:context>
    <inkml:brush xml:id="br0">
      <inkml:brushProperty name="width" value="0.025" units="cm"/>
      <inkml:brushProperty name="height" value="0.025" units="cm"/>
      <inkml:brushProperty name="color" value="#E71224"/>
    </inkml:brush>
  </inkml:definitions>
  <inkml:trace contextRef="#ctx0" brushRef="#br0">11 24 8552,'-1'0'212,"0"-1"0,0 0 0,1 1 0,-1-1 0,0 0 0,0 0 0,1 0 0,-1 1 0,1-1 0,-1 0 0,1 0 0,-1 0 0,1 0 0,-1 0 0,1 0 0,0 0 0,0 0 0,-1 0 0,1 0 0,0 0 0,0 0 0,0 0 0,0-3 2343,6 4-2357,153 13 784,-66-13-1128,-31 0-3925,-42 0 478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1.964"/>
    </inkml:context>
    <inkml:brush xml:id="br0">
      <inkml:brushProperty name="width" value="0.025" units="cm"/>
      <inkml:brushProperty name="height" value="0.025" units="cm"/>
      <inkml:brushProperty name="color" value="#E71224"/>
    </inkml:brush>
  </inkml:definitions>
  <inkml:trace contextRef="#ctx0" brushRef="#br0">21 52 7303,'-2'0'-89,"-16"-1"6616,18 1-6442,0 0 0,1 0 0,-1 0 0,0 0 0,0 0 0,0 0 1,1 0-1,-1 0 0,0 0 0,0 0 0,1 0 0,-1 0 0,0 0 0,0-1 0,0 1 1,1 0-1,-1 0 0,0 0 0,0 0 0,0 0 0,0-1 0,1 1 0,-1 0 0,0 0 1,0 0-1,0-1 0,0 1 0,0 0 0,0 0 0,0 0 0,0-1 0,0 1 0,0 0 1,1 0-1,-1-1 0,0 1 0,0 0 0,0 0 0,0-1 0,0 1 0,-1 0 0,1 0 1,0 0-1,0-1 0,0 1 0,0 0 0,0 0 0,0 0 0,0-1 0,0 1 0,0 0 1,-1 0-1,1 0 0,0-1 0,0 1 0,0 0 0,0 0 0,-1 0 0,1 0 0,0 0 1,0-1-1,0 1 0,-1 0 0,1 0 0,0 0 0,0 0 0,0 0 0,-1 0 1,1 0-1,7-4 51,0 0 0,0 1 1,1 0-1,-1 1 0,1-1 0,0 1 1,8 0-1,7-3-4,-5 1-79,0 1 0,1 0-1,19 1 1,2 2-4038</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4.768"/>
    </inkml:context>
    <inkml:brush xml:id="br0">
      <inkml:brushProperty name="width" value="0.025" units="cm"/>
      <inkml:brushProperty name="height" value="0.025" units="cm"/>
      <inkml:brushProperty name="color" value="#E71224"/>
    </inkml:brush>
  </inkml:definitions>
  <inkml:trace contextRef="#ctx0" brushRef="#br0">6 347 5029,'0'0'121,"0"1"-1,-1-1 1,1 0 0,0 0 0,0 0 0,0 0-1,0 0 1,0 0 0,0 0 0,-1 0 0,1 0-1,0 0 1,0 0 0,0 0 0,0 0 0,0 0-1,-1 0 1,1 0 0,0 0 0,0 0 0,0 0-1,0 0 1,0 0 0,0 0 0,-1 0 0,1 0-1,0 0 1,0-1 0,0 1 0,0 0 0,0 0-1,0 0 1,0 0 0,0 0 0,0 0 0,-1 0-1,1 0 1,0-1 0,0 1 0,0 0 0,0 0-1,0 0 1,0 0 0,0 0 0,0 0 0,0-1-1,0 1 1,0 0 0,0 0 0,0 0 0,0 0-1,0 0 1,0 0 0,0-1 0,0 1 0,0 0-1,0 0 1,0 0 0,0 0 0,0 0 0,0-18 1789,5-19-1303,15-23 760,49-102 0,-65 155-1311,-1 1 0,1 0-1,0 0 1,0 0 0,8-8 0,-10 12-60,0 0 0,0 0 0,0 0 0,1 1 0,-1-1 0,1 0 0,-1 1 0,1 0 0,-1 0 0,1 0 0,0 0 0,0 0 0,-1 0 0,1 1 0,0-1 0,3 1 0,-4 2 2,-1 0 1,1 1-1,-1-1 1,0 1-1,0-1 0,0 1 1,0 0-1,-1-1 1,1 1-1,-1 0 1,1 5-1,0 1-22,45 206 606,-41-198-529,5 24-304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5.124"/>
    </inkml:context>
    <inkml:brush xml:id="br0">
      <inkml:brushProperty name="width" value="0.025" units="cm"/>
      <inkml:brushProperty name="height" value="0.025" units="cm"/>
      <inkml:brushProperty name="color" value="#E71224"/>
    </inkml:brush>
  </inkml:definitions>
  <inkml:trace contextRef="#ctx0" brushRef="#br0">4 5 6214,'-4'-4'8072,"19"8"-6983,6 3-97,2 2-287,4 1-609,-2-3 128,0-3-256,6-2 64,-2-2-448,-2 0-961,3-4-1250,-1-13-1312,4-3-3076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5.789"/>
    </inkml:context>
    <inkml:brush xml:id="br0">
      <inkml:brushProperty name="width" value="0.025" units="cm"/>
      <inkml:brushProperty name="height" value="0.025" units="cm"/>
      <inkml:brushProperty name="color" value="#E71224"/>
    </inkml:brush>
  </inkml:definitions>
  <inkml:trace contextRef="#ctx0" brushRef="#br0">16 45 5381,'0'0'3369,"0"14"-1923,1 58 2140,1-43-3273,-1 1 0,-2 0 1,-1 0-1,-10 51 0,8-61-132,4-20-42,0-23-651,0-6-85,-1-5 50,6-43 0,-3 65 500,0 0 0,1 0 0,0 0 0,1 1 0,0-1 0,1 1 1,7-12-1,-6 13 23,-1 1 0,1 0 0,1 0 0,0 1 1,0 0-1,9-8 0,-14 14 28,-1 1 1,1 0-1,0-1 0,-1 1 1,1 0-1,0 0 0,0 0 1,-1 1-1,1-1 0,0 0 1,0 1-1,0-1 0,0 1 1,0-1-1,0 1 0,0 0 1,0 0-1,0 0 0,0 0 1,0 0-1,0 1 0,0-1 1,0 1-1,0-1 0,0 1 1,0-1-1,0 1 0,-1 0 1,1 0-1,0 0 0,0 0 0,-1 0 1,1 1-1,-1-1 0,1 0 1,-1 1-1,0-1 0,1 1 1,-1 0-1,1 2 0,4 3 112,-1 0-1,0 1 1,0-1-1,-1 1 0,0 0 1,-1 1-1,1-1 1,-2 1-1,1-1 0,-1 1 1,-1 0-1,2 11 0,-4-19-99,1 0-1,0 0 0,-1 0 1,1 0-1,-1 0 0,1 0 0,-1 0 1,0-1-1,1 1 0,-1 0 0,0 0 1,0-1-1,1 1 0,-1 0 0,0-1 1,0 1-1,0-1 0,0 1 0,0-1 1,-1 1-1,-26 10-29,19-8-4,-30 11-31,25-10 332,0 1 0,-27 13 1,41-18-278,0 1 1,-1-1 0,1 0 0,-1 1 0,1-1-1,0 0 1,-1 1 0,1-1 0,0 0 0,0 1-1,-1-1 1,1 1 0,0-1 0,0 1 0,-1-1 0,1 1-1,0-1 1,0 1 0,0-1 0,0 1 0,0-1-1,0 1 1,0-1 0,0 0 0,0 1 0,0-1 0,0 1-1,0-1 1,0 1 0,0-1 0,0 1 0,1-1-1,-1 1 1,0-1 0,0 1 0,1-1 0,-1 1 0,0-1-1,0 0 1,1 1 0,-1-1 0,0 0 0,1 1-1,17 13 143,102 20 433,-111-32-434,0 2 1,-1-1-1,1 1 1,-1 1-1,0 0 1,0 0 0,-1 0-1,1 1 1,-1 0-1,0 1 1,-1-1-1,0 1 1,0 0-1,0 1 1,-1 0-1,8 14 1,-11-18 366,1 0-2854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6.185"/>
    </inkml:context>
    <inkml:brush xml:id="br0">
      <inkml:brushProperty name="width" value="0.025" units="cm"/>
      <inkml:brushProperty name="height" value="0.025" units="cm"/>
      <inkml:brushProperty name="color" value="#E71224"/>
    </inkml:brush>
  </inkml:definitions>
  <inkml:trace contextRef="#ctx0" brushRef="#br0">21 1 7847,'-8'169'7442,"8"75"-5333,-8-245-9604,3-5-742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6.546"/>
    </inkml:context>
    <inkml:brush xml:id="br0">
      <inkml:brushProperty name="width" value="0.025" units="cm"/>
      <inkml:brushProperty name="height" value="0.025" units="cm"/>
      <inkml:brushProperty name="color" value="#E71224"/>
    </inkml:brush>
  </inkml:definitions>
  <inkml:trace contextRef="#ctx0" brushRef="#br0">1 20 7783,'2'-2'6188,"2"1"-3483,14 1-3509,-14 0 1679,171-4 2064,0-8-3861,-157 11-2254,-1 1-3764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7.333"/>
    </inkml:context>
    <inkml:brush xml:id="br0">
      <inkml:brushProperty name="width" value="0.025" units="cm"/>
      <inkml:brushProperty name="height" value="0.025" units="cm"/>
      <inkml:brushProperty name="color" value="#E71224"/>
    </inkml:brush>
  </inkml:definitions>
  <inkml:trace contextRef="#ctx0" brushRef="#br0">187 0 8232,'0'0'2365,"-9"4"48,2-3-2238,-10 3 348,-1 0-1,0 1 1,1 1-1,0 0 1,1 1 0,-1 1-1,-20 14 1,36-21-520,0 0 0,0 0 0,0 0 0,-1 1 0,1-1 1,0 0-1,1 1 0,-1-1 0,0 1 0,0 0 0,1-1 0,-1 1 0,1-1 1,-1 1-1,1 0 0,-1-1 0,1 1 0,0 0 0,0 0 0,0-1 1,0 1-1,0 0 0,1-1 0,-1 1 0,0 0 0,1-1 0,-1 1 0,2 2 1,0 0-28,-1 0 1,1 0 0,1-1-1,-1 1 1,0 0 0,1-1 0,0 0-1,-1 0 1,1 0 0,5 4-1,13 6 2,0 0 0,0-2 0,25 9 0,-24-11 68,-2 1 0,1 0 0,25 19 0,-45-29-38,0 1 0,0-1 0,0 1 0,0 0 0,0 0 0,0-1-1,0 1 1,0 0 0,0 0 0,0 0 0,0 0 0,-1 0 0,1 0 0,0 0-1,-1 0 1,1 0 0,-1 0 0,1 0 0,-1 1 0,0-1 0,1 0-1,-1 0 1,0 0 0,0 1 0,0-1 0,0 0 0,0 0 0,0 1 0,0-1-1,0 0 1,-1 3 0,0-2 37,-1-1 0,1 1 0,-1 0-1,0 0 1,0 0 0,1-1 0,-1 1-1,0-1 1,-1 0 0,1 1 0,0-1 0,0 0-1,0 0 1,-4 1 0,-15 4 359,0-1 0,0-1 0,0-1 0,0-1 0,-42 0 0,63-2-438,-1-1 0,1 1 0,0 0 0,0 0 0,0 0 0,0 0 0,0-1 0,0 1 0,0 0 0,-1 0 0,1 0 0,0 0 1,0-1-1,0 1 0,0 0 0,0 0 0,0 0 0,0-1 0,0 1 0,0 0 0,0 0 0,0 0 0,0-1 0,0 1 0,0 0 0,1 0 1,-1 0-1,0-1 0,0 1 0,0 0 0,0 0 0,0 0 0,0 0 0,0-1 0,0 1 0,1 0 0,-1 0 0,0 0 0,0 0 1,0 0-1,0-1 0,1 1 0,-1 0 0,0 0 0,0 0 0,0 0 0,1 0 0,-1 0 0,0 0 0,0 0 0,11-9-1748,36-10-4501,-20 7 496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7.695"/>
    </inkml:context>
    <inkml:brush xml:id="br0">
      <inkml:brushProperty name="width" value="0.025" units="cm"/>
      <inkml:brushProperty name="height" value="0.025" units="cm"/>
      <inkml:brushProperty name="color" value="#E71224"/>
    </inkml:brush>
  </inkml:definitions>
  <inkml:trace contextRef="#ctx0" brushRef="#br0">4 0 9417,'0'0'1511,"0"16"1617,-2 160 2087,1-90-6905,0-3-7152,1-99 1929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8.028"/>
    </inkml:context>
    <inkml:brush xml:id="br0">
      <inkml:brushProperty name="width" value="0.025" units="cm"/>
      <inkml:brushProperty name="height" value="0.025" units="cm"/>
      <inkml:brushProperty name="color" value="#E71224"/>
    </inkml:brush>
  </inkml:definitions>
  <inkml:trace contextRef="#ctx0" brushRef="#br0">1 28 10570,'7'-2'7531,"34"0"-7199,-29 2-365,123-4 910,-109 2-3223,38-10-1,-43 8-1747,-2 2-1720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8.390"/>
    </inkml:context>
    <inkml:brush xml:id="br0">
      <inkml:brushProperty name="width" value="0.025" units="cm"/>
      <inkml:brushProperty name="height" value="0.025" units="cm"/>
      <inkml:brushProperty name="color" value="#E71224"/>
    </inkml:brush>
  </inkml:definitions>
  <inkml:trace contextRef="#ctx0" brushRef="#br0">76 1 8616,'-6'28'5464,"-16"15"-3559,2-4-967,15-26-799,0 0 0,2 1 0,-1-1 0,2 1 0,0 0 0,0 0 0,1 0 0,1 1 0,2 13 0,-2-23-148,0-1 1,1 1-1,0-1 1,0 1-1,1-1 1,-1 1-1,1-1 1,0 0-1,0 0 1,0 0-1,1 0 1,-1 0-1,1-1 1,0 1-1,0-1 1,0 1-1,1-1 1,-1 0-1,1 0 1,-1-1-1,1 1 1,0-1-1,0 0 1,0 0-1,1 0 1,-1 0-1,0-1 1,1 0-1,-1 0 1,8 1-1,-9-1-11,0-1-1,1 1 1,-1-1 0,0 0 0,1 0-1,-1 0 1,0-1 0,1 1-1,-1-1 1,0 0 0,0 0 0,0 0-1,0 0 1,6-3 0,-5 1 55,-1 0 0,0 0 0,0-1-1,0 1 1,0-1 0,0 1 0,-1-1 0,1 0 0,-1 0 0,2-6 0,4-8-23,-1 0 0,0 0 1,-2 0-1,0 0 0,-1-1 0,-1 0 0,-1 0 0,-1 0 0,0 0 0,-3-26 1,2 42 9,-1 0 1,0 0 0,0 1 0,0-1 0,0 0 0,0 0 0,-1 1-1,1-1 1,-1 0 0,0 1 0,0 0 0,0-1 0,0 1-1,0 0 1,0 0 0,0 0 0,-1 0 0,1 1 0,-1-1-1,0 1 1,1-1 0,-1 1 0,0 0 0,0 0 0,0 0 0,0 0-1,1 1 1,-1-1 0,-5 0 0,3 1 34,0-1 0,0 1 0,-1 0 0,1 0 0,0 1 0,-1-1 0,1 1 0,0 1 0,0-1 0,-1 1 0,1-1 0,1 1 0,-1 1 0,0-1 0,0 1 0,-4 3 1,2 0-145,0 0 0,1 1 0,0 0 0,0 0 0,0 0 0,1 1 0,0 0 0,-5 12 0,7-14-563,1 1 0,0-1-1,0 1 1,1 0 0,0-1 0,0 1-1,0 10 1,1 7-3962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59.112"/>
    </inkml:context>
    <inkml:brush xml:id="br0">
      <inkml:brushProperty name="width" value="0.025" units="cm"/>
      <inkml:brushProperty name="height" value="0.025" units="cm"/>
      <inkml:brushProperty name="color" value="#E71224"/>
    </inkml:brush>
  </inkml:definitions>
  <inkml:trace contextRef="#ctx0" brushRef="#br0">98 113 10666,'-1'47'4075,"-5"25"-2196,-1 26-1149,7-30-604,0-56-286,0-46-143,0-10-377,-2-7-263,3 0 0,3 0 0,12-67 0,-15 115 980,0-1 0,0 1 0,0 0 0,1 0 0,-1 1 0,1-1 0,0 0 0,0 0 0,0 1 0,0-1 0,1 1 0,-1 0-1,0-1 1,1 1 0,0 0 0,-1 1 0,1-1 0,0 0 0,0 1 0,0 0 0,0-1 0,4 0 0,-1 0 90,1 1 1,-1 0 0,1 0-1,-1 0 1,1 1-1,-1-1 1,1 2-1,-1-1 1,1 1-1,7 1 1,-12-1-87,0 0-1,1 0 1,-1 1-1,0-1 1,0 1-1,0-1 1,0 1-1,0-1 1,0 1-1,0 0 1,0 0-1,-1 0 1,1 0-1,-1 0 1,0 1-1,1-1 0,-1 0 1,0 1-1,0-1 1,0 1-1,0 2 1,1 4 103,0 0 0,0 0 1,-1 0-1,1 16 0,-2-22-123,-1 0-1,1 0 0,-1 0 1,1 1-1,-1-1 0,0 0 1,0 0-1,-1 0 0,1 0 1,-1-1-1,1 1 0,-1 0 1,0 0-1,0-1 0,0 1 1,0-1-1,-1 0 0,1 0 1,0 0-1,-6 4 0,-6 2 62,0 0 0,0-1 0,-19 6-1,-9 5 532,18-1-765,17-12 799,0 1 0,-1-1 1,1-1-1,-11 5 0,16-8-724,1-1-1,0 1 1,-1-1-1,1 1 1,0-1 0,-1 0-1,1 1 1,-1-1 0,1 0-1,0 0 1,-1 0 0,1 0-1,-1 0 1,1-1 0,-1 1-1,1 0 1,0-1-1,-1 1 1,1-1 0,0 1-1,-1-1 1,1 0 0,0 1-1,0-1 1,0 0 0,-1 0-1,1 0 1,0 0 0,0 0-1,0 0 1,-1-2-1,-3-4-4790,-5-1-4565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2.326"/>
    </inkml:context>
    <inkml:brush xml:id="br0">
      <inkml:brushProperty name="width" value="0.025" units="cm"/>
      <inkml:brushProperty name="height" value="0.025" units="cm"/>
      <inkml:brushProperty name="color" value="#E71224"/>
    </inkml:brush>
  </inkml:definitions>
  <inkml:trace contextRef="#ctx0" brushRef="#br0">11 1 11211,'-3'0'2018,"-1"7"-1218,4 9 449,0 3-416,0 2 64,0 3-64,0 6-577,0 1 161,0 8-385,0 2 288,0 3-480,0 8 384,0 3-608,0 6-738,0 3-1728,-4-2-4613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2.565"/>
    </inkml:context>
    <inkml:brush xml:id="br0">
      <inkml:brushProperty name="width" value="0.025" units="cm"/>
      <inkml:brushProperty name="height" value="0.025" units="cm"/>
      <inkml:brushProperty name="color" value="#E71224"/>
    </inkml:brush>
  </inkml:definitions>
  <inkml:trace contextRef="#ctx0" brushRef="#br0">75 1 3651,'0'29'7115,"-1"-1"-3281,-1 0-3126,-1 0 1,-10 46-1,-4 14-67,10-49-438,-16 54-1,20-105-121,2 0-1,-1 1 0,1-16 0,1-23-237,-2 8 28,3 1 0,1-1 0,2 0 1,14-63-1,-9 87 194,-9 19-63,1-1-1,-1 0 1,0 0-1,1 0 1,-1 1 0,0-1-1,1 0 1,-1 0 0,0 1-1,1-1 1,-1 0 0,0 1-1,0-1 1,1 0 0,-1 1-1,0-1 1,0 0 0,0 1-1,1-1 1,-1 1 0,0-1-1,0 0 1,0 1 0,0-1-1,0 1 1,0-1 0,0 1-1,7 48 137,-6-38-29,0-5-110,0 0 0,1-1 1,-1 1-1,1-1 0,0 0 0,1 0 1,-1 1-1,1-1 0,6 7 0,-8-10-42,0 0-1,1-1 1,0 0-1,-1 1 1,1-1-1,-1 0 1,1 1-1,0-1 1,0 0-1,0 0 1,0-1-1,0 1 1,0 0-1,0-1 0,0 1 1,0-1-1,0 0 1,0 1-1,0-1 1,0 0-1,0 0 1,1 0-1,-1-1 1,0 1-1,0 0 1,0-1-1,0 0 1,0 1-1,3-2 0,-1 0 26,-1-1-1,1 1 0,0 0 1,-1-1-1,1 0 0,-1 0 0,0 0 1,0 0-1,0 0 0,3-5 0,25-45-26,2 0-29,-33 52 110,0 1 0,0 0 0,0 0 0,0 0 0,1 0 0,-1 0 0,0 0 0,0-1 0,0 1 0,0 0 0,1 0 0,-1 0 0,0 0 0,0 0 0,0 0 0,1 0 0,-1 0 0,0 0 0,0 0 0,0 0 0,1 0 0,-1 0 0,0 0 0,0 0 0,0 0 0,1 0 0,-1 0 0,0 0 0,0 0 0,0 0 0,1 0 0,-1 0 0,0 0 0,0 0 0,0 1 0,0-1 0,1 0 0,-1 0 0,0 0 0,0 0 0,0 0 0,0 1 0,0-1 0,1 0 0,-1 0 0,0 0 0,0 0 0,0 1 0,0-1 0,0 0 0,0 0 0,0 0 0,0 1 0,0-1 0,0 0 0,0 0 0,0 1 0,6 22 613,-1 32-286,-5-54-298,1 69 234,-2-48-207,2 0 0,0 0 0,1 0 0,6 26 0,-8-46-168,1 0 0,-1 0 1,1 0-1,0 0 1,-1 0-1,1 0 1,0 0-1,0-1 1,0 1-1,1 0 0,-1-1 1,0 1-1,1-1 1,-1 1-1,1-1 1,-1 0-1,1 1 1,0-1-1,-1 0 1,1 0-1,0 0 0,0 0 1,0-1-1,0 1 1,0 0-1,0-1 1,2 1-1,-1-1-113,-1 0 1,1 0-1,-1-1 0,1 1 0,-1-1 0,1 1 0,-1-1 1,0 0-1,1 0 0,-1 0 0,0 0 0,1-1 1,-1 1-1,0 0 0,0-1 0,0 0 0,0 1 1,0-1-1,-1 0 0,4-4 0,15-25-4226,-1-5-1179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2.988"/>
    </inkml:context>
    <inkml:brush xml:id="br0">
      <inkml:brushProperty name="width" value="0.025" units="cm"/>
      <inkml:brushProperty name="height" value="0.025" units="cm"/>
      <inkml:brushProperty name="color" value="#E71224"/>
    </inkml:brush>
  </inkml:definitions>
  <inkml:trace contextRef="#ctx0" brushRef="#br0">57 11 6470,'0'1'6724,"0"8"-5371,-2 7-565,1-1 0,-2 0 0,0 0 0,-6 17 0,4-17-598,1 1 0,1-1 0,0 1 0,0 19 0,3-18-113,-1-8-63,1-1 0,0 0 0,1 1 1,0-1-1,0 0 0,3 11 0,-3-17-18,0 0-1,1 0 1,-1 1-1,0-1 1,0 0-1,1 0 1,0 0-1,-1-1 1,1 1-1,0 0 0,0-1 1,0 1-1,0-1 1,0 1-1,0-1 1,0 0-1,0 0 1,1 0-1,-1 0 1,0 0-1,1-1 1,-1 1-1,0-1 1,1 1-1,4-1 1,-2 1 11,0-1 1,-1 0 0,1 0-1,0 0 1,-1 0 0,1-1 0,-1 0-1,1 0 1,0 0 0,-1 0-1,0-1 1,1 0 0,-1 0-1,0 0 1,0 0 0,0-1-1,0 1 1,0-1 0,-1 0-1,1 0 1,-1-1 0,0 1-1,0-1 1,0 1 0,0-1-1,-1 0 1,1 0 0,-1 0-1,0-1 1,0 1 0,1-7-1,3-6 4,-2 0 0,0-1-1,-1 0 1,-1 1 0,0-1-1,-1 0 1,-1 0 0,-1 0-1,-3-18 1,3 33 1,0 0 1,-1 0-1,1 0 0,0 0 0,-1 0 0,0 0 1,0 0-1,0 1 0,0-1 0,0 1 1,0-1-1,-1 1 0,1 0 0,-1 0 0,0 0 1,0 0-1,1 1 0,-1-1 0,0 1 1,0-1-1,-1 1 0,1 0 0,0 0 0,-5 0 1,0-1-19,-1 1 1,1 0-1,0 0 1,0 0-1,0 1 1,0 1-1,-1 0 1,-14 3-1,20-3-5,-1 0-1,1 1 0,0-1 1,0 1-1,-1 0 1,2 0-1,-1 0 0,0 0 1,0 1-1,1-1 0,-1 1 1,1 0-1,0 0 1,-1 0-1,2 0 0,-1 0 1,-2 5-1,1-1-496,0-1 1,1 1-1,0 0 0,0-1 1,1 1-1,0 0 0,-1 14 1,5-7-3059,13-5-1495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3.363"/>
    </inkml:context>
    <inkml:brush xml:id="br0">
      <inkml:brushProperty name="width" value="0.025" units="cm"/>
      <inkml:brushProperty name="height" value="0.025" units="cm"/>
      <inkml:brushProperty name="color" value="#E71224"/>
    </inkml:brush>
  </inkml:definitions>
  <inkml:trace contextRef="#ctx0" brushRef="#br0">29 1 9321,'-7'114'7047,"0"0"-6039,7 50-762,0-164-300,0 0-1,0 0 1,0 0-1,0 0 1,0 1-1,0-1 1,0 0-1,0 0 1,0 0 0,0 0-1,0 0 1,0 1-1,0-1 1,0 0-1,0 0 1,0 0 0,0 0-1,0 0 1,0 0-1,0 1 1,0-1-1,0 0 1,0 0-1,0 0 1,0 0 0,0 0-1,0 0 1,0 0-1,-1 1 1,1-1-1,0 0 1,0 0-1,0 0 1,0 0 0,0 0-1,0 0 1,0 0-1,0 0 1,-1 0-1,1 0 1,0 0 0,0 0-1,0 0 1,0 0-1,0 0 1,0 0-1,-1 0 1,1 0-1,0 0 1,0 0 0,0 0-1,0 0 1,-6-8-5843,0-15 420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3.759"/>
    </inkml:context>
    <inkml:brush xml:id="br0">
      <inkml:brushProperty name="width" value="0.025" units="cm"/>
      <inkml:brushProperty name="height" value="0.025" units="cm"/>
      <inkml:brushProperty name="color" value="#E71224"/>
    </inkml:brush>
  </inkml:definitions>
  <inkml:trace contextRef="#ctx0" brushRef="#br0">0 8 9289,'0'0'4132,"0"-2"-2691,17 1-993,6-1 257,6 2 288,4-2-577,1 2-159,-3 0-225,-2 0 64,3 0-224,-5 0-1089,-2 0-1794,-4 0-2306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4.121"/>
    </inkml:context>
    <inkml:brush xml:id="br0">
      <inkml:brushProperty name="width" value="0.025" units="cm"/>
      <inkml:brushProperty name="height" value="0.025" units="cm"/>
      <inkml:brushProperty name="color" value="#E71224"/>
    </inkml:brush>
  </inkml:definitions>
  <inkml:trace contextRef="#ctx0" brushRef="#br0">74 49 10186,'-5'4'466,"0"1"0,0 0 0,0 0 0,1 0 0,0 1 0,0 0 0,1-1 0,-1 1 0,1 0 0,0 1 0,1-1 0,0 1 0,0-1 0,-2 14 0,0 6-165,1 0 0,2 40 0,1-48-117,0-15-183,0 0 0,0 0 1,0 0-1,1 0 1,-1 0-1,1 0 0,0 0 1,-1-1-1,1 1 1,1 0-1,-1 0 0,0-1 1,1 1-1,-1 0 1,1-1-1,0 0 0,0 1 1,0-1-1,0 0 1,0 0-1,0 0 0,0 0 1,1 0-1,-1-1 1,5 3-1,0-1-4,0-1 0,1 0 0,-1 0 1,1 0-1,-1-1 0,1 0 0,0-1 0,14 0 0,-18-1 4,0 0-1,0 0 0,-1 0 1,1 0-1,-1-1 1,1 1-1,-1-1 0,1 0 1,-1 0-1,0 0 1,0-1-1,0 1 0,0-1 1,0 0-1,-1 1 1,1-1-1,-1 0 0,0-1 1,0 1-1,0 0 1,0-1-1,0 1 0,-1-1 1,2-3-1,2-5-131,-1-1 0,-1 1 0,0-1 0,0 1 0,-1-1 0,0-14 0,-2 20 35,1-9-35,-1-1 0,0 1-1,-1-1 1,-1 1 0,-6-28-1,6 40 182,1 0 0,0 0 0,-1 1-1,0-1 1,0 1 0,0 0-1,0-1 1,-1 1 0,1 0 0,-1 0-1,0 0 1,0 1 0,0-1 0,0 1-1,0 0 1,0-1 0,-1 1 0,1 1-1,-1-1 1,0 0 0,1 1-1,-1 0 1,0 0 0,0 0 0,0 0-1,0 1 1,1-1 0,-1 1 0,-7 1-1,7-2-24,0 1 0,1 1 0,-1-1 0,1 1-1,-1-1 1,1 1 0,-1 0 0,1 0-1,-1 1 1,1-1 0,0 1 0,-1-1 0,1 1-1,0 0 1,0 0 0,-3 4 0,0 0-35,2 0 0,-1 0 0,1 0 0,0 1 0,0 0 1,-5 13-1,5-10-247,0 0 0,1 0 0,0 1 0,-2 19 1,2 19-7813,3-42 1882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7:04.931"/>
    </inkml:context>
    <inkml:brush xml:id="br0">
      <inkml:brushProperty name="width" value="0.025" units="cm"/>
      <inkml:brushProperty name="height" value="0.025" units="cm"/>
      <inkml:brushProperty name="color" value="#E71224"/>
    </inkml:brush>
  </inkml:definitions>
  <inkml:trace contextRef="#ctx0" brushRef="#br0">0 132 9673,'1'85'5345,"0"52"-3741,0-42-2771,-1-389-2891,0 283 4061,1 0-1,0 0 1,1 1-1,0-1 0,0 0 1,1 1-1,8-17 1,-10 23 29,1 1 1,0 0-1,0 0 1,0 0-1,0 0 1,0 0-1,1 0 1,0 0-1,-1 1 1,1-1-1,0 1 1,0 0-1,0 0 1,0 0 0,1 0-1,-1 0 1,1 1-1,-1-1 1,1 1-1,-1 0 1,1 0-1,0 1 1,-1-1-1,1 1 1,4-1-1,-5 2 71,0-1 0,0 1 0,0 0 0,0 0 0,0 0 0,0 0 0,0 1 0,0-1 0,-1 1-1,1 0 1,-1-1 0,1 1 0,-1 1 0,1-1 0,-1 0 0,0 0 0,0 1 0,0-1 0,0 1 0,2 5 0,-1-4 19,-1 0 0,0 1 0,0 0 0,0-1 0,0 1 0,0 0 0,-1 0 0,0 0 0,0 0 0,-1 0 0,1 0 0,-2 9 0,-1-11-121,0 0 0,0 1-1,0-1 1,-1 0 0,0 0 0,0 0 0,0-1 0,0 1 0,0 0 0,0-1 0,0 0-1,-1 0 1,0 0 0,-4 1 0,-6 6-4,5-4-28,-1 1 131,0 1 1,0 0 0,0 0 0,1 1-1,0 0 1,1 0 0,-15 19 0,23-26-95,0 0 0,0-1 0,0 1 0,0 0 1,1 0-1,-1-1 0,0 1 0,0 0 1,1-1-1,-1 1 0,0 0 0,1-1 0,-1 1 1,1 0-1,-1-1 0,1 1 0,-1-1 1,1 1-1,-1-1 0,1 1 0,-1-1 1,1 1-1,0-1 0,-1 0 0,1 1 0,0-1 1,-1 0-1,1 0 0,0 1 0,0-1 1,-1 0-1,1 0 0,0 0 0,1 0 0,36 10 213,-33-9-196,21 5 54,0 1-1,-1 1 1,1 2 0,24 12 0,-39-17 337,18 10 446,-28-14-702,0-1 1,0 1 0,0-1 0,0 1-1,0 0 1,0 0 0,0 0-1,-1 0 1,1 0 0,0 0 0,0 0-1,-1 0 1,1 0 0,0 0 0,-1 0-1,1 0 1,-1 0 0,0 0 0,1 1-1,-1 0 4651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7.750"/>
    </inkml:context>
    <inkml:brush xml:id="br0">
      <inkml:brushProperty name="width" value="0.025" units="cm"/>
      <inkml:brushProperty name="height" value="0.025" units="cm"/>
      <inkml:brushProperty name="color" value="#E71224"/>
    </inkml:brush>
  </inkml:definitions>
  <inkml:trace contextRef="#ctx0" brushRef="#br0">165 0 2659,'0'0'4599,"0"4"-4058,13 201 3810,-18-95-3297,-3-1-1,-26 115 0,-63 468 1547,71-132-1727,24-457-849,0-29 20,-1-7-15,8 91 0,0-124-18,14 45 0,-11-48-22,8 59 0,-1 446 628,-15-454-455,4-18-80,3 1 1,22 95-1,-10-64-19,-9-29 86,-3 0 1,-2 79-1,-5-104-165,0-41-214,14-20-9309,6-16 5412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8.454"/>
    </inkml:context>
    <inkml:brush xml:id="br0">
      <inkml:brushProperty name="width" value="0.025" units="cm"/>
      <inkml:brushProperty name="height" value="0.025" units="cm"/>
      <inkml:brushProperty name="color" value="#E71224"/>
    </inkml:brush>
  </inkml:definitions>
  <inkml:trace contextRef="#ctx0" brushRef="#br0">451 1 1666,'0'0'7799,"-23"0"-4815,15 2-2697,0 0 0,0 0 1,0 0-1,1 1 0,-1 1 0,0-1 0,1 1 0,-10 7 0,10-6-131,-1 0-1,0-1 1,0 0-1,0-1 1,0 1-1,-1-2 0,-14 4 1,-33-2 860,-75-4 1,49-1-93,82 1-614,19 0-16651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36:39.036"/>
    </inkml:context>
    <inkml:brush xml:id="br0">
      <inkml:brushProperty name="width" value="0.025" units="cm"/>
      <inkml:brushProperty name="height" value="0.025" units="cm"/>
      <inkml:brushProperty name="color" value="#E71224"/>
    </inkml:brush>
  </inkml:definitions>
  <inkml:trace contextRef="#ctx0" brushRef="#br0">257 0 6662,'-87'11'4656,"66"-6"-3783,-1-2 1,1-1-1,-1 0 0,-31-3 0,32-8-1584,11 1-4381,10 5 688</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09.569"/>
    </inkml:context>
    <inkml:brush xml:id="br0">
      <inkml:brushProperty name="width" value="0.025" units="cm"/>
      <inkml:brushProperty name="height" value="0.025" units="cm"/>
      <inkml:brushProperty name="color" value="#E71224"/>
    </inkml:brush>
  </inkml:definitions>
  <inkml:trace contextRef="#ctx0" brushRef="#br0">0 1052 6630,'14'-4'8473,"9"-7"-4582,69-42-4945,-57 32 2033,298-195-738,-15-23-237,-59 43-25,-181 141-91,2 3 0,2 3 0,3 5 0,90-35 0,-103 47 331,-76 32 552,1-1-2141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4:48:42.704"/>
    </inkml:context>
    <inkml:brush xml:id="br0">
      <inkml:brushProperty name="width" value="0.025" units="cm"/>
      <inkml:brushProperty name="height" value="0.025" units="cm"/>
      <inkml:brushProperty name="color" value="#E71224"/>
    </inkml:brush>
  </inkml:definitions>
  <inkml:trace contextRef="#ctx0" brushRef="#br0">0 0 3812,'2'0'9673,"2"0"-8104,3 0-544,12 0-993,7 0 769,8 0 448,7 0-224,3 0-512,1 0-129,-4 0-96,-5 4-288,-6 2 160,-4-4-320,-9-2 384,-8 0-928,-5 2-898</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25.738"/>
    </inkml:context>
    <inkml:brush xml:id="br0">
      <inkml:brushProperty name="width" value="0.025" units="cm"/>
      <inkml:brushProperty name="height" value="0.025" units="cm"/>
      <inkml:brushProperty name="color" value="#E71224"/>
    </inkml:brush>
  </inkml:definitions>
  <inkml:trace contextRef="#ctx0" brushRef="#br0">23 0 5413,'-22'3'2417,"35"3"2026,37 5 1744,42-3-6184,94-4 1,-31-2 5,773 10-911,-833-19 1356,-34 1-2810,-19 5-5698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26.292"/>
    </inkml:context>
    <inkml:brush xml:id="br0">
      <inkml:brushProperty name="width" value="0.025" units="cm"/>
      <inkml:brushProperty name="height" value="0.025" units="cm"/>
      <inkml:brushProperty name="color" value="#E71224"/>
    </inkml:brush>
  </inkml:definitions>
  <inkml:trace contextRef="#ctx0" brushRef="#br0">162 97 2114,'1'0'409,"-1"-1"1,0 0-1,0 1 0,0-1 0,0 0 1,0 1-1,0-1 0,-1 0 0,1 1 1,0-1-1,0 0 0,0 1 0,-1-1 1,1 0-1,0 1 0,-1-1 0,1 1 1,0-1-1,-1 1 0,1-1 0,-1 1 1,1-1-1,-1 1 0,1-1 1,-1 1-1,0-1 0,-18 0 4598,5 2-5428,-10-2 508,16 0-58,0 0-1,0 1 1,0 1-1,0-1 1,-14 4-1,20-3-25,0-1-1,0 1 0,0 0 1,0 0-1,1 0 0,-1 0 1,0 0-1,1 0 0,-1 1 1,1-1-1,-1 0 0,1 1 1,-1-1-1,1 1 0,0 0 1,0-1-1,0 1 0,0 0 1,0 0-1,0 0 0,1-1 1,-1 1-1,0 0 0,1 0 0,0 0 1,-1 0-1,1 0 0,0 3 1,0-2-26,-1-1 0,1 0 1,0 1-1,0-1 0,0 1 1,0-1-1,1 1 0,-1-1 1,0 1-1,1-1 0,0 0 1,0 1-1,0-1 0,0 0 0,0 0 1,0 1-1,0-1 0,1 0 1,-1 0-1,3 2 0,-1-2-16,1 0 0,0 0 0,-1 0 0,1-1 0,0 0 0,0 1 0,0-1 0,0-1 0,0 1 0,0 0 0,8-1 0,0 1 55,0-1 0,0 0 0,0-1 0,0 0 0,-1 0 0,24-8 0,-31 8-8,-1 0 0,1 0 1,-1-1-1,0 1 0,0-1 0,0 0 0,1 0 1,-2 0-1,1 0 0,0-1 0,0 1 0,-1-1 1,1 0-1,-1 0 0,0 0 0,0 0 0,0 0 1,0 0-1,-1 0 0,1-1 0,-1 1 0,0 0 1,0-1-1,0 1 0,0-1 0,0 0 0,-1-3 1,1 1 80,-1 1 1,0 0-1,0 0 1,0 0-1,-1-1 1,0 1-1,0 0 1,0 0 0,-1 0-1,1 0 1,-1 0-1,-4-7 1,3 9-1,1 0 1,-1 1 0,1-1 0,-1 1-1,0 0 1,1 0 0,-1 0-1,0 0 1,-1 0 0,1 1 0,0-1-1,0 1 1,-1 0 0,1 0-1,-1 0 1,1 0 0,-1 1 0,1-1-1,-1 1 1,-3 0 0,0 0-41,1-1 0,-1 1 0,1 1 1,-1-1-1,1 1 0,-1 0 0,1 1 0,0 0 0,-7 2 1,11-3-60,-1 1 0,1-1-1,0 1 1,-1-1 0,1 1 0,0 0 0,0 0 0,0 0 0,1 0 0,-1 1 0,0-1 0,1 0 0,0 1 0,-1-1 0,1 1 0,0-1 0,0 1-1,0 0 1,1-1 0,-1 1 0,1 0 0,-1-1 0,1 1 0,0 3 0,1 41-1728,0-44 1311,-1 0-1,1 0 0,0 0 1,0 0-1,0 0 0,1 0 1,-1 0-1,0-1 0,1 1 0,0-1 1,0 1-1,3 3 0,18 12-8006</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5.624"/>
    </inkml:context>
    <inkml:brush xml:id="br0">
      <inkml:brushProperty name="width" value="0.025" units="cm"/>
      <inkml:brushProperty name="height" value="0.025" units="cm"/>
      <inkml:brushProperty name="color" value="#E71224"/>
    </inkml:brush>
  </inkml:definitions>
  <inkml:trace contextRef="#ctx0" brushRef="#br0">113 202 384,'4'-7'682,"0"0"-1,0 0 0,-1 0 1,0-1-1,-1 0 1,1 0-1,-1 1 0,-1-1 1,1 0-1,-1-11 0,-1 18-519,0 0-1,1 0 0,-1 0 0,0 0 0,0 0 0,0 0 0,-1 0 0,1 0 0,0-1 0,0 1 0,0 0 0,-1 0 1,1 0-1,-1 0 0,1 0 0,-1 0 0,1 1 0,-1-1 0,1 0 0,-1 0 0,0 0 0,0 0 0,-1-1 1,-18-1-863,19 2 635,1-1 0,-1 1-1,1-1 1,0 1 0,-1-1-1,1 0 1,0 1 0,0-1-1,0 1 1,0-1 0,0 0 0,0 1-1,1-1 1,0-1 0,0-5 3105,-1 7-2921,1 1 0,-1-1 0,0 1 1,0 0-1,0-1 0,0 1 0,0-1 1,0 1-1,0-1 0,0 1 0,0-1 0,0 1 1,0 0-1,0-1 0,0 1 0,0-1 1,-1 1-1,1-1 0,0 1 0,0 0 0,0-1 1,-1 1-1,1-1 0,0 1 0,0 0 1,-1-1-1,1 1 0,0 0 0,-1-1 0,1 1 1,0 0-1,-1 0 0,1-1 0,-1 1 1,1 0-1,0 0 0,-1 0 0,1-1 0,-1 1 1,1 0-1,-1 0 0,1 0 0,0 0 1,-1 0-1,1 0 0,-1 0 0,1 0 1,-1 0-1,1 0 0,-1 1 0,-33-2-584,27 1 1031,5 0-546,0 0 0,-1 1-1,1-1 1,0 1 0,0-1-1,-1 1 1,1 0 0,0 0-1,0 0 1,0 0 0,0 0-1,0 0 1,0 0 0,0 1-1,1-1 1,-1 1 0,0 0-1,1-1 1,-1 1 0,1 0-1,0 0 1,-1 0 0,1 0-1,-1 2 1,1 0-31,-1-1 1,1 1-1,0-1 1,0 1-1,0-1 1,0 1 0,1 0-1,-1 0 1,1-1-1,0 1 1,0 0-1,1-1 1,-1 1-1,1 0 1,1 3-1,-1-4 2,1-1 0,-1 1 0,1-1 1,-1 0-1,1 0 0,0 0 0,0 0 0,0 0 0,0-1 0,1 1 0,-1 0 1,0-1-1,1 0 0,-1 1 0,1-1 0,4 1 0,45 12 50,-43-12-20,0-1 0,0 0 0,0-1 0,0 0 0,0 0 0,9-2 0,-16 2-16,0-1 0,0 1 0,0-1 0,0 1 0,0-1 0,0 0 0,0 0 0,-1 0 0,1 0 0,0 0 0,-1 0 0,1 0 0,-1-1 0,1 1 0,-1-1 0,0 1 0,1-1 0,-1 1 0,0-1 0,0 0 0,0 1 0,0-1 0,0 0 0,-1 0 0,1 0 0,0 0 0,-1 0 0,0 0 0,1 0 0,-1 0 0,0 0 0,0-3 0,0 2-1,1 1-1,-1 0 1,0-1-1,0 1 1,0-1-1,-1 1 1,1 0-1,0-1 1,-1 1-1,0 0 0,1-1 1,-1 1-1,0 0 1,0 0-1,0 0 1,0 0-1,-1 0 1,1 0-1,-1 0 1,1 0-1,-1 0 1,1 1-1,-1-1 1,0 1-1,0-1 1,0 1-1,0 0 1,0-1-1,0 1 0,0 0 1,-1 0-1,1 1 1,0-1-1,0 0 1,-1 1-1,1 0 1,0-1-1,-1 1 1,1 0-1,-5 0 1,2 0-8,-1-1 1,0 1 0,0 0-1,0 1 1,1-1-1,-1 1 1,0 0 0,1 0-1,-1 1 1,1 0 0,-1 0-1,1 0 1,0 1 0,-6 3-1,6-2-8,0 0 0,1 0-1,-1 1 1,1 0 0,0 0 0,0 0-1,0 0 1,1 0 0,0 1 0,0 0 0,1 0-1,-1 0 1,-1 6 0,2-7-11,1 0 1,-1 1 0,1-1-1,0 1 1,0 0 0,1-1-1,-1 1 1,2-1 0,-1 1-1,0 0 1,1-1 0,2 10-1,-2-13 16,0 1 0,1 0 0,-1-1 0,0 1-1,1-1 1,0 1 0,0-1 0,0 0 0,0 0 0,0 0 0,0 0-1,0 0 1,0 0 0,1 0 0,-1-1 0,1 1 0,0-1 0,-1 0-1,1 0 1,0 0 0,0 0 0,-1 0 0,1-1 0,6 1 0,-4 0-10,0 0 0,0-1 0,0 1 0,0-1 0,-1 0 0,1-1 0,0 1 0,0-1-1,0 0 1,0-1 0,0 1 0,-1-1 0,1 0 0,-1 0 0,1 0 0,-1 0 0,7-5 0,-7 2-2,1 0-1,0 0 0,-1-1 1,0 1-1,-1-1 1,1 0-1,-1 1 0,0-2 1,0 1-1,-1 0 0,0-1 1,3-9-1,-3 6 42,0 1 0,0 0 1,-1-1-1,0 0 0,-1 1 0,1-1 1,-2 1-1,-2-15 0,3 20-10,-1 0 0,-1 1 0,1-1 0,-1 0 0,1 1 0,-1-1 0,0 1 0,0-1 0,0 1-1,-1 0 1,1 0 0,-1 0 0,0 0 0,0 1 0,0-1 0,0 1 0,0-1 0,0 1 0,-1 0 0,1 1 0,-1-1 0,0 0 0,-3 0 0,1 0 41,1 0 0,0 1 0,-1 0 0,1 0 0,0 0 0,-1 0 0,1 1 0,-1 0 0,1 0 0,-1 1 0,1 0 0,-1 0 0,1 0 0,0 0 0,-1 1 0,-5 2 0,8-2-60,0 0 0,0 0-1,0 1 1,0-1 0,0 1 0,0-1-1,1 1 1,0 0 0,-1 0 0,1 0-1,0 0 1,0 1 0,1-1 0,-1 0-1,1 1 1,-1-1 0,1 1 0,0 0-1,1-1 1,-1 1 0,1 0 0,-1-1-1,1 1 1,0 4 0,1-6-242,-1 1 0,1-1 0,-1 0 0,1 0 0,0 1 0,0-1 0,0 0 0,0 0 0,0 0 0,0 0 0,1 0 0,-1 0 0,1-1 0,-1 1 0,1 0 0,0-1 0,-1 1 0,1-1 0,0 0 0,0 1 0,0-1 0,3 1 0,12 7-8948</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8.045"/>
    </inkml:context>
    <inkml:brush xml:id="br0">
      <inkml:brushProperty name="width" value="0.025" units="cm"/>
      <inkml:brushProperty name="height" value="0.025" units="cm"/>
      <inkml:brushProperty name="color" value="#E71224"/>
    </inkml:brush>
  </inkml:definitions>
  <inkml:trace contextRef="#ctx0" brushRef="#br0">296 124 3748,'-7'-2'1067,"1"-1"136,-1 0 0,0 1 0,0 1 0,0-1 0,-9 0 1852,40 2-2291,324 15 2246,430-19-2406,-488-9-588,-234 14-11,-22 1 3,54-5 0,-81 1 1,0 0 0,0 0 1,0 0-1,-1-1 0,1 0 0,11-7 1,9-4 5,-27 13 124,-9 1 229,-161-6 727,113-4-966,44 6-85,-1 2 0,-23-3 0,33 5-18,-40-3 212,0 3 0,0 2-1,-47 7 1,48-4 124,1-1 1,-1-2-1,-44-5 0,3 1-124,-201-5 1134,-167 3 5,296-9-448,126 12-647,-1-2-1,-40-9 1,-4-1 603,58 11-1777,42 4-1184,114 10-4774,-43-8-20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38.901"/>
    </inkml:context>
    <inkml:brush xml:id="br0">
      <inkml:brushProperty name="width" value="0.025" units="cm"/>
      <inkml:brushProperty name="height" value="0.025" units="cm"/>
      <inkml:brushProperty name="color" value="#E71224"/>
    </inkml:brush>
  </inkml:definitions>
  <inkml:trace contextRef="#ctx0" brushRef="#br0">41 57 2851,'0'-2'543,"-1"-1"-1,1 2 1,-1-1 0,0 0 0,0 0 0,0 0 0,0 0 0,0 0 0,-1 1 0,1-1-1,0 1 1,-1-1 0,1 1 0,-1-1 0,0 1 0,1 0 0,-1 0 0,0 0-1,-3-2 1,-8-6 2522,15 5-398,8 2-2263,11 0-635,604-3 541,-586 7-243,68 12-1,-69-8 33,69 3 0,-49-3 1114,-43-4-921,-1-1 0,0 0 0,24-2 0,-24-5 698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0.481"/>
    </inkml:context>
    <inkml:brush xml:id="br0">
      <inkml:brushProperty name="width" value="0.025" units="cm"/>
      <inkml:brushProperty name="height" value="0.025" units="cm"/>
      <inkml:brushProperty name="color" value="#E71224"/>
    </inkml:brush>
  </inkml:definitions>
  <inkml:trace contextRef="#ctx0" brushRef="#br0">1 58 609,'0'-9'4986,"0"-13"-4181,0 14 4433,13 8-3877,586-19 1155,-463 20-2293,164 15-145,3 1-60,466-17 104,-553 13 55,-212-12-1020,1-1 0,-1 1 0,1 1 1,-1-1-1,1 1 0,6 3 1,5 2-5420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2.072"/>
    </inkml:context>
    <inkml:brush xml:id="br0">
      <inkml:brushProperty name="width" value="0.025" units="cm"/>
      <inkml:brushProperty name="height" value="0.025" units="cm"/>
      <inkml:brushProperty name="color" value="#E71224"/>
    </inkml:brush>
  </inkml:definitions>
  <inkml:trace contextRef="#ctx0" brushRef="#br0">0 746 3876,'0'0'1452,"2"0"-641,25 0 1582,89-4 2968,-102 2-5222,1 0 1,-1-1-1,0 0 0,-1-2 0,1 1 0,14-8 0,2-3-69,-1-1 0,-1-2 0,-1 0-1,0-2 1,-2-1 0,0-1 0,-1-1-1,-1-1 1,-2-1 0,0-1 0,-2-1-1,-1 0 1,-1-2 0,17-38 0,-25 46 6,0 0 0,-2-1 0,-1 1 0,0-2 0,-2 1 0,0-1 0,0-41 0,-4 60-62,0 1-1,0-1 1,-1 0-1,0 0 0,1 0 1,-1 0-1,-1 0 1,1 1-1,0-1 1,-1 0-1,0 1 0,0-1 1,0 1-1,0 0 1,0 0-1,-5-5 1,2 4 41,0 0 1,0 0-1,0 0 1,0 1-1,-1 0 0,0 0 1,1 1-1,-1-1 1,-9-1-1,-8-2 253,-1 2 0,1 1 0,-1 1 0,-31 2-1,43 0-266,0 0-1,0 2 0,0-1 0,0 2 1,0-1-1,1 2 0,-1 0 0,1 0 0,0 1 1,0 0-1,0 1 0,1 0 0,-20 15 0,19-11-28,0 0-1,1 1 0,0 0 1,1 1-1,0 0 1,1 0-1,0 1 0,1 0 1,1 1-1,0-1 0,-5 16 1,-3 16-34,1-1 0,3 2 0,1 0 0,3 0 0,1 0 0,3 1 0,4 59 0,0-92 23,0-1 1,2 1-1,0-1 1,0 0-1,1-1 1,1 1-1,0-1 1,0 0-1,1 0 1,1-1-1,0 0 1,1 0-1,0-1 1,0 0-1,1 0 1,17 12-1,-9-9-1,1 0 0,0-2 0,0 0 1,1-1-1,1-1 0,0 0 0,0-2 0,0-1 0,34 6 0,-36-9-25,0-2-1,1 0 0,-1-1 0,0-1 1,1 0-1,-1-2 0,0 0 1,0-1-1,0-1 0,19-8 0,67-22 31,-53 19-5,70-32 1,-118 47-4,-1-1 0,0 1 1,0-1-1,-1 0 0,1 0 1,0 0-1,-1 0 0,3-3 0,-4 4 2,-1 0-1,1 1 0,-1-1 1,1 0-1,-1 0 0,0 1 1,1-1-1,-1 0 0,0 0 1,0 0-1,0 1 0,1-1 1,-1 0-1,0 0 0,0 0 0,0 0 1,0 0-1,-1 1 0,1-1 1,0 0-1,0 0 0,0 0 1,-1 1-1,1-1 0,0 0 1,-1 0-1,1 0 0,-1 1 0,1-1 1,-1 0-1,1 1 0,-2-2 1,1 1-11,0-1 1,1 1-1,-1 0 1,0-1-1,1 1 1,-1-1 0,1 1-1,-1-1 1,1 1-1,0-1 1,0 0-1,0 1 1,0-4 0,0 5 69,7-3-159,96-19 239,157-15 0,113 13-168,-85 8 158,445-18 176,-691 34-388,-21 1-115,0-1-1,0 0 0,0-2 1,0-1-1,20-5 1,-39 7 11,-2 1 76,0 0 0,1 0 1,-1 0-1,1 0 0,-1 0 0,0 0 0,1 0 0,-1 0 0,0 0 0,1-1 0,-1 1 0,0 0 0,1 0 0,-1 0 0,0-1 0,1 1 0,-1 0 0,0 0 0,0-1 0,1 1 0,-1 0 0,0-1 0,0 1 0,1 0 0,-1-1 0,0 1 0,0 0 0,0-1 0,0 1 0,0-1 1,0 1-1,0 0 0,1-1 0,-1 1 0,0-1 0,0 1 0,0 0 0,-1-1 0,1 1 0,0-15-5317</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3.065"/>
    </inkml:context>
    <inkml:brush xml:id="br0">
      <inkml:brushProperty name="width" value="0.025" units="cm"/>
      <inkml:brushProperty name="height" value="0.025" units="cm"/>
      <inkml:brushProperty name="color" value="#E71224"/>
    </inkml:brush>
  </inkml:definitions>
  <inkml:trace contextRef="#ctx0" brushRef="#br0">399 22 6438,'-35'31'767,"2"2"0,1 1 1,2 1-1,1 2 0,2 1 0,1 1 0,3 1 1,-35 79-1,36-64-423,3 1 1,2 1-1,3 0 0,2 1 1,3 0-1,-3 93 1,12-138-315,3 227 449,0-207-441,1 0 0,2-1 0,1 1 0,2-2-1,16 40 1,-11-38-19,2-2-1,1 0 1,2 0-1,1-2 1,1 0-1,1-2 0,2 0 1,44 37-1,-33-35 14,1-2 0,1-2 0,2-2 0,0-1 0,2-2 0,59 21 0,-33-19 143,1-4 1,0-3-1,1-3 1,0-3-1,1-3 1,0-3-1,84-7 1,-130 2-140,0-2 0,0-1 0,0-1 0,-1-1 0,0-1 0,0-1 0,-1-1 0,0-1 0,0-1 0,-2-1 0,1 0 0,32-30 0,-14 7 34,-2-2 0,-1-1-1,-3-2 1,55-85 0,-65 87-12,-2-1 0,-1-1 1,-2-1-1,-2 0 0,-2-1 1,-2-1-1,-1 0 0,-3-1 1,-2 0-1,-1 0 0,-3-1 0,-5-70 1,0 87-39,-2 1 0,-2 1 0,0-1 0,-2 1 0,-1 0 0,-1 1 0,-1 0 0,-1 1 1,-2 1-1,0 0 0,-1 0 0,-24-24 0,-3 0 27,-2 3 0,-2 1 0,-2 3 0,-72-48 0,79 60 220,-1 3 0,-1 1 0,0 2 0,-2 2 0,-1 2 0,0 2 0,-90-19 0,-156 1 627,74 10-731,164 18-573,-59-9-1601,35 8-2391,16 4-3258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4.921"/>
    </inkml:context>
    <inkml:brush xml:id="br0">
      <inkml:brushProperty name="width" value="0.025" units="cm"/>
      <inkml:brushProperty name="height" value="0.025" units="cm"/>
      <inkml:brushProperty name="color" value="#E71224"/>
    </inkml:brush>
  </inkml:definitions>
  <inkml:trace contextRef="#ctx0" brushRef="#br0">43 104 6342,'-4'-5'497,"1"0"0,1 0 0,-1 0 1,1 0-1,0-1 0,0 1 0,1-1 0,0 0 0,0 1 0,0-1 1,0-11-1,0 8-489,-2-9 923,1 27 176,-1 33-636,-7 939 1152,32-392-1304,-7-309-281,1 102 1,16 326 29,-31-699-71,4 340 97,-22-236-118,10-76-213,2-1-1,-1 43 0,19-45 3,-13-34 226,0 1 0,0 0 0,0-1-1,0 1 1,1-1 0,-1 1 0,0 0 0,0-1 0,1 1-1,-1-1 1,0 1 0,1-1 0,-1 1 0,1-1 0,-1 1-1,1-1 1,-1 0 0,1 1 0,-1-1 0,1 1 0,-1-1-1,1 0 1,-1 0 0,1 1 0,-1-1 0,1 0 0,0 0-1,0 1 1,25 2-317,-10 0 518,20 6-190,1 0 0,-1-3 0,64 4 0,117-9 81,-101-3 34,317-9-78,-27 0-137,-221 11-27,216 27-1,-239-7 134,174-2 0,-51-35 174,-191 15-476,-93 2 148,0 0 0,-1 0 0,1 0 0,0 0-1,0 0 1,-1 0 0,1 1 0,0-1 0,0 0-1,-1 0 1,1 1 0,0-1 0,-1 0 0,1 1 0,0-1-1,-1 1 1,1-1 0,-1 1 0,1-1 0,-1 1-1,2 0 1,-2 0 10,10 8-3393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8:42:45.518"/>
    </inkml:context>
    <inkml:brush xml:id="br0">
      <inkml:brushProperty name="width" value="0.025" units="cm"/>
      <inkml:brushProperty name="height" value="0.025" units="cm"/>
      <inkml:brushProperty name="color" value="#E71224"/>
    </inkml:brush>
  </inkml:definitions>
  <inkml:trace contextRef="#ctx0" brushRef="#br0">23 1 7111,'-4'1'5311,"2"8"-3421,2 19-1979,0-20 755,8 201 1128,0-15-1213,-27 736 113,6-416-48,16-481-1434,15 64-1,-2-21-8022,-15-67 6633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15/09/2022</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15/09/2022</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10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10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 Id="rId5" Type="http://schemas.openxmlformats.org/officeDocument/2006/relationships/image" Target="../media/image299.png"/><Relationship Id="rId4" Type="http://schemas.openxmlformats.org/officeDocument/2006/relationships/image" Target="../media/image298.png"/></Relationships>
</file>

<file path=ppt/slides/_rels/slide1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11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image" Target="../media/image128.png"/><Relationship Id="rId21" Type="http://schemas.openxmlformats.org/officeDocument/2006/relationships/image" Target="../media/image80.png"/><Relationship Id="rId42" Type="http://schemas.openxmlformats.org/officeDocument/2006/relationships/customXml" Target="../ink/ink83.xml"/><Relationship Id="rId63" Type="http://schemas.openxmlformats.org/officeDocument/2006/relationships/image" Target="../media/image101.png"/><Relationship Id="rId84" Type="http://schemas.openxmlformats.org/officeDocument/2006/relationships/customXml" Target="../ink/ink103.xml"/><Relationship Id="rId138" Type="http://schemas.openxmlformats.org/officeDocument/2006/relationships/customXml" Target="../ink/ink129.xml"/><Relationship Id="rId191" Type="http://schemas.openxmlformats.org/officeDocument/2006/relationships/image" Target="../media/image165.png"/><Relationship Id="rId107" Type="http://schemas.openxmlformats.org/officeDocument/2006/relationships/image" Target="../media/image123.png"/><Relationship Id="rId11" Type="http://schemas.openxmlformats.org/officeDocument/2006/relationships/image" Target="../media/image75.png"/><Relationship Id="rId32" Type="http://schemas.openxmlformats.org/officeDocument/2006/relationships/customXml" Target="../ink/ink78.xml"/><Relationship Id="rId53" Type="http://schemas.openxmlformats.org/officeDocument/2006/relationships/image" Target="../media/image96.png"/><Relationship Id="rId74" Type="http://schemas.openxmlformats.org/officeDocument/2006/relationships/customXml" Target="../ink/ink98.xml"/><Relationship Id="rId128" Type="http://schemas.openxmlformats.org/officeDocument/2006/relationships/customXml" Target="../ink/ink124.xml"/><Relationship Id="rId149" Type="http://schemas.openxmlformats.org/officeDocument/2006/relationships/image" Target="../media/image144.png"/><Relationship Id="rId5" Type="http://schemas.openxmlformats.org/officeDocument/2006/relationships/image" Target="../media/image72.png"/><Relationship Id="rId95" Type="http://schemas.openxmlformats.org/officeDocument/2006/relationships/image" Target="../media/image117.png"/><Relationship Id="rId22" Type="http://schemas.openxmlformats.org/officeDocument/2006/relationships/customXml" Target="../ink/ink73.xml"/><Relationship Id="rId43" Type="http://schemas.openxmlformats.org/officeDocument/2006/relationships/image" Target="../media/image91.png"/><Relationship Id="rId64" Type="http://schemas.openxmlformats.org/officeDocument/2006/relationships/customXml" Target="../ink/ink94.xml"/><Relationship Id="rId118" Type="http://schemas.openxmlformats.org/officeDocument/2006/relationships/customXml" Target="../ink/ink119.xml"/><Relationship Id="rId139" Type="http://schemas.openxmlformats.org/officeDocument/2006/relationships/image" Target="../media/image139.png"/><Relationship Id="rId80" Type="http://schemas.openxmlformats.org/officeDocument/2006/relationships/customXml" Target="../ink/ink101.xml"/><Relationship Id="rId85" Type="http://schemas.openxmlformats.org/officeDocument/2006/relationships/image" Target="../media/image112.png"/><Relationship Id="rId150" Type="http://schemas.openxmlformats.org/officeDocument/2006/relationships/customXml" Target="../ink/ink135.xml"/><Relationship Id="rId155" Type="http://schemas.openxmlformats.org/officeDocument/2006/relationships/image" Target="../media/image105.png"/><Relationship Id="rId192" Type="http://schemas.openxmlformats.org/officeDocument/2006/relationships/customXml" Target="../ink/ink140.xml"/><Relationship Id="rId12" Type="http://schemas.openxmlformats.org/officeDocument/2006/relationships/customXml" Target="../ink/ink68.xml"/><Relationship Id="rId17"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customXml" Target="../ink/ink81.xml"/><Relationship Id="rId59" Type="http://schemas.openxmlformats.org/officeDocument/2006/relationships/image" Target="../media/image99.png"/><Relationship Id="rId103" Type="http://schemas.openxmlformats.org/officeDocument/2006/relationships/image" Target="../media/image121.png"/><Relationship Id="rId108" Type="http://schemas.openxmlformats.org/officeDocument/2006/relationships/customXml" Target="../ink/ink115.xml"/><Relationship Id="rId124" Type="http://schemas.openxmlformats.org/officeDocument/2006/relationships/customXml" Target="../ink/ink122.xml"/><Relationship Id="rId129" Type="http://schemas.openxmlformats.org/officeDocument/2006/relationships/image" Target="../media/image134.png"/><Relationship Id="rId54" Type="http://schemas.openxmlformats.org/officeDocument/2006/relationships/customXml" Target="../ink/ink89.xml"/><Relationship Id="rId70" Type="http://schemas.openxmlformats.org/officeDocument/2006/relationships/customXml" Target="../ink/ink97.xml"/><Relationship Id="rId75" Type="http://schemas.openxmlformats.org/officeDocument/2006/relationships/image" Target="../media/image107.png"/><Relationship Id="rId91" Type="http://schemas.openxmlformats.org/officeDocument/2006/relationships/image" Target="../media/image115.png"/><Relationship Id="rId96" Type="http://schemas.openxmlformats.org/officeDocument/2006/relationships/customXml" Target="../ink/ink109.xml"/><Relationship Id="rId140" Type="http://schemas.openxmlformats.org/officeDocument/2006/relationships/customXml" Target="../ink/ink130.xml"/><Relationship Id="rId145"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customXml" Target="../ink/ink65.xml"/><Relationship Id="rId23" Type="http://schemas.openxmlformats.org/officeDocument/2006/relationships/image" Target="../media/image81.png"/><Relationship Id="rId28" Type="http://schemas.openxmlformats.org/officeDocument/2006/relationships/customXml" Target="../ink/ink76.xml"/><Relationship Id="rId49" Type="http://schemas.openxmlformats.org/officeDocument/2006/relationships/image" Target="../media/image94.png"/><Relationship Id="rId114" Type="http://schemas.openxmlformats.org/officeDocument/2006/relationships/customXml" Target="../ink/ink117.xml"/><Relationship Id="rId119" Type="http://schemas.openxmlformats.org/officeDocument/2006/relationships/image" Target="../media/image129.png"/><Relationship Id="rId44" Type="http://schemas.openxmlformats.org/officeDocument/2006/relationships/customXml" Target="../ink/ink84.xml"/><Relationship Id="rId60" Type="http://schemas.openxmlformats.org/officeDocument/2006/relationships/customXml" Target="../ink/ink92.xml"/><Relationship Id="rId65" Type="http://schemas.openxmlformats.org/officeDocument/2006/relationships/image" Target="../media/image102.png"/><Relationship Id="rId81" Type="http://schemas.openxmlformats.org/officeDocument/2006/relationships/image" Target="../media/image110.png"/><Relationship Id="rId86" Type="http://schemas.openxmlformats.org/officeDocument/2006/relationships/customXml" Target="../ink/ink104.xml"/><Relationship Id="rId130" Type="http://schemas.openxmlformats.org/officeDocument/2006/relationships/customXml" Target="../ink/ink125.xml"/><Relationship Id="rId135" Type="http://schemas.openxmlformats.org/officeDocument/2006/relationships/image" Target="../media/image137.png"/><Relationship Id="rId151" Type="http://schemas.openxmlformats.org/officeDocument/2006/relationships/image" Target="../media/image145.png"/><Relationship Id="rId156" Type="http://schemas.openxmlformats.org/officeDocument/2006/relationships/customXml" Target="../ink/ink138.xml"/><Relationship Id="rId193" Type="http://schemas.openxmlformats.org/officeDocument/2006/relationships/image" Target="../media/image166.png"/><Relationship Id="rId202" Type="http://schemas.openxmlformats.org/officeDocument/2006/relationships/image" Target="../media/image170.png"/><Relationship Id="rId13" Type="http://schemas.openxmlformats.org/officeDocument/2006/relationships/image" Target="../media/image76.png"/><Relationship Id="rId18" Type="http://schemas.openxmlformats.org/officeDocument/2006/relationships/customXml" Target="../ink/ink71.xml"/><Relationship Id="rId39" Type="http://schemas.openxmlformats.org/officeDocument/2006/relationships/image" Target="../media/image89.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97.png"/><Relationship Id="rId76" Type="http://schemas.openxmlformats.org/officeDocument/2006/relationships/customXml" Target="../ink/ink99.xml"/><Relationship Id="rId97" Type="http://schemas.openxmlformats.org/officeDocument/2006/relationships/image" Target="../media/image118.png"/><Relationship Id="rId104" Type="http://schemas.openxmlformats.org/officeDocument/2006/relationships/customXml" Target="../ink/ink113.xml"/><Relationship Id="rId120" Type="http://schemas.openxmlformats.org/officeDocument/2006/relationships/customXml" Target="../ink/ink120.xml"/><Relationship Id="rId125" Type="http://schemas.openxmlformats.org/officeDocument/2006/relationships/image" Target="../media/image132.png"/><Relationship Id="rId141" Type="http://schemas.openxmlformats.org/officeDocument/2006/relationships/image" Target="../media/image140.png"/><Relationship Id="rId146" Type="http://schemas.openxmlformats.org/officeDocument/2006/relationships/customXml" Target="../ink/ink133.xml"/><Relationship Id="rId7" Type="http://schemas.openxmlformats.org/officeDocument/2006/relationships/image" Target="../media/image73.png"/><Relationship Id="rId92" Type="http://schemas.openxmlformats.org/officeDocument/2006/relationships/customXml" Target="../ink/ink107.xml"/><Relationship Id="rId2" Type="http://schemas.openxmlformats.org/officeDocument/2006/relationships/image" Target="../media/image70.png"/><Relationship Id="rId29" Type="http://schemas.openxmlformats.org/officeDocument/2006/relationships/image" Target="../media/image84.png"/><Relationship Id="rId24" Type="http://schemas.openxmlformats.org/officeDocument/2006/relationships/customXml" Target="../ink/ink74.xml"/><Relationship Id="rId40" Type="http://schemas.openxmlformats.org/officeDocument/2006/relationships/customXml" Target="../ink/ink82.xml"/><Relationship Id="rId45" Type="http://schemas.openxmlformats.org/officeDocument/2006/relationships/image" Target="../media/image92.png"/><Relationship Id="rId66" Type="http://schemas.openxmlformats.org/officeDocument/2006/relationships/customXml" Target="../ink/ink95.xml"/><Relationship Id="rId87" Type="http://schemas.openxmlformats.org/officeDocument/2006/relationships/image" Target="../media/image113.png"/><Relationship Id="rId115" Type="http://schemas.openxmlformats.org/officeDocument/2006/relationships/image" Target="../media/image127.png"/><Relationship Id="rId131" Type="http://schemas.openxmlformats.org/officeDocument/2006/relationships/image" Target="../media/image135.png"/><Relationship Id="rId136" Type="http://schemas.openxmlformats.org/officeDocument/2006/relationships/customXml" Target="../ink/ink128.xml"/><Relationship Id="rId61" Type="http://schemas.openxmlformats.org/officeDocument/2006/relationships/image" Target="../media/image100.png"/><Relationship Id="rId82" Type="http://schemas.openxmlformats.org/officeDocument/2006/relationships/customXml" Target="../ink/ink102.xml"/><Relationship Id="rId152" Type="http://schemas.openxmlformats.org/officeDocument/2006/relationships/customXml" Target="../ink/ink136.xml"/><Relationship Id="rId194" Type="http://schemas.openxmlformats.org/officeDocument/2006/relationships/customXml" Target="../ink/ink141.xml"/><Relationship Id="rId19" Type="http://schemas.openxmlformats.org/officeDocument/2006/relationships/image" Target="../media/image79.png"/><Relationship Id="rId14" Type="http://schemas.openxmlformats.org/officeDocument/2006/relationships/customXml" Target="../ink/ink69.xml"/><Relationship Id="rId30" Type="http://schemas.openxmlformats.org/officeDocument/2006/relationships/customXml" Target="../ink/ink77.xml"/><Relationship Id="rId35" Type="http://schemas.openxmlformats.org/officeDocument/2006/relationships/image" Target="../media/image87.png"/><Relationship Id="rId56" Type="http://schemas.openxmlformats.org/officeDocument/2006/relationships/customXml" Target="../ink/ink90.xml"/><Relationship Id="rId77" Type="http://schemas.openxmlformats.org/officeDocument/2006/relationships/image" Target="../media/image108.png"/><Relationship Id="rId100" Type="http://schemas.openxmlformats.org/officeDocument/2006/relationships/customXml" Target="../ink/ink111.xml"/><Relationship Id="rId105" Type="http://schemas.openxmlformats.org/officeDocument/2006/relationships/image" Target="../media/image122.png"/><Relationship Id="rId126" Type="http://schemas.openxmlformats.org/officeDocument/2006/relationships/customXml" Target="../ink/ink123.xml"/><Relationship Id="rId147" Type="http://schemas.openxmlformats.org/officeDocument/2006/relationships/image" Target="../media/image143.png"/><Relationship Id="rId8" Type="http://schemas.openxmlformats.org/officeDocument/2006/relationships/customXml" Target="../ink/ink66.xml"/><Relationship Id="rId51" Type="http://schemas.openxmlformats.org/officeDocument/2006/relationships/image" Target="../media/image95.png"/><Relationship Id="rId93" Type="http://schemas.openxmlformats.org/officeDocument/2006/relationships/image" Target="../media/image116.png"/><Relationship Id="rId98" Type="http://schemas.openxmlformats.org/officeDocument/2006/relationships/customXml" Target="../ink/ink110.xml"/><Relationship Id="rId121" Type="http://schemas.openxmlformats.org/officeDocument/2006/relationships/image" Target="../media/image130.png"/><Relationship Id="rId142" Type="http://schemas.openxmlformats.org/officeDocument/2006/relationships/customXml" Target="../ink/ink131.xml"/><Relationship Id="rId189" Type="http://schemas.openxmlformats.org/officeDocument/2006/relationships/image" Target="../media/image164.png"/><Relationship Id="rId3" Type="http://schemas.openxmlformats.org/officeDocument/2006/relationships/image" Target="../media/image71.png"/><Relationship Id="rId25" Type="http://schemas.openxmlformats.org/officeDocument/2006/relationships/image" Target="../media/image82.png"/><Relationship Id="rId46" Type="http://schemas.openxmlformats.org/officeDocument/2006/relationships/customXml" Target="../ink/ink85.xml"/><Relationship Id="rId67" Type="http://schemas.openxmlformats.org/officeDocument/2006/relationships/image" Target="../media/image103.png"/><Relationship Id="rId116" Type="http://schemas.openxmlformats.org/officeDocument/2006/relationships/customXml" Target="../ink/ink118.xml"/><Relationship Id="rId137" Type="http://schemas.openxmlformats.org/officeDocument/2006/relationships/image" Target="../media/image138.png"/><Relationship Id="rId20" Type="http://schemas.openxmlformats.org/officeDocument/2006/relationships/customXml" Target="../ink/ink72.xml"/><Relationship Id="rId41" Type="http://schemas.openxmlformats.org/officeDocument/2006/relationships/image" Target="../media/image90.png"/><Relationship Id="rId62" Type="http://schemas.openxmlformats.org/officeDocument/2006/relationships/customXml" Target="../ink/ink93.xml"/><Relationship Id="rId83" Type="http://schemas.openxmlformats.org/officeDocument/2006/relationships/image" Target="../media/image111.png"/><Relationship Id="rId88" Type="http://schemas.openxmlformats.org/officeDocument/2006/relationships/customXml" Target="../ink/ink105.xml"/><Relationship Id="rId111" Type="http://schemas.openxmlformats.org/officeDocument/2006/relationships/image" Target="../media/image125.png"/><Relationship Id="rId132" Type="http://schemas.openxmlformats.org/officeDocument/2006/relationships/customXml" Target="../ink/ink126.xml"/><Relationship Id="rId153" Type="http://schemas.openxmlformats.org/officeDocument/2006/relationships/image" Target="../media/image146.png"/><Relationship Id="rId195" Type="http://schemas.openxmlformats.org/officeDocument/2006/relationships/customXml" Target="../ink/ink142.xml"/><Relationship Id="rId190" Type="http://schemas.openxmlformats.org/officeDocument/2006/relationships/customXml" Target="../ink/ink139.xml"/><Relationship Id="rId15" Type="http://schemas.openxmlformats.org/officeDocument/2006/relationships/image" Target="../media/image77.png"/><Relationship Id="rId36" Type="http://schemas.openxmlformats.org/officeDocument/2006/relationships/customXml" Target="../ink/ink80.xml"/><Relationship Id="rId57" Type="http://schemas.openxmlformats.org/officeDocument/2006/relationships/image" Target="../media/image98.png"/><Relationship Id="rId106" Type="http://schemas.openxmlformats.org/officeDocument/2006/relationships/customXml" Target="../ink/ink114.xml"/><Relationship Id="rId127" Type="http://schemas.openxmlformats.org/officeDocument/2006/relationships/image" Target="../media/image133.png"/><Relationship Id="rId10" Type="http://schemas.openxmlformats.org/officeDocument/2006/relationships/customXml" Target="../ink/ink67.xml"/><Relationship Id="rId31" Type="http://schemas.openxmlformats.org/officeDocument/2006/relationships/image" Target="../media/image85.png"/><Relationship Id="rId52" Type="http://schemas.openxmlformats.org/officeDocument/2006/relationships/customXml" Target="../ink/ink88.xml"/><Relationship Id="rId73" Type="http://schemas.openxmlformats.org/officeDocument/2006/relationships/image" Target="../media/image106.png"/><Relationship Id="rId78" Type="http://schemas.openxmlformats.org/officeDocument/2006/relationships/customXml" Target="../ink/ink100.xml"/><Relationship Id="rId94" Type="http://schemas.openxmlformats.org/officeDocument/2006/relationships/customXml" Target="../ink/ink108.xml"/><Relationship Id="rId99" Type="http://schemas.openxmlformats.org/officeDocument/2006/relationships/image" Target="../media/image119.png"/><Relationship Id="rId101" Type="http://schemas.openxmlformats.org/officeDocument/2006/relationships/image" Target="../media/image120.png"/><Relationship Id="rId122" Type="http://schemas.openxmlformats.org/officeDocument/2006/relationships/customXml" Target="../ink/ink121.xml"/><Relationship Id="rId143" Type="http://schemas.openxmlformats.org/officeDocument/2006/relationships/image" Target="../media/image141.png"/><Relationship Id="rId148" Type="http://schemas.openxmlformats.org/officeDocument/2006/relationships/customXml" Target="../ink/ink134.xml"/><Relationship Id="rId4" Type="http://schemas.openxmlformats.org/officeDocument/2006/relationships/customXml" Target="../ink/ink64.xml"/><Relationship Id="rId9" Type="http://schemas.openxmlformats.org/officeDocument/2006/relationships/image" Target="../media/image74.png"/><Relationship Id="rId26" Type="http://schemas.openxmlformats.org/officeDocument/2006/relationships/customXml" Target="../ink/ink75.xml"/><Relationship Id="rId47" Type="http://schemas.openxmlformats.org/officeDocument/2006/relationships/image" Target="../media/image93.png"/><Relationship Id="rId68" Type="http://schemas.openxmlformats.org/officeDocument/2006/relationships/customXml" Target="../ink/ink96.xml"/><Relationship Id="rId89" Type="http://schemas.openxmlformats.org/officeDocument/2006/relationships/image" Target="../media/image114.png"/><Relationship Id="rId112" Type="http://schemas.openxmlformats.org/officeDocument/2006/relationships/customXml" Target="../ink/ink116.xml"/><Relationship Id="rId133" Type="http://schemas.openxmlformats.org/officeDocument/2006/relationships/image" Target="../media/image136.png"/><Relationship Id="rId154" Type="http://schemas.openxmlformats.org/officeDocument/2006/relationships/customXml" Target="../ink/ink137.xml"/><Relationship Id="rId16" Type="http://schemas.openxmlformats.org/officeDocument/2006/relationships/customXml" Target="../ink/ink70.xml"/><Relationship Id="rId37" Type="http://schemas.openxmlformats.org/officeDocument/2006/relationships/image" Target="../media/image88.png"/><Relationship Id="rId58" Type="http://schemas.openxmlformats.org/officeDocument/2006/relationships/customXml" Target="../ink/ink91.xml"/><Relationship Id="rId79" Type="http://schemas.openxmlformats.org/officeDocument/2006/relationships/image" Target="../media/image109.png"/><Relationship Id="rId102" Type="http://schemas.openxmlformats.org/officeDocument/2006/relationships/customXml" Target="../ink/ink112.xml"/><Relationship Id="rId123" Type="http://schemas.openxmlformats.org/officeDocument/2006/relationships/image" Target="../media/image131.png"/><Relationship Id="rId144" Type="http://schemas.openxmlformats.org/officeDocument/2006/relationships/customXml" Target="../ink/ink132.xml"/><Relationship Id="rId90" Type="http://schemas.openxmlformats.org/officeDocument/2006/relationships/customXml" Target="../ink/ink106.xml"/><Relationship Id="rId27" Type="http://schemas.openxmlformats.org/officeDocument/2006/relationships/image" Target="../media/image83.png"/><Relationship Id="rId48" Type="http://schemas.openxmlformats.org/officeDocument/2006/relationships/customXml" Target="../ink/ink86.xml"/><Relationship Id="rId69" Type="http://schemas.openxmlformats.org/officeDocument/2006/relationships/image" Target="../media/image104.png"/><Relationship Id="rId113" Type="http://schemas.openxmlformats.org/officeDocument/2006/relationships/image" Target="../media/image126.png"/><Relationship Id="rId134" Type="http://schemas.openxmlformats.org/officeDocument/2006/relationships/customXml" Target="../ink/ink127.xml"/></Relationships>
</file>

<file path=ppt/slides/_rels/slide25.xml.rels><?xml version="1.0" encoding="UTF-8" standalone="yes"?>
<Relationships xmlns="http://schemas.openxmlformats.org/package/2006/relationships"><Relationship Id="rId26" Type="http://schemas.openxmlformats.org/officeDocument/2006/relationships/customXml" Target="../ink/ink151.xml"/><Relationship Id="rId21" Type="http://schemas.openxmlformats.org/officeDocument/2006/relationships/image" Target="../media/image178.png"/><Relationship Id="rId42" Type="http://schemas.openxmlformats.org/officeDocument/2006/relationships/customXml" Target="../ink/ink159.xml"/><Relationship Id="rId47" Type="http://schemas.openxmlformats.org/officeDocument/2006/relationships/image" Target="../media/image191.png"/><Relationship Id="rId112" Type="http://schemas.openxmlformats.org/officeDocument/2006/relationships/customXml" Target="../ink/ink174.xml"/><Relationship Id="rId175" Type="http://schemas.openxmlformats.org/officeDocument/2006/relationships/image" Target="../media/image254.png"/><Relationship Id="rId16" Type="http://schemas.openxmlformats.org/officeDocument/2006/relationships/customXml" Target="../ink/ink146.xml"/><Relationship Id="rId32" Type="http://schemas.openxmlformats.org/officeDocument/2006/relationships/customXml" Target="../ink/ink154.xml"/><Relationship Id="rId37" Type="http://schemas.openxmlformats.org/officeDocument/2006/relationships/image" Target="../media/image186.png"/><Relationship Id="rId53" Type="http://schemas.openxmlformats.org/officeDocument/2006/relationships/image" Target="../media/image194.png"/><Relationship Id="rId58" Type="http://schemas.openxmlformats.org/officeDocument/2006/relationships/customXml" Target="../ink/ink167.xml"/><Relationship Id="rId5" Type="http://schemas.openxmlformats.org/officeDocument/2006/relationships/image" Target="../media/image124.png"/><Relationship Id="rId173" Type="http://schemas.openxmlformats.org/officeDocument/2006/relationships/image" Target="../media/image253.png"/><Relationship Id="rId181" Type="http://schemas.openxmlformats.org/officeDocument/2006/relationships/image" Target="../media/image257.png"/><Relationship Id="rId19" Type="http://schemas.openxmlformats.org/officeDocument/2006/relationships/image" Target="../media/image177.png"/><Relationship Id="rId14" Type="http://schemas.openxmlformats.org/officeDocument/2006/relationships/customXml" Target="../ink/ink145.xml"/><Relationship Id="rId22" Type="http://schemas.openxmlformats.org/officeDocument/2006/relationships/customXml" Target="../ink/ink149.xml"/><Relationship Id="rId27" Type="http://schemas.openxmlformats.org/officeDocument/2006/relationships/image" Target="../media/image181.png"/><Relationship Id="rId30" Type="http://schemas.openxmlformats.org/officeDocument/2006/relationships/customXml" Target="../ink/ink153.xml"/><Relationship Id="rId35" Type="http://schemas.openxmlformats.org/officeDocument/2006/relationships/image" Target="../media/image185.png"/><Relationship Id="rId43" Type="http://schemas.openxmlformats.org/officeDocument/2006/relationships/image" Target="../media/image189.png"/><Relationship Id="rId48" Type="http://schemas.openxmlformats.org/officeDocument/2006/relationships/customXml" Target="../ink/ink162.xml"/><Relationship Id="rId56" Type="http://schemas.openxmlformats.org/officeDocument/2006/relationships/customXml" Target="../ink/ink166.xml"/><Relationship Id="rId100" Type="http://schemas.openxmlformats.org/officeDocument/2006/relationships/customXml" Target="../ink/ink171.xml"/><Relationship Id="rId113" Type="http://schemas.openxmlformats.org/officeDocument/2006/relationships/image" Target="../media/image147.png"/><Relationship Id="rId51" Type="http://schemas.openxmlformats.org/officeDocument/2006/relationships/image" Target="../media/image193.png"/><Relationship Id="rId98" Type="http://schemas.openxmlformats.org/officeDocument/2006/relationships/customXml" Target="../ink/ink170.xml"/><Relationship Id="rId171" Type="http://schemas.openxmlformats.org/officeDocument/2006/relationships/image" Target="../media/image252.png"/><Relationship Id="rId176" Type="http://schemas.openxmlformats.org/officeDocument/2006/relationships/customXml" Target="../ink/ink178.xml"/><Relationship Id="rId184" Type="http://schemas.openxmlformats.org/officeDocument/2006/relationships/customXml" Target="../ink/ink182.xml"/><Relationship Id="rId3" Type="http://schemas.openxmlformats.org/officeDocument/2006/relationships/image" Target="../media/image71.png"/><Relationship Id="rId17" Type="http://schemas.openxmlformats.org/officeDocument/2006/relationships/image" Target="../media/image176.png"/><Relationship Id="rId25" Type="http://schemas.openxmlformats.org/officeDocument/2006/relationships/image" Target="../media/image180.png"/><Relationship Id="rId33" Type="http://schemas.openxmlformats.org/officeDocument/2006/relationships/image" Target="../media/image184.png"/><Relationship Id="rId38" Type="http://schemas.openxmlformats.org/officeDocument/2006/relationships/customXml" Target="../ink/ink157.xml"/><Relationship Id="rId46" Type="http://schemas.openxmlformats.org/officeDocument/2006/relationships/customXml" Target="../ink/ink161.xml"/><Relationship Id="rId59" Type="http://schemas.openxmlformats.org/officeDocument/2006/relationships/image" Target="../media/image197.png"/><Relationship Id="rId103" Type="http://schemas.openxmlformats.org/officeDocument/2006/relationships/image" Target="../media/image218.png"/><Relationship Id="rId20" Type="http://schemas.openxmlformats.org/officeDocument/2006/relationships/customXml" Target="../ink/ink148.xml"/><Relationship Id="rId41" Type="http://schemas.openxmlformats.org/officeDocument/2006/relationships/image" Target="../media/image188.png"/><Relationship Id="rId54" Type="http://schemas.openxmlformats.org/officeDocument/2006/relationships/customXml" Target="../ink/ink165.xml"/><Relationship Id="rId91" Type="http://schemas.openxmlformats.org/officeDocument/2006/relationships/image" Target="../media/image213.png"/><Relationship Id="rId111" Type="http://schemas.openxmlformats.org/officeDocument/2006/relationships/image" Target="../media/image222.png"/><Relationship Id="rId174" Type="http://schemas.openxmlformats.org/officeDocument/2006/relationships/customXml" Target="../ink/ink177.xml"/><Relationship Id="rId179" Type="http://schemas.openxmlformats.org/officeDocument/2006/relationships/image" Target="../media/image256.png"/><Relationship Id="rId182" Type="http://schemas.openxmlformats.org/officeDocument/2006/relationships/customXml" Target="../ink/ink181.xml"/><Relationship Id="rId1" Type="http://schemas.openxmlformats.org/officeDocument/2006/relationships/slideLayout" Target="../slideLayouts/slideLayout2.xml"/><Relationship Id="rId6" Type="http://schemas.openxmlformats.org/officeDocument/2006/relationships/customXml" Target="../ink/ink144.xml"/><Relationship Id="rId15" Type="http://schemas.openxmlformats.org/officeDocument/2006/relationships/image" Target="../media/image119.png"/><Relationship Id="rId23" Type="http://schemas.openxmlformats.org/officeDocument/2006/relationships/image" Target="../media/image179.png"/><Relationship Id="rId28" Type="http://schemas.openxmlformats.org/officeDocument/2006/relationships/customXml" Target="../ink/ink152.xml"/><Relationship Id="rId36" Type="http://schemas.openxmlformats.org/officeDocument/2006/relationships/customXml" Target="../ink/ink156.xml"/><Relationship Id="rId49" Type="http://schemas.openxmlformats.org/officeDocument/2006/relationships/image" Target="../media/image192.png"/><Relationship Id="rId57" Type="http://schemas.openxmlformats.org/officeDocument/2006/relationships/image" Target="../media/image196.png"/><Relationship Id="rId114" Type="http://schemas.openxmlformats.org/officeDocument/2006/relationships/customXml" Target="../ink/ink175.xml"/><Relationship Id="rId31" Type="http://schemas.openxmlformats.org/officeDocument/2006/relationships/image" Target="../media/image183.png"/><Relationship Id="rId44" Type="http://schemas.openxmlformats.org/officeDocument/2006/relationships/customXml" Target="../ink/ink160.xml"/><Relationship Id="rId52" Type="http://schemas.openxmlformats.org/officeDocument/2006/relationships/customXml" Target="../ink/ink164.xml"/><Relationship Id="rId60" Type="http://schemas.openxmlformats.org/officeDocument/2006/relationships/customXml" Target="../ink/ink168.xml"/><Relationship Id="rId99" Type="http://schemas.openxmlformats.org/officeDocument/2006/relationships/image" Target="../media/image216.png"/><Relationship Id="rId177" Type="http://schemas.openxmlformats.org/officeDocument/2006/relationships/image" Target="../media/image255.png"/><Relationship Id="rId185" Type="http://schemas.openxmlformats.org/officeDocument/2006/relationships/image" Target="../media/image259.png"/><Relationship Id="rId4" Type="http://schemas.openxmlformats.org/officeDocument/2006/relationships/customXml" Target="../ink/ink143.xml"/><Relationship Id="rId172" Type="http://schemas.openxmlformats.org/officeDocument/2006/relationships/customXml" Target="../ink/ink176.xml"/><Relationship Id="rId180" Type="http://schemas.openxmlformats.org/officeDocument/2006/relationships/customXml" Target="../ink/ink180.xml"/><Relationship Id="rId13" Type="http://schemas.openxmlformats.org/officeDocument/2006/relationships/image" Target="../media/image175.png"/><Relationship Id="rId18" Type="http://schemas.openxmlformats.org/officeDocument/2006/relationships/customXml" Target="../ink/ink147.xml"/><Relationship Id="rId39" Type="http://schemas.openxmlformats.org/officeDocument/2006/relationships/image" Target="../media/image187.png"/><Relationship Id="rId109" Type="http://schemas.openxmlformats.org/officeDocument/2006/relationships/image" Target="../media/image221.png"/><Relationship Id="rId34" Type="http://schemas.openxmlformats.org/officeDocument/2006/relationships/customXml" Target="../ink/ink155.xml"/><Relationship Id="rId50" Type="http://schemas.openxmlformats.org/officeDocument/2006/relationships/customXml" Target="../ink/ink163.xml"/><Relationship Id="rId55" Type="http://schemas.openxmlformats.org/officeDocument/2006/relationships/image" Target="../media/image195.png"/><Relationship Id="rId97" Type="http://schemas.openxmlformats.org/officeDocument/2006/relationships/image" Target="../media/image215.png"/><Relationship Id="rId104" Type="http://schemas.openxmlformats.org/officeDocument/2006/relationships/customXml" Target="../ink/ink172.xml"/><Relationship Id="rId92" Type="http://schemas.openxmlformats.org/officeDocument/2006/relationships/customXml" Target="../ink/ink169.xml"/><Relationship Id="rId183" Type="http://schemas.openxmlformats.org/officeDocument/2006/relationships/image" Target="../media/image258.png"/><Relationship Id="rId2" Type="http://schemas.openxmlformats.org/officeDocument/2006/relationships/image" Target="../media/image70.png"/><Relationship Id="rId29" Type="http://schemas.openxmlformats.org/officeDocument/2006/relationships/image" Target="../media/image182.png"/><Relationship Id="rId24" Type="http://schemas.openxmlformats.org/officeDocument/2006/relationships/customXml" Target="../ink/ink150.xml"/><Relationship Id="rId40" Type="http://schemas.openxmlformats.org/officeDocument/2006/relationships/customXml" Target="../ink/ink158.xml"/><Relationship Id="rId45" Type="http://schemas.openxmlformats.org/officeDocument/2006/relationships/image" Target="../media/image190.png"/><Relationship Id="rId110" Type="http://schemas.openxmlformats.org/officeDocument/2006/relationships/customXml" Target="../ink/ink173.xml"/><Relationship Id="rId178" Type="http://schemas.openxmlformats.org/officeDocument/2006/relationships/customXml" Target="../ink/ink179.xml"/></Relationships>
</file>

<file path=ppt/slides/_rels/slide2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184.xml"/><Relationship Id="rId4" Type="http://schemas.openxmlformats.org/officeDocument/2006/relationships/image" Target="../media/image149.png"/></Relationships>
</file>

<file path=ppt/slides/_rels/slide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96.xml"/><Relationship Id="rId21" Type="http://schemas.openxmlformats.org/officeDocument/2006/relationships/image" Target="../media/image382.png"/><Relationship Id="rId42" Type="http://schemas.openxmlformats.org/officeDocument/2006/relationships/image" Target="../media/image391.png"/><Relationship Id="rId47" Type="http://schemas.openxmlformats.org/officeDocument/2006/relationships/customXml" Target="../ink/ink207.xml"/><Relationship Id="rId63" Type="http://schemas.openxmlformats.org/officeDocument/2006/relationships/customXml" Target="../ink/ink215.xml"/><Relationship Id="rId68" Type="http://schemas.openxmlformats.org/officeDocument/2006/relationships/image" Target="../media/image404.png"/><Relationship Id="rId2" Type="http://schemas.openxmlformats.org/officeDocument/2006/relationships/image" Target="../media/image151.png"/><Relationship Id="rId16" Type="http://schemas.openxmlformats.org/officeDocument/2006/relationships/customXml" Target="../ink/ink191.xml"/><Relationship Id="rId29" Type="http://schemas.openxmlformats.org/officeDocument/2006/relationships/image" Target="../media/image385.png"/><Relationship Id="rId11" Type="http://schemas.openxmlformats.org/officeDocument/2006/relationships/image" Target="../media/image377.png"/><Relationship Id="rId24" Type="http://schemas.openxmlformats.org/officeDocument/2006/relationships/customXml" Target="../ink/ink195.xml"/><Relationship Id="rId32" Type="http://schemas.openxmlformats.org/officeDocument/2006/relationships/customXml" Target="../ink/ink199.xml"/><Relationship Id="rId37" Type="http://schemas.openxmlformats.org/officeDocument/2006/relationships/image" Target="../media/image389.png"/><Relationship Id="rId40" Type="http://schemas.openxmlformats.org/officeDocument/2006/relationships/image" Target="../media/image390.png"/><Relationship Id="rId45" Type="http://schemas.openxmlformats.org/officeDocument/2006/relationships/customXml" Target="../ink/ink206.xml"/><Relationship Id="rId53" Type="http://schemas.openxmlformats.org/officeDocument/2006/relationships/customXml" Target="../ink/ink210.xml"/><Relationship Id="rId58" Type="http://schemas.openxmlformats.org/officeDocument/2006/relationships/image" Target="../media/image399.png"/><Relationship Id="rId66" Type="http://schemas.openxmlformats.org/officeDocument/2006/relationships/image" Target="../media/image403.png"/><Relationship Id="rId74" Type="http://schemas.openxmlformats.org/officeDocument/2006/relationships/image" Target="../media/image407.png"/><Relationship Id="rId5" Type="http://schemas.openxmlformats.org/officeDocument/2006/relationships/image" Target="../media/image374.png"/><Relationship Id="rId61" Type="http://schemas.openxmlformats.org/officeDocument/2006/relationships/customXml" Target="../ink/ink214.xml"/><Relationship Id="rId19" Type="http://schemas.openxmlformats.org/officeDocument/2006/relationships/image" Target="../media/image381.png"/><Relationship Id="rId14" Type="http://schemas.openxmlformats.org/officeDocument/2006/relationships/customXml" Target="../ink/ink190.xml"/><Relationship Id="rId22" Type="http://schemas.openxmlformats.org/officeDocument/2006/relationships/customXml" Target="../ink/ink194.xml"/><Relationship Id="rId27" Type="http://schemas.openxmlformats.org/officeDocument/2006/relationships/image" Target="../media/image164.png"/><Relationship Id="rId30" Type="http://schemas.openxmlformats.org/officeDocument/2006/relationships/customXml" Target="../ink/ink198.xml"/><Relationship Id="rId35" Type="http://schemas.openxmlformats.org/officeDocument/2006/relationships/image" Target="../media/image388.png"/><Relationship Id="rId43" Type="http://schemas.openxmlformats.org/officeDocument/2006/relationships/customXml" Target="../ink/ink205.xml"/><Relationship Id="rId48" Type="http://schemas.openxmlformats.org/officeDocument/2006/relationships/image" Target="../media/image394.png"/><Relationship Id="rId56" Type="http://schemas.openxmlformats.org/officeDocument/2006/relationships/image" Target="../media/image398.png"/><Relationship Id="rId64" Type="http://schemas.openxmlformats.org/officeDocument/2006/relationships/image" Target="../media/image402.png"/><Relationship Id="rId69" Type="http://schemas.openxmlformats.org/officeDocument/2006/relationships/customXml" Target="../ink/ink218.xml"/><Relationship Id="rId8" Type="http://schemas.openxmlformats.org/officeDocument/2006/relationships/customXml" Target="../ink/ink187.xml"/><Relationship Id="rId51" Type="http://schemas.openxmlformats.org/officeDocument/2006/relationships/customXml" Target="../ink/ink209.xml"/><Relationship Id="rId72" Type="http://schemas.openxmlformats.org/officeDocument/2006/relationships/image" Target="../media/image406.png"/><Relationship Id="rId3" Type="http://schemas.openxmlformats.org/officeDocument/2006/relationships/image" Target="../media/image152.png"/><Relationship Id="rId12" Type="http://schemas.openxmlformats.org/officeDocument/2006/relationships/customXml" Target="../ink/ink189.xml"/><Relationship Id="rId17" Type="http://schemas.openxmlformats.org/officeDocument/2006/relationships/image" Target="../media/image380.png"/><Relationship Id="rId25" Type="http://schemas.openxmlformats.org/officeDocument/2006/relationships/image" Target="../media/image384.png"/><Relationship Id="rId33" Type="http://schemas.openxmlformats.org/officeDocument/2006/relationships/image" Target="../media/image387.png"/><Relationship Id="rId38" Type="http://schemas.openxmlformats.org/officeDocument/2006/relationships/customXml" Target="../ink/ink202.xml"/><Relationship Id="rId46" Type="http://schemas.openxmlformats.org/officeDocument/2006/relationships/image" Target="../media/image393.png"/><Relationship Id="rId59" Type="http://schemas.openxmlformats.org/officeDocument/2006/relationships/customXml" Target="../ink/ink213.xml"/><Relationship Id="rId67" Type="http://schemas.openxmlformats.org/officeDocument/2006/relationships/customXml" Target="../ink/ink217.xml"/><Relationship Id="rId20" Type="http://schemas.openxmlformats.org/officeDocument/2006/relationships/customXml" Target="../ink/ink193.xml"/><Relationship Id="rId41" Type="http://schemas.openxmlformats.org/officeDocument/2006/relationships/customXml" Target="../ink/ink204.xml"/><Relationship Id="rId54" Type="http://schemas.openxmlformats.org/officeDocument/2006/relationships/image" Target="../media/image397.png"/><Relationship Id="rId62" Type="http://schemas.openxmlformats.org/officeDocument/2006/relationships/image" Target="../media/image401.png"/><Relationship Id="rId70"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customXml" Target="../ink/ink186.xml"/><Relationship Id="rId15" Type="http://schemas.openxmlformats.org/officeDocument/2006/relationships/image" Target="../media/image379.png"/><Relationship Id="rId23" Type="http://schemas.openxmlformats.org/officeDocument/2006/relationships/image" Target="../media/image383.png"/><Relationship Id="rId28" Type="http://schemas.openxmlformats.org/officeDocument/2006/relationships/customXml" Target="../ink/ink197.xml"/><Relationship Id="rId36" Type="http://schemas.openxmlformats.org/officeDocument/2006/relationships/customXml" Target="../ink/ink201.xml"/><Relationship Id="rId49" Type="http://schemas.openxmlformats.org/officeDocument/2006/relationships/customXml" Target="../ink/ink208.xml"/><Relationship Id="rId57" Type="http://schemas.openxmlformats.org/officeDocument/2006/relationships/customXml" Target="../ink/ink212.xml"/><Relationship Id="rId10" Type="http://schemas.openxmlformats.org/officeDocument/2006/relationships/customXml" Target="../ink/ink188.xml"/><Relationship Id="rId31" Type="http://schemas.openxmlformats.org/officeDocument/2006/relationships/image" Target="../media/image386.png"/><Relationship Id="rId44" Type="http://schemas.openxmlformats.org/officeDocument/2006/relationships/image" Target="../media/image392.png"/><Relationship Id="rId52" Type="http://schemas.openxmlformats.org/officeDocument/2006/relationships/image" Target="../media/image396.png"/><Relationship Id="rId60" Type="http://schemas.openxmlformats.org/officeDocument/2006/relationships/image" Target="../media/image400.png"/><Relationship Id="rId65" Type="http://schemas.openxmlformats.org/officeDocument/2006/relationships/customXml" Target="../ink/ink216.xml"/><Relationship Id="rId73" Type="http://schemas.openxmlformats.org/officeDocument/2006/relationships/customXml" Target="../ink/ink220.xml"/><Relationship Id="rId4" Type="http://schemas.openxmlformats.org/officeDocument/2006/relationships/customXml" Target="../ink/ink185.xml"/><Relationship Id="rId9" Type="http://schemas.openxmlformats.org/officeDocument/2006/relationships/image" Target="../media/image376.png"/><Relationship Id="rId13" Type="http://schemas.openxmlformats.org/officeDocument/2006/relationships/image" Target="../media/image378.png"/><Relationship Id="rId18" Type="http://schemas.openxmlformats.org/officeDocument/2006/relationships/customXml" Target="../ink/ink192.xml"/><Relationship Id="rId39" Type="http://schemas.openxmlformats.org/officeDocument/2006/relationships/customXml" Target="../ink/ink203.xml"/><Relationship Id="rId34" Type="http://schemas.openxmlformats.org/officeDocument/2006/relationships/customXml" Target="../ink/ink200.xml"/><Relationship Id="rId50" Type="http://schemas.openxmlformats.org/officeDocument/2006/relationships/image" Target="../media/image395.png"/><Relationship Id="rId55" Type="http://schemas.openxmlformats.org/officeDocument/2006/relationships/customXml" Target="../ink/ink211.xml"/><Relationship Id="rId7" Type="http://schemas.openxmlformats.org/officeDocument/2006/relationships/image" Target="../media/image375.png"/><Relationship Id="rId71" Type="http://schemas.openxmlformats.org/officeDocument/2006/relationships/customXml" Target="../ink/ink219.xml"/></Relationships>
</file>

<file path=ppt/slides/_rels/slide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customXml" Target="../ink/ink232.xml"/><Relationship Id="rId21" Type="http://schemas.openxmlformats.org/officeDocument/2006/relationships/image" Target="../media/image422.png"/><Relationship Id="rId42" Type="http://schemas.openxmlformats.org/officeDocument/2006/relationships/customXml" Target="../ink/ink240.xml"/><Relationship Id="rId47" Type="http://schemas.openxmlformats.org/officeDocument/2006/relationships/image" Target="../media/image435.png"/><Relationship Id="rId63" Type="http://schemas.openxmlformats.org/officeDocument/2006/relationships/image" Target="../media/image443.png"/><Relationship Id="rId68" Type="http://schemas.openxmlformats.org/officeDocument/2006/relationships/customXml" Target="../ink/ink253.xml"/><Relationship Id="rId84" Type="http://schemas.openxmlformats.org/officeDocument/2006/relationships/customXml" Target="../ink/ink261.xml"/><Relationship Id="rId89" Type="http://schemas.openxmlformats.org/officeDocument/2006/relationships/image" Target="../media/image456.png"/><Relationship Id="rId16" Type="http://schemas.openxmlformats.org/officeDocument/2006/relationships/customXml" Target="../ink/ink227.xml"/><Relationship Id="rId107" Type="http://schemas.openxmlformats.org/officeDocument/2006/relationships/image" Target="../media/image465.png"/><Relationship Id="rId11" Type="http://schemas.openxmlformats.org/officeDocument/2006/relationships/image" Target="../media/image417.png"/><Relationship Id="rId32" Type="http://schemas.openxmlformats.org/officeDocument/2006/relationships/customXml" Target="../ink/ink235.xml"/><Relationship Id="rId37" Type="http://schemas.openxmlformats.org/officeDocument/2006/relationships/image" Target="../media/image430.png"/><Relationship Id="rId53" Type="http://schemas.openxmlformats.org/officeDocument/2006/relationships/image" Target="../media/image438.png"/><Relationship Id="rId58" Type="http://schemas.openxmlformats.org/officeDocument/2006/relationships/customXml" Target="../ink/ink248.xml"/><Relationship Id="rId74" Type="http://schemas.openxmlformats.org/officeDocument/2006/relationships/customXml" Target="../ink/ink256.xml"/><Relationship Id="rId79" Type="http://schemas.openxmlformats.org/officeDocument/2006/relationships/image" Target="../media/image451.png"/><Relationship Id="rId102" Type="http://schemas.openxmlformats.org/officeDocument/2006/relationships/customXml" Target="../ink/ink270.xml"/><Relationship Id="rId5" Type="http://schemas.openxmlformats.org/officeDocument/2006/relationships/image" Target="../media/image414.png"/><Relationship Id="rId90" Type="http://schemas.openxmlformats.org/officeDocument/2006/relationships/customXml" Target="../ink/ink264.xml"/><Relationship Id="rId95" Type="http://schemas.openxmlformats.org/officeDocument/2006/relationships/image" Target="../media/image459.png"/><Relationship Id="rId22" Type="http://schemas.openxmlformats.org/officeDocument/2006/relationships/customXml" Target="../ink/ink230.xml"/><Relationship Id="rId27" Type="http://schemas.openxmlformats.org/officeDocument/2006/relationships/image" Target="../media/image425.png"/><Relationship Id="rId43" Type="http://schemas.openxmlformats.org/officeDocument/2006/relationships/image" Target="../media/image433.png"/><Relationship Id="rId48" Type="http://schemas.openxmlformats.org/officeDocument/2006/relationships/customXml" Target="../ink/ink243.xml"/><Relationship Id="rId64" Type="http://schemas.openxmlformats.org/officeDocument/2006/relationships/customXml" Target="../ink/ink251.xml"/><Relationship Id="rId69" Type="http://schemas.openxmlformats.org/officeDocument/2006/relationships/image" Target="../media/image446.png"/><Relationship Id="rId80" Type="http://schemas.openxmlformats.org/officeDocument/2006/relationships/customXml" Target="../ink/ink259.xml"/><Relationship Id="rId85" Type="http://schemas.openxmlformats.org/officeDocument/2006/relationships/image" Target="../media/image454.png"/><Relationship Id="rId12" Type="http://schemas.openxmlformats.org/officeDocument/2006/relationships/customXml" Target="../ink/ink225.xml"/><Relationship Id="rId17" Type="http://schemas.openxmlformats.org/officeDocument/2006/relationships/image" Target="../media/image420.png"/><Relationship Id="rId33" Type="http://schemas.openxmlformats.org/officeDocument/2006/relationships/image" Target="../media/image428.png"/><Relationship Id="rId38" Type="http://schemas.openxmlformats.org/officeDocument/2006/relationships/customXml" Target="../ink/ink238.xml"/><Relationship Id="rId59" Type="http://schemas.openxmlformats.org/officeDocument/2006/relationships/image" Target="../media/image441.png"/><Relationship Id="rId103" Type="http://schemas.openxmlformats.org/officeDocument/2006/relationships/image" Target="../media/image463.png"/><Relationship Id="rId108" Type="http://schemas.openxmlformats.org/officeDocument/2006/relationships/customXml" Target="../ink/ink273.xml"/><Relationship Id="rId54" Type="http://schemas.openxmlformats.org/officeDocument/2006/relationships/customXml" Target="../ink/ink246.xml"/><Relationship Id="rId70" Type="http://schemas.openxmlformats.org/officeDocument/2006/relationships/customXml" Target="../ink/ink254.xml"/><Relationship Id="rId75" Type="http://schemas.openxmlformats.org/officeDocument/2006/relationships/image" Target="../media/image449.png"/><Relationship Id="rId91" Type="http://schemas.openxmlformats.org/officeDocument/2006/relationships/image" Target="../media/image457.png"/><Relationship Id="rId96" Type="http://schemas.openxmlformats.org/officeDocument/2006/relationships/customXml" Target="../ink/ink267.xml"/><Relationship Id="rId1" Type="http://schemas.openxmlformats.org/officeDocument/2006/relationships/slideLayout" Target="../slideLayouts/slideLayout2.xml"/><Relationship Id="rId6" Type="http://schemas.openxmlformats.org/officeDocument/2006/relationships/customXml" Target="../ink/ink222.xml"/><Relationship Id="rId15" Type="http://schemas.openxmlformats.org/officeDocument/2006/relationships/image" Target="../media/image419.png"/><Relationship Id="rId23" Type="http://schemas.openxmlformats.org/officeDocument/2006/relationships/image" Target="../media/image423.png"/><Relationship Id="rId28" Type="http://schemas.openxmlformats.org/officeDocument/2006/relationships/customXml" Target="../ink/ink233.xml"/><Relationship Id="rId36" Type="http://schemas.openxmlformats.org/officeDocument/2006/relationships/customXml" Target="../ink/ink237.xml"/><Relationship Id="rId49" Type="http://schemas.openxmlformats.org/officeDocument/2006/relationships/image" Target="../media/image436.png"/><Relationship Id="rId57" Type="http://schemas.openxmlformats.org/officeDocument/2006/relationships/image" Target="../media/image440.png"/><Relationship Id="rId106" Type="http://schemas.openxmlformats.org/officeDocument/2006/relationships/customXml" Target="../ink/ink272.xml"/><Relationship Id="rId10" Type="http://schemas.openxmlformats.org/officeDocument/2006/relationships/customXml" Target="../ink/ink224.xml"/><Relationship Id="rId31" Type="http://schemas.openxmlformats.org/officeDocument/2006/relationships/image" Target="../media/image427.png"/><Relationship Id="rId44" Type="http://schemas.openxmlformats.org/officeDocument/2006/relationships/customXml" Target="../ink/ink241.xml"/><Relationship Id="rId52" Type="http://schemas.openxmlformats.org/officeDocument/2006/relationships/customXml" Target="../ink/ink245.xml"/><Relationship Id="rId60" Type="http://schemas.openxmlformats.org/officeDocument/2006/relationships/customXml" Target="../ink/ink249.xml"/><Relationship Id="rId65" Type="http://schemas.openxmlformats.org/officeDocument/2006/relationships/image" Target="../media/image444.png"/><Relationship Id="rId73" Type="http://schemas.openxmlformats.org/officeDocument/2006/relationships/image" Target="../media/image448.png"/><Relationship Id="rId78" Type="http://schemas.openxmlformats.org/officeDocument/2006/relationships/customXml" Target="../ink/ink258.xml"/><Relationship Id="rId81" Type="http://schemas.openxmlformats.org/officeDocument/2006/relationships/image" Target="../media/image452.png"/><Relationship Id="rId86" Type="http://schemas.openxmlformats.org/officeDocument/2006/relationships/customXml" Target="../ink/ink262.xml"/><Relationship Id="rId94" Type="http://schemas.openxmlformats.org/officeDocument/2006/relationships/customXml" Target="../ink/ink266.xml"/><Relationship Id="rId99" Type="http://schemas.openxmlformats.org/officeDocument/2006/relationships/image" Target="../media/image461.png"/><Relationship Id="rId101" Type="http://schemas.openxmlformats.org/officeDocument/2006/relationships/image" Target="../media/image462.png"/><Relationship Id="rId4" Type="http://schemas.openxmlformats.org/officeDocument/2006/relationships/customXml" Target="../ink/ink221.xml"/><Relationship Id="rId9" Type="http://schemas.openxmlformats.org/officeDocument/2006/relationships/image" Target="../media/image416.png"/><Relationship Id="rId13" Type="http://schemas.openxmlformats.org/officeDocument/2006/relationships/image" Target="../media/image418.png"/><Relationship Id="rId18" Type="http://schemas.openxmlformats.org/officeDocument/2006/relationships/customXml" Target="../ink/ink228.xml"/><Relationship Id="rId39" Type="http://schemas.openxmlformats.org/officeDocument/2006/relationships/image" Target="../media/image431.png"/><Relationship Id="rId109" Type="http://schemas.openxmlformats.org/officeDocument/2006/relationships/image" Target="../media/image466.png"/><Relationship Id="rId34" Type="http://schemas.openxmlformats.org/officeDocument/2006/relationships/customXml" Target="../ink/ink236.xml"/><Relationship Id="rId50" Type="http://schemas.openxmlformats.org/officeDocument/2006/relationships/customXml" Target="../ink/ink244.xml"/><Relationship Id="rId55" Type="http://schemas.openxmlformats.org/officeDocument/2006/relationships/image" Target="../media/image439.png"/><Relationship Id="rId76" Type="http://schemas.openxmlformats.org/officeDocument/2006/relationships/customXml" Target="../ink/ink257.xml"/><Relationship Id="rId97" Type="http://schemas.openxmlformats.org/officeDocument/2006/relationships/image" Target="../media/image460.png"/><Relationship Id="rId104" Type="http://schemas.openxmlformats.org/officeDocument/2006/relationships/customXml" Target="../ink/ink271.xml"/><Relationship Id="rId7" Type="http://schemas.openxmlformats.org/officeDocument/2006/relationships/image" Target="../media/image415.png"/><Relationship Id="rId71" Type="http://schemas.openxmlformats.org/officeDocument/2006/relationships/image" Target="../media/image447.png"/><Relationship Id="rId92" Type="http://schemas.openxmlformats.org/officeDocument/2006/relationships/customXml" Target="../ink/ink265.xml"/><Relationship Id="rId2" Type="http://schemas.openxmlformats.org/officeDocument/2006/relationships/image" Target="../media/image157.png"/><Relationship Id="rId29" Type="http://schemas.openxmlformats.org/officeDocument/2006/relationships/image" Target="../media/image426.png"/><Relationship Id="rId24" Type="http://schemas.openxmlformats.org/officeDocument/2006/relationships/customXml" Target="../ink/ink231.xml"/><Relationship Id="rId40" Type="http://schemas.openxmlformats.org/officeDocument/2006/relationships/customXml" Target="../ink/ink239.xml"/><Relationship Id="rId45" Type="http://schemas.openxmlformats.org/officeDocument/2006/relationships/image" Target="../media/image434.png"/><Relationship Id="rId66" Type="http://schemas.openxmlformats.org/officeDocument/2006/relationships/customXml" Target="../ink/ink252.xml"/><Relationship Id="rId87" Type="http://schemas.openxmlformats.org/officeDocument/2006/relationships/image" Target="../media/image455.png"/><Relationship Id="rId61" Type="http://schemas.openxmlformats.org/officeDocument/2006/relationships/image" Target="../media/image442.png"/><Relationship Id="rId82" Type="http://schemas.openxmlformats.org/officeDocument/2006/relationships/customXml" Target="../ink/ink260.xml"/><Relationship Id="rId19" Type="http://schemas.openxmlformats.org/officeDocument/2006/relationships/image" Target="../media/image421.png"/><Relationship Id="rId14" Type="http://schemas.openxmlformats.org/officeDocument/2006/relationships/customXml" Target="../ink/ink226.xml"/><Relationship Id="rId30" Type="http://schemas.openxmlformats.org/officeDocument/2006/relationships/customXml" Target="../ink/ink234.xml"/><Relationship Id="rId35" Type="http://schemas.openxmlformats.org/officeDocument/2006/relationships/image" Target="../media/image429.png"/><Relationship Id="rId56" Type="http://schemas.openxmlformats.org/officeDocument/2006/relationships/customXml" Target="../ink/ink247.xml"/><Relationship Id="rId77" Type="http://schemas.openxmlformats.org/officeDocument/2006/relationships/image" Target="../media/image450.png"/><Relationship Id="rId100" Type="http://schemas.openxmlformats.org/officeDocument/2006/relationships/customXml" Target="../ink/ink269.xml"/><Relationship Id="rId105" Type="http://schemas.openxmlformats.org/officeDocument/2006/relationships/image" Target="../media/image464.png"/><Relationship Id="rId8" Type="http://schemas.openxmlformats.org/officeDocument/2006/relationships/customXml" Target="../ink/ink223.xml"/><Relationship Id="rId51" Type="http://schemas.openxmlformats.org/officeDocument/2006/relationships/image" Target="../media/image437.png"/><Relationship Id="rId72" Type="http://schemas.openxmlformats.org/officeDocument/2006/relationships/customXml" Target="../ink/ink255.xml"/><Relationship Id="rId93" Type="http://schemas.openxmlformats.org/officeDocument/2006/relationships/image" Target="../media/image458.png"/><Relationship Id="rId98" Type="http://schemas.openxmlformats.org/officeDocument/2006/relationships/customXml" Target="../ink/ink268.xml"/><Relationship Id="rId3" Type="http://schemas.openxmlformats.org/officeDocument/2006/relationships/image" Target="../media/image158.png"/><Relationship Id="rId25" Type="http://schemas.openxmlformats.org/officeDocument/2006/relationships/image" Target="../media/image424.png"/><Relationship Id="rId46" Type="http://schemas.openxmlformats.org/officeDocument/2006/relationships/customXml" Target="../ink/ink242.xml"/><Relationship Id="rId67" Type="http://schemas.openxmlformats.org/officeDocument/2006/relationships/image" Target="../media/image445.png"/><Relationship Id="rId20" Type="http://schemas.openxmlformats.org/officeDocument/2006/relationships/customXml" Target="../ink/ink229.xml"/><Relationship Id="rId41" Type="http://schemas.openxmlformats.org/officeDocument/2006/relationships/image" Target="../media/image432.png"/><Relationship Id="rId62" Type="http://schemas.openxmlformats.org/officeDocument/2006/relationships/customXml" Target="../ink/ink250.xml"/><Relationship Id="rId83" Type="http://schemas.openxmlformats.org/officeDocument/2006/relationships/image" Target="../media/image453.png"/><Relationship Id="rId88" Type="http://schemas.openxmlformats.org/officeDocument/2006/relationships/customXml" Target="../ink/ink263.xml"/></Relationships>
</file>

<file path=ppt/slides/_rels/slide34.xml.rels><?xml version="1.0" encoding="UTF-8" standalone="yes"?>
<Relationships xmlns="http://schemas.openxmlformats.org/package/2006/relationships"><Relationship Id="rId26" Type="http://schemas.openxmlformats.org/officeDocument/2006/relationships/customXml" Target="../ink/ink285.xml"/><Relationship Id="rId21" Type="http://schemas.openxmlformats.org/officeDocument/2006/relationships/image" Target="../media/image477.png"/><Relationship Id="rId34" Type="http://schemas.openxmlformats.org/officeDocument/2006/relationships/customXml" Target="../ink/ink289.xml"/><Relationship Id="rId42" Type="http://schemas.openxmlformats.org/officeDocument/2006/relationships/customXml" Target="../ink/ink293.xml"/><Relationship Id="rId47" Type="http://schemas.openxmlformats.org/officeDocument/2006/relationships/image" Target="../media/image490.png"/><Relationship Id="rId50" Type="http://schemas.openxmlformats.org/officeDocument/2006/relationships/customXml" Target="../ink/ink297.xml"/><Relationship Id="rId55" Type="http://schemas.openxmlformats.org/officeDocument/2006/relationships/image" Target="../media/image164.png"/><Relationship Id="rId63" Type="http://schemas.openxmlformats.org/officeDocument/2006/relationships/image" Target="../media/image497.png"/><Relationship Id="rId7" Type="http://schemas.openxmlformats.org/officeDocument/2006/relationships/image" Target="../media/image470.png"/><Relationship Id="rId2" Type="http://schemas.openxmlformats.org/officeDocument/2006/relationships/image" Target="../media/image159.png"/><Relationship Id="rId16" Type="http://schemas.openxmlformats.org/officeDocument/2006/relationships/customXml" Target="../ink/ink280.xml"/><Relationship Id="rId29" Type="http://schemas.openxmlformats.org/officeDocument/2006/relationships/image" Target="../media/image481.png"/><Relationship Id="rId11" Type="http://schemas.openxmlformats.org/officeDocument/2006/relationships/image" Target="../media/image472.png"/><Relationship Id="rId24" Type="http://schemas.openxmlformats.org/officeDocument/2006/relationships/customXml" Target="../ink/ink284.xml"/><Relationship Id="rId32" Type="http://schemas.openxmlformats.org/officeDocument/2006/relationships/customXml" Target="../ink/ink288.xml"/><Relationship Id="rId37" Type="http://schemas.openxmlformats.org/officeDocument/2006/relationships/image" Target="../media/image485.png"/><Relationship Id="rId40" Type="http://schemas.openxmlformats.org/officeDocument/2006/relationships/customXml" Target="../ink/ink292.xml"/><Relationship Id="rId45" Type="http://schemas.openxmlformats.org/officeDocument/2006/relationships/image" Target="../media/image489.png"/><Relationship Id="rId53" Type="http://schemas.openxmlformats.org/officeDocument/2006/relationships/image" Target="../media/image493.png"/><Relationship Id="rId58" Type="http://schemas.openxmlformats.org/officeDocument/2006/relationships/customXml" Target="../ink/ink301.xml"/><Relationship Id="rId5" Type="http://schemas.openxmlformats.org/officeDocument/2006/relationships/image" Target="../media/image469.png"/><Relationship Id="rId61" Type="http://schemas.openxmlformats.org/officeDocument/2006/relationships/image" Target="../media/image496.png"/><Relationship Id="rId19" Type="http://schemas.openxmlformats.org/officeDocument/2006/relationships/image" Target="../media/image476.png"/><Relationship Id="rId14" Type="http://schemas.openxmlformats.org/officeDocument/2006/relationships/customXml" Target="../ink/ink279.xml"/><Relationship Id="rId22" Type="http://schemas.openxmlformats.org/officeDocument/2006/relationships/customXml" Target="../ink/ink283.xml"/><Relationship Id="rId27" Type="http://schemas.openxmlformats.org/officeDocument/2006/relationships/image" Target="../media/image480.png"/><Relationship Id="rId30" Type="http://schemas.openxmlformats.org/officeDocument/2006/relationships/customXml" Target="../ink/ink287.xml"/><Relationship Id="rId35" Type="http://schemas.openxmlformats.org/officeDocument/2006/relationships/image" Target="../media/image484.png"/><Relationship Id="rId43" Type="http://schemas.openxmlformats.org/officeDocument/2006/relationships/image" Target="../media/image488.png"/><Relationship Id="rId48" Type="http://schemas.openxmlformats.org/officeDocument/2006/relationships/customXml" Target="../ink/ink296.xml"/><Relationship Id="rId56" Type="http://schemas.openxmlformats.org/officeDocument/2006/relationships/customXml" Target="../ink/ink300.xml"/><Relationship Id="rId64" Type="http://schemas.openxmlformats.org/officeDocument/2006/relationships/customXml" Target="../ink/ink304.xml"/><Relationship Id="rId8" Type="http://schemas.openxmlformats.org/officeDocument/2006/relationships/customXml" Target="../ink/ink276.xml"/><Relationship Id="rId51" Type="http://schemas.openxmlformats.org/officeDocument/2006/relationships/image" Target="../media/image492.png"/><Relationship Id="rId3" Type="http://schemas.openxmlformats.org/officeDocument/2006/relationships/image" Target="../media/image160.png"/><Relationship Id="rId12" Type="http://schemas.openxmlformats.org/officeDocument/2006/relationships/customXml" Target="../ink/ink278.xml"/><Relationship Id="rId17" Type="http://schemas.openxmlformats.org/officeDocument/2006/relationships/image" Target="../media/image475.png"/><Relationship Id="rId25" Type="http://schemas.openxmlformats.org/officeDocument/2006/relationships/image" Target="../media/image479.png"/><Relationship Id="rId33" Type="http://schemas.openxmlformats.org/officeDocument/2006/relationships/image" Target="../media/image483.png"/><Relationship Id="rId38" Type="http://schemas.openxmlformats.org/officeDocument/2006/relationships/customXml" Target="../ink/ink291.xml"/><Relationship Id="rId46" Type="http://schemas.openxmlformats.org/officeDocument/2006/relationships/customXml" Target="../ink/ink295.xml"/><Relationship Id="rId59" Type="http://schemas.openxmlformats.org/officeDocument/2006/relationships/image" Target="../media/image495.png"/><Relationship Id="rId20" Type="http://schemas.openxmlformats.org/officeDocument/2006/relationships/customXml" Target="../ink/ink282.xml"/><Relationship Id="rId41" Type="http://schemas.openxmlformats.org/officeDocument/2006/relationships/image" Target="../media/image487.png"/><Relationship Id="rId54" Type="http://schemas.openxmlformats.org/officeDocument/2006/relationships/customXml" Target="../ink/ink299.xml"/><Relationship Id="rId62" Type="http://schemas.openxmlformats.org/officeDocument/2006/relationships/customXml" Target="../ink/ink303.xml"/><Relationship Id="rId1" Type="http://schemas.openxmlformats.org/officeDocument/2006/relationships/slideLayout" Target="../slideLayouts/slideLayout2.xml"/><Relationship Id="rId6" Type="http://schemas.openxmlformats.org/officeDocument/2006/relationships/customXml" Target="../ink/ink275.xml"/><Relationship Id="rId15" Type="http://schemas.openxmlformats.org/officeDocument/2006/relationships/image" Target="../media/image474.png"/><Relationship Id="rId23" Type="http://schemas.openxmlformats.org/officeDocument/2006/relationships/image" Target="../media/image478.png"/><Relationship Id="rId28" Type="http://schemas.openxmlformats.org/officeDocument/2006/relationships/customXml" Target="../ink/ink286.xml"/><Relationship Id="rId36" Type="http://schemas.openxmlformats.org/officeDocument/2006/relationships/customXml" Target="../ink/ink290.xml"/><Relationship Id="rId49" Type="http://schemas.openxmlformats.org/officeDocument/2006/relationships/image" Target="../media/image491.png"/><Relationship Id="rId57" Type="http://schemas.openxmlformats.org/officeDocument/2006/relationships/image" Target="../media/image494.png"/><Relationship Id="rId10" Type="http://schemas.openxmlformats.org/officeDocument/2006/relationships/customXml" Target="../ink/ink277.xml"/><Relationship Id="rId31" Type="http://schemas.openxmlformats.org/officeDocument/2006/relationships/image" Target="../media/image482.png"/><Relationship Id="rId44" Type="http://schemas.openxmlformats.org/officeDocument/2006/relationships/customXml" Target="../ink/ink294.xml"/><Relationship Id="rId52" Type="http://schemas.openxmlformats.org/officeDocument/2006/relationships/customXml" Target="../ink/ink298.xml"/><Relationship Id="rId60" Type="http://schemas.openxmlformats.org/officeDocument/2006/relationships/customXml" Target="../ink/ink302.xml"/><Relationship Id="rId65" Type="http://schemas.openxmlformats.org/officeDocument/2006/relationships/image" Target="../media/image498.png"/><Relationship Id="rId4" Type="http://schemas.openxmlformats.org/officeDocument/2006/relationships/customXml" Target="../ink/ink274.xml"/><Relationship Id="rId9" Type="http://schemas.openxmlformats.org/officeDocument/2006/relationships/image" Target="../media/image471.png"/><Relationship Id="rId13" Type="http://schemas.openxmlformats.org/officeDocument/2006/relationships/image" Target="../media/image473.png"/><Relationship Id="rId18" Type="http://schemas.openxmlformats.org/officeDocument/2006/relationships/customXml" Target="../ink/ink281.xml"/><Relationship Id="rId39" Type="http://schemas.openxmlformats.org/officeDocument/2006/relationships/image" Target="../media/image486.png"/></Relationships>
</file>

<file path=ppt/slides/_rels/slide35.xml.rels><?xml version="1.0" encoding="UTF-8" standalone="yes"?>
<Relationships xmlns="http://schemas.openxmlformats.org/package/2006/relationships"><Relationship Id="rId13" Type="http://schemas.openxmlformats.org/officeDocument/2006/relationships/image" Target="../media/image505.png"/><Relationship Id="rId18" Type="http://schemas.openxmlformats.org/officeDocument/2006/relationships/customXml" Target="../ink/ink312.xml"/><Relationship Id="rId26" Type="http://schemas.openxmlformats.org/officeDocument/2006/relationships/customXml" Target="../ink/ink316.xml"/><Relationship Id="rId3" Type="http://schemas.openxmlformats.org/officeDocument/2006/relationships/image" Target="../media/image162.png"/><Relationship Id="rId21" Type="http://schemas.openxmlformats.org/officeDocument/2006/relationships/image" Target="../media/image509.png"/><Relationship Id="rId34" Type="http://schemas.openxmlformats.org/officeDocument/2006/relationships/customXml" Target="../ink/ink320.xml"/><Relationship Id="rId7" Type="http://schemas.openxmlformats.org/officeDocument/2006/relationships/image" Target="../media/image502.png"/><Relationship Id="rId12" Type="http://schemas.openxmlformats.org/officeDocument/2006/relationships/customXml" Target="../ink/ink309.xml"/><Relationship Id="rId17" Type="http://schemas.openxmlformats.org/officeDocument/2006/relationships/image" Target="../media/image507.png"/><Relationship Id="rId25" Type="http://schemas.openxmlformats.org/officeDocument/2006/relationships/image" Target="../media/image511.png"/><Relationship Id="rId33" Type="http://schemas.openxmlformats.org/officeDocument/2006/relationships/image" Target="../media/image515.png"/><Relationship Id="rId2" Type="http://schemas.openxmlformats.org/officeDocument/2006/relationships/image" Target="../media/image161.png"/><Relationship Id="rId16" Type="http://schemas.openxmlformats.org/officeDocument/2006/relationships/customXml" Target="../ink/ink311.xml"/><Relationship Id="rId20" Type="http://schemas.openxmlformats.org/officeDocument/2006/relationships/customXml" Target="../ink/ink313.xml"/><Relationship Id="rId29" Type="http://schemas.openxmlformats.org/officeDocument/2006/relationships/image" Target="../media/image513.png"/><Relationship Id="rId1" Type="http://schemas.openxmlformats.org/officeDocument/2006/relationships/slideLayout" Target="../slideLayouts/slideLayout2.xml"/><Relationship Id="rId6" Type="http://schemas.openxmlformats.org/officeDocument/2006/relationships/customXml" Target="../ink/ink306.xml"/><Relationship Id="rId11" Type="http://schemas.openxmlformats.org/officeDocument/2006/relationships/image" Target="../media/image504.png"/><Relationship Id="rId24" Type="http://schemas.openxmlformats.org/officeDocument/2006/relationships/customXml" Target="../ink/ink315.xml"/><Relationship Id="rId32" Type="http://schemas.openxmlformats.org/officeDocument/2006/relationships/customXml" Target="../ink/ink319.xml"/><Relationship Id="rId5" Type="http://schemas.openxmlformats.org/officeDocument/2006/relationships/image" Target="../media/image501.png"/><Relationship Id="rId15" Type="http://schemas.openxmlformats.org/officeDocument/2006/relationships/image" Target="../media/image506.png"/><Relationship Id="rId23" Type="http://schemas.openxmlformats.org/officeDocument/2006/relationships/image" Target="../media/image510.png"/><Relationship Id="rId28" Type="http://schemas.openxmlformats.org/officeDocument/2006/relationships/customXml" Target="../ink/ink317.xml"/><Relationship Id="rId10" Type="http://schemas.openxmlformats.org/officeDocument/2006/relationships/customXml" Target="../ink/ink308.xml"/><Relationship Id="rId19" Type="http://schemas.openxmlformats.org/officeDocument/2006/relationships/image" Target="../media/image508.png"/><Relationship Id="rId31" Type="http://schemas.openxmlformats.org/officeDocument/2006/relationships/image" Target="../media/image514.png"/><Relationship Id="rId4" Type="http://schemas.openxmlformats.org/officeDocument/2006/relationships/customXml" Target="../ink/ink305.xml"/><Relationship Id="rId9" Type="http://schemas.openxmlformats.org/officeDocument/2006/relationships/image" Target="../media/image503.png"/><Relationship Id="rId14" Type="http://schemas.openxmlformats.org/officeDocument/2006/relationships/customXml" Target="../ink/ink310.xml"/><Relationship Id="rId22" Type="http://schemas.openxmlformats.org/officeDocument/2006/relationships/customXml" Target="../ink/ink314.xml"/><Relationship Id="rId27" Type="http://schemas.openxmlformats.org/officeDocument/2006/relationships/image" Target="../media/image512.png"/><Relationship Id="rId30" Type="http://schemas.openxmlformats.org/officeDocument/2006/relationships/customXml" Target="../ink/ink318.xml"/><Relationship Id="rId35" Type="http://schemas.openxmlformats.org/officeDocument/2006/relationships/image" Target="../media/image516.png"/><Relationship Id="rId8" Type="http://schemas.openxmlformats.org/officeDocument/2006/relationships/customXml" Target="../ink/ink307.xml"/></Relationships>
</file>

<file path=ppt/slides/_rels/slide3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image" Target="../media/image58.png"/><Relationship Id="rId21" Type="http://schemas.openxmlformats.org/officeDocument/2006/relationships/image" Target="../media/image10.png"/><Relationship Id="rId42" Type="http://schemas.openxmlformats.org/officeDocument/2006/relationships/customXml" Target="../ink/ink21.xml"/><Relationship Id="rId47" Type="http://schemas.openxmlformats.org/officeDocument/2006/relationships/image" Target="../media/image23.png"/><Relationship Id="rId63" Type="http://schemas.openxmlformats.org/officeDocument/2006/relationships/image" Target="../media/image31.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4.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3.png"/><Relationship Id="rId11" Type="http://schemas.openxmlformats.org/officeDocument/2006/relationships/image" Target="../media/image5.png"/><Relationship Id="rId32" Type="http://schemas.openxmlformats.org/officeDocument/2006/relationships/customXml" Target="../ink/ink16.xml"/><Relationship Id="rId37" Type="http://schemas.openxmlformats.org/officeDocument/2006/relationships/image" Target="../media/image18.png"/><Relationship Id="rId53" Type="http://schemas.openxmlformats.org/officeDocument/2006/relationships/image" Target="../media/image26.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39.png"/><Relationship Id="rId102" Type="http://schemas.openxmlformats.org/officeDocument/2006/relationships/customXml" Target="../ink/ink51.xml"/><Relationship Id="rId123" Type="http://schemas.openxmlformats.org/officeDocument/2006/relationships/image" Target="../media/image61.png"/><Relationship Id="rId5" Type="http://schemas.openxmlformats.org/officeDocument/2006/relationships/image" Target="../media/image2.png"/><Relationship Id="rId90" Type="http://schemas.openxmlformats.org/officeDocument/2006/relationships/customXml" Target="../ink/ink45.xml"/><Relationship Id="rId95" Type="http://schemas.openxmlformats.org/officeDocument/2006/relationships/image" Target="../media/image47.png"/><Relationship Id="rId22" Type="http://schemas.openxmlformats.org/officeDocument/2006/relationships/customXml" Target="../ink/ink11.xml"/><Relationship Id="rId27" Type="http://schemas.openxmlformats.org/officeDocument/2006/relationships/image" Target="../media/image13.png"/><Relationship Id="rId43" Type="http://schemas.openxmlformats.org/officeDocument/2006/relationships/image" Target="../media/image2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4.png"/><Relationship Id="rId113" Type="http://schemas.openxmlformats.org/officeDocument/2006/relationships/image" Target="../media/image56.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42.png"/><Relationship Id="rId12" Type="http://schemas.openxmlformats.org/officeDocument/2006/relationships/customXml" Target="../ink/ink6.xml"/><Relationship Id="rId17" Type="http://schemas.openxmlformats.org/officeDocument/2006/relationships/image" Target="../media/image8.png"/><Relationship Id="rId33" Type="http://schemas.openxmlformats.org/officeDocument/2006/relationships/image" Target="../media/image16.png"/><Relationship Id="rId38" Type="http://schemas.openxmlformats.org/officeDocument/2006/relationships/customXml" Target="../ink/ink19.xml"/><Relationship Id="rId59" Type="http://schemas.openxmlformats.org/officeDocument/2006/relationships/image" Target="../media/image29.png"/><Relationship Id="rId103" Type="http://schemas.openxmlformats.org/officeDocument/2006/relationships/image" Target="../media/image51.png"/><Relationship Id="rId108" Type="http://schemas.openxmlformats.org/officeDocument/2006/relationships/customXml" Target="../ink/ink54.xml"/><Relationship Id="rId124" Type="http://schemas.openxmlformats.org/officeDocument/2006/relationships/customXml" Target="../ink/ink62.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7.png"/><Relationship Id="rId91" Type="http://schemas.openxmlformats.org/officeDocument/2006/relationships/image" Target="../media/image45.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1.png"/><Relationship Id="rId28" Type="http://schemas.openxmlformats.org/officeDocument/2006/relationships/customXml" Target="../ink/ink14.xml"/><Relationship Id="rId49" Type="http://schemas.openxmlformats.org/officeDocument/2006/relationships/image" Target="../media/image24.png"/><Relationship Id="rId114" Type="http://schemas.openxmlformats.org/officeDocument/2006/relationships/customXml" Target="../ink/ink57.xml"/><Relationship Id="rId119" Type="http://schemas.openxmlformats.org/officeDocument/2006/relationships/image" Target="../media/image59.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2.png"/><Relationship Id="rId81" Type="http://schemas.openxmlformats.org/officeDocument/2006/relationships/image" Target="../media/image40.png"/><Relationship Id="rId86" Type="http://schemas.openxmlformats.org/officeDocument/2006/relationships/customXml" Target="../ink/ink43.xml"/><Relationship Id="rId13" Type="http://schemas.openxmlformats.org/officeDocument/2006/relationships/image" Target="../media/image6.png"/><Relationship Id="rId18" Type="http://schemas.openxmlformats.org/officeDocument/2006/relationships/customXml" Target="../ink/ink9.xml"/><Relationship Id="rId39" Type="http://schemas.openxmlformats.org/officeDocument/2006/relationships/image" Target="../media/image19.png"/><Relationship Id="rId109" Type="http://schemas.openxmlformats.org/officeDocument/2006/relationships/image" Target="../media/image54.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7.png"/><Relationship Id="rId76" Type="http://schemas.openxmlformats.org/officeDocument/2006/relationships/customXml" Target="../ink/ink38.xml"/><Relationship Id="rId97" Type="http://schemas.openxmlformats.org/officeDocument/2006/relationships/image" Target="../media/image48.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2.png"/><Relationship Id="rId7" Type="http://schemas.openxmlformats.org/officeDocument/2006/relationships/image" Target="../media/image3.png"/><Relationship Id="rId71" Type="http://schemas.openxmlformats.org/officeDocument/2006/relationships/image" Target="../media/image35.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4.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2.png"/><Relationship Id="rId66" Type="http://schemas.openxmlformats.org/officeDocument/2006/relationships/customXml" Target="../ink/ink33.xml"/><Relationship Id="rId87" Type="http://schemas.openxmlformats.org/officeDocument/2006/relationships/image" Target="../media/image43.png"/><Relationship Id="rId110" Type="http://schemas.openxmlformats.org/officeDocument/2006/relationships/customXml" Target="../ink/ink55.xml"/><Relationship Id="rId115" Type="http://schemas.openxmlformats.org/officeDocument/2006/relationships/image" Target="../media/image57.png"/><Relationship Id="rId61" Type="http://schemas.openxmlformats.org/officeDocument/2006/relationships/image" Target="../media/image30.png"/><Relationship Id="rId82" Type="http://schemas.openxmlformats.org/officeDocument/2006/relationships/customXml" Target="../ink/ink41.xml"/><Relationship Id="rId19" Type="http://schemas.openxmlformats.org/officeDocument/2006/relationships/image" Target="../media/image9.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7.png"/><Relationship Id="rId56" Type="http://schemas.openxmlformats.org/officeDocument/2006/relationships/customXml" Target="../ink/ink28.xml"/><Relationship Id="rId77" Type="http://schemas.openxmlformats.org/officeDocument/2006/relationships/image" Target="../media/image38.png"/><Relationship Id="rId100" Type="http://schemas.openxmlformats.org/officeDocument/2006/relationships/customXml" Target="../ink/ink50.xml"/><Relationship Id="rId105" Type="http://schemas.openxmlformats.org/officeDocument/2006/relationships/image" Target="../media/image52.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25.png"/><Relationship Id="rId72" Type="http://schemas.openxmlformats.org/officeDocument/2006/relationships/customXml" Target="../ink/ink36.xml"/><Relationship Id="rId93" Type="http://schemas.openxmlformats.org/officeDocument/2006/relationships/image" Target="../media/image46.png"/><Relationship Id="rId98" Type="http://schemas.openxmlformats.org/officeDocument/2006/relationships/customXml" Target="../ink/ink49.xml"/><Relationship Id="rId121" Type="http://schemas.openxmlformats.org/officeDocument/2006/relationships/image" Target="../media/image60.png"/><Relationship Id="rId3" Type="http://schemas.openxmlformats.org/officeDocument/2006/relationships/image" Target="../media/image1.png"/><Relationship Id="rId25" Type="http://schemas.openxmlformats.org/officeDocument/2006/relationships/image" Target="../media/image12.png"/><Relationship Id="rId46" Type="http://schemas.openxmlformats.org/officeDocument/2006/relationships/customXml" Target="../ink/ink23.xml"/><Relationship Id="rId67" Type="http://schemas.openxmlformats.org/officeDocument/2006/relationships/image" Target="../media/image33.png"/><Relationship Id="rId116" Type="http://schemas.openxmlformats.org/officeDocument/2006/relationships/customXml" Target="../ink/ink58.xml"/><Relationship Id="rId20" Type="http://schemas.openxmlformats.org/officeDocument/2006/relationships/customXml" Target="../ink/ink10.xml"/><Relationship Id="rId41" Type="http://schemas.openxmlformats.org/officeDocument/2006/relationships/image" Target="../media/image20.png"/><Relationship Id="rId62" Type="http://schemas.openxmlformats.org/officeDocument/2006/relationships/customXml" Target="../ink/ink31.xml"/><Relationship Id="rId83" Type="http://schemas.openxmlformats.org/officeDocument/2006/relationships/image" Target="../media/image41.png"/><Relationship Id="rId88" Type="http://schemas.openxmlformats.org/officeDocument/2006/relationships/customXml" Target="../ink/ink44.xml"/><Relationship Id="rId111" Type="http://schemas.openxmlformats.org/officeDocument/2006/relationships/image" Target="../media/image55.png"/><Relationship Id="rId15" Type="http://schemas.openxmlformats.org/officeDocument/2006/relationships/image" Target="../media/image7.png"/><Relationship Id="rId36" Type="http://schemas.openxmlformats.org/officeDocument/2006/relationships/customXml" Target="../ink/ink18.xml"/><Relationship Id="rId57" Type="http://schemas.openxmlformats.org/officeDocument/2006/relationships/image" Target="../media/image28.png"/><Relationship Id="rId106" Type="http://schemas.openxmlformats.org/officeDocument/2006/relationships/customXml" Target="../ink/ink53.xml"/><Relationship Id="rId127" Type="http://schemas.openxmlformats.org/officeDocument/2006/relationships/image" Target="../media/image63.png"/><Relationship Id="rId10" Type="http://schemas.openxmlformats.org/officeDocument/2006/relationships/customXml" Target="../ink/ink5.xml"/><Relationship Id="rId31" Type="http://schemas.openxmlformats.org/officeDocument/2006/relationships/image" Target="../media/image15.png"/><Relationship Id="rId52" Type="http://schemas.openxmlformats.org/officeDocument/2006/relationships/customXml" Target="../ink/ink26.xml"/><Relationship Id="rId73" Type="http://schemas.openxmlformats.org/officeDocument/2006/relationships/image" Target="../media/image36.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3" Type="http://schemas.openxmlformats.org/officeDocument/2006/relationships/image" Target="../media/image588.png"/><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601.png"/><Relationship Id="rId21" Type="http://schemas.openxmlformats.org/officeDocument/2006/relationships/image" Target="../media/image592.png"/><Relationship Id="rId34" Type="http://schemas.openxmlformats.org/officeDocument/2006/relationships/customXml" Target="../ink/ink337.xml"/><Relationship Id="rId42" Type="http://schemas.openxmlformats.org/officeDocument/2006/relationships/customXml" Target="../ink/ink341.xml"/><Relationship Id="rId7" Type="http://schemas.openxmlformats.org/officeDocument/2006/relationships/image" Target="../media/image586.png"/><Relationship Id="rId2" Type="http://schemas.openxmlformats.org/officeDocument/2006/relationships/customXml" Target="../ink/ink321.xml"/><Relationship Id="rId16" Type="http://schemas.openxmlformats.org/officeDocument/2006/relationships/customXml" Target="../ink/ink328.xml"/><Relationship Id="rId20" Type="http://schemas.openxmlformats.org/officeDocument/2006/relationships/customXml" Target="../ink/ink330.xml"/><Relationship Id="rId29" Type="http://schemas.openxmlformats.org/officeDocument/2006/relationships/image" Target="../media/image596.png"/><Relationship Id="rId41" Type="http://schemas.openxmlformats.org/officeDocument/2006/relationships/image" Target="../media/image602.png"/><Relationship Id="rId1" Type="http://schemas.openxmlformats.org/officeDocument/2006/relationships/slideLayout" Target="../slideLayouts/slideLayout2.xml"/><Relationship Id="rId6" Type="http://schemas.openxmlformats.org/officeDocument/2006/relationships/customXml" Target="../ink/ink323.xml"/><Relationship Id="rId11" Type="http://schemas.openxmlformats.org/officeDocument/2006/relationships/image" Target="../media/image164.png"/><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600.png"/><Relationship Id="rId40" Type="http://schemas.openxmlformats.org/officeDocument/2006/relationships/customXml" Target="../ink/ink340.xml"/><Relationship Id="rId5" Type="http://schemas.openxmlformats.org/officeDocument/2006/relationships/image" Target="../media/image585.png"/><Relationship Id="rId15" Type="http://schemas.openxmlformats.org/officeDocument/2006/relationships/image" Target="../media/image589.png"/><Relationship Id="rId23" Type="http://schemas.openxmlformats.org/officeDocument/2006/relationships/image" Target="../media/image593.png"/><Relationship Id="rId28" Type="http://schemas.openxmlformats.org/officeDocument/2006/relationships/customXml" Target="../ink/ink334.xml"/><Relationship Id="rId36" Type="http://schemas.openxmlformats.org/officeDocument/2006/relationships/customXml" Target="../ink/ink338.xml"/><Relationship Id="rId10" Type="http://schemas.openxmlformats.org/officeDocument/2006/relationships/customXml" Target="../ink/ink325.xml"/><Relationship Id="rId19" Type="http://schemas.openxmlformats.org/officeDocument/2006/relationships/image" Target="../media/image591.png"/><Relationship Id="rId31" Type="http://schemas.openxmlformats.org/officeDocument/2006/relationships/image" Target="../media/image597.png"/><Relationship Id="rId4" Type="http://schemas.openxmlformats.org/officeDocument/2006/relationships/customXml" Target="../ink/ink322.xml"/><Relationship Id="rId9" Type="http://schemas.openxmlformats.org/officeDocument/2006/relationships/image" Target="../media/image587.png"/><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595.png"/><Relationship Id="rId30" Type="http://schemas.openxmlformats.org/officeDocument/2006/relationships/customXml" Target="../ink/ink335.xml"/><Relationship Id="rId35" Type="http://schemas.openxmlformats.org/officeDocument/2006/relationships/image" Target="../media/image599.png"/><Relationship Id="rId43" Type="http://schemas.openxmlformats.org/officeDocument/2006/relationships/image" Target="../media/image603.png"/><Relationship Id="rId8" Type="http://schemas.openxmlformats.org/officeDocument/2006/relationships/customXml" Target="../ink/ink324.xml"/><Relationship Id="rId3" Type="http://schemas.openxmlformats.org/officeDocument/2006/relationships/image" Target="../media/image584.png"/><Relationship Id="rId12" Type="http://schemas.openxmlformats.org/officeDocument/2006/relationships/customXml" Target="../ink/ink326.xml"/><Relationship Id="rId17" Type="http://schemas.openxmlformats.org/officeDocument/2006/relationships/image" Target="../media/image590.png"/><Relationship Id="rId25" Type="http://schemas.openxmlformats.org/officeDocument/2006/relationships/image" Target="../media/image594.png"/><Relationship Id="rId33" Type="http://schemas.openxmlformats.org/officeDocument/2006/relationships/image" Target="../media/image598.png"/><Relationship Id="rId38" Type="http://schemas.openxmlformats.org/officeDocument/2006/relationships/customXml" Target="../ink/ink339.xml"/></Relationships>
</file>

<file path=ppt/slides/_rels/slide41.xml.rels><?xml version="1.0" encoding="UTF-8" standalone="yes"?>
<Relationships xmlns="http://schemas.openxmlformats.org/package/2006/relationships"><Relationship Id="rId8" Type="http://schemas.openxmlformats.org/officeDocument/2006/relationships/customXml" Target="../ink/ink344.xml"/><Relationship Id="rId3" Type="http://schemas.openxmlformats.org/officeDocument/2006/relationships/image" Target="../media/image174.png"/><Relationship Id="rId7" Type="http://schemas.openxmlformats.org/officeDocument/2006/relationships/image" Target="../media/image607.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customXml" Target="../ink/ink343.xml"/><Relationship Id="rId11" Type="http://schemas.openxmlformats.org/officeDocument/2006/relationships/image" Target="../media/image609.png"/><Relationship Id="rId5" Type="http://schemas.openxmlformats.org/officeDocument/2006/relationships/image" Target="../media/image606.png"/><Relationship Id="rId10" Type="http://schemas.openxmlformats.org/officeDocument/2006/relationships/customXml" Target="../ink/ink345.xml"/><Relationship Id="rId4" Type="http://schemas.openxmlformats.org/officeDocument/2006/relationships/customXml" Target="../ink/ink342.xml"/><Relationship Id="rId9" Type="http://schemas.openxmlformats.org/officeDocument/2006/relationships/image" Target="../media/image608.png"/></Relationships>
</file>

<file path=ppt/slides/_rels/slide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customXml" Target="../ink/ink403.xml"/><Relationship Id="rId299" Type="http://schemas.openxmlformats.org/officeDocument/2006/relationships/customXml" Target="../ink/ink494.xml"/><Relationship Id="rId21" Type="http://schemas.openxmlformats.org/officeDocument/2006/relationships/customXml" Target="../ink/ink355.xml"/><Relationship Id="rId63" Type="http://schemas.openxmlformats.org/officeDocument/2006/relationships/customXml" Target="../ink/ink376.xml"/><Relationship Id="rId159" Type="http://schemas.openxmlformats.org/officeDocument/2006/relationships/customXml" Target="../ink/ink424.xml"/><Relationship Id="rId324" Type="http://schemas.openxmlformats.org/officeDocument/2006/relationships/image" Target="../media/image771.png"/><Relationship Id="rId366" Type="http://schemas.openxmlformats.org/officeDocument/2006/relationships/image" Target="../media/image791.png"/><Relationship Id="rId170" Type="http://schemas.openxmlformats.org/officeDocument/2006/relationships/image" Target="../media/image694.png"/><Relationship Id="rId226" Type="http://schemas.openxmlformats.org/officeDocument/2006/relationships/image" Target="../media/image722.png"/><Relationship Id="rId268" Type="http://schemas.openxmlformats.org/officeDocument/2006/relationships/image" Target="../media/image743.png"/><Relationship Id="rId32" Type="http://schemas.openxmlformats.org/officeDocument/2006/relationships/image" Target="../media/image625.png"/><Relationship Id="rId74" Type="http://schemas.openxmlformats.org/officeDocument/2006/relationships/image" Target="../media/image646.png"/><Relationship Id="rId128" Type="http://schemas.openxmlformats.org/officeDocument/2006/relationships/image" Target="../media/image673.png"/><Relationship Id="rId335" Type="http://schemas.openxmlformats.org/officeDocument/2006/relationships/customXml" Target="../ink/ink512.xml"/><Relationship Id="rId377" Type="http://schemas.openxmlformats.org/officeDocument/2006/relationships/customXml" Target="../ink/ink533.xml"/><Relationship Id="rId5" Type="http://schemas.openxmlformats.org/officeDocument/2006/relationships/customXml" Target="../ink/ink347.xml"/><Relationship Id="rId181" Type="http://schemas.openxmlformats.org/officeDocument/2006/relationships/customXml" Target="../ink/ink435.xml"/><Relationship Id="rId237" Type="http://schemas.openxmlformats.org/officeDocument/2006/relationships/customXml" Target="../ink/ink463.xml"/><Relationship Id="rId279" Type="http://schemas.openxmlformats.org/officeDocument/2006/relationships/customXml" Target="../ink/ink484.xml"/><Relationship Id="rId43" Type="http://schemas.openxmlformats.org/officeDocument/2006/relationships/customXml" Target="../ink/ink366.xml"/><Relationship Id="rId139" Type="http://schemas.openxmlformats.org/officeDocument/2006/relationships/customXml" Target="../ink/ink414.xml"/><Relationship Id="rId290" Type="http://schemas.openxmlformats.org/officeDocument/2006/relationships/image" Target="../media/image754.png"/><Relationship Id="rId304" Type="http://schemas.openxmlformats.org/officeDocument/2006/relationships/image" Target="../media/image761.png"/><Relationship Id="rId346" Type="http://schemas.openxmlformats.org/officeDocument/2006/relationships/image" Target="../media/image782.png"/><Relationship Id="rId388" Type="http://schemas.openxmlformats.org/officeDocument/2006/relationships/image" Target="../media/image802.png"/><Relationship Id="rId85" Type="http://schemas.openxmlformats.org/officeDocument/2006/relationships/customXml" Target="../ink/ink387.xml"/><Relationship Id="rId150" Type="http://schemas.openxmlformats.org/officeDocument/2006/relationships/image" Target="../media/image684.png"/><Relationship Id="rId192" Type="http://schemas.openxmlformats.org/officeDocument/2006/relationships/image" Target="../media/image705.png"/><Relationship Id="rId206" Type="http://schemas.openxmlformats.org/officeDocument/2006/relationships/image" Target="../media/image712.png"/><Relationship Id="rId248" Type="http://schemas.openxmlformats.org/officeDocument/2006/relationships/image" Target="../media/image733.png"/><Relationship Id="rId12" Type="http://schemas.openxmlformats.org/officeDocument/2006/relationships/image" Target="../media/image615.png"/><Relationship Id="rId108" Type="http://schemas.openxmlformats.org/officeDocument/2006/relationships/image" Target="../media/image663.png"/><Relationship Id="rId315" Type="http://schemas.openxmlformats.org/officeDocument/2006/relationships/customXml" Target="../ink/ink502.xml"/><Relationship Id="rId357" Type="http://schemas.openxmlformats.org/officeDocument/2006/relationships/customXml" Target="../ink/ink523.xml"/><Relationship Id="rId54" Type="http://schemas.openxmlformats.org/officeDocument/2006/relationships/image" Target="../media/image636.png"/><Relationship Id="rId96" Type="http://schemas.openxmlformats.org/officeDocument/2006/relationships/image" Target="../media/image657.png"/><Relationship Id="rId161" Type="http://schemas.openxmlformats.org/officeDocument/2006/relationships/customXml" Target="../ink/ink425.xml"/><Relationship Id="rId217" Type="http://schemas.openxmlformats.org/officeDocument/2006/relationships/customXml" Target="../ink/ink453.xml"/><Relationship Id="rId259" Type="http://schemas.openxmlformats.org/officeDocument/2006/relationships/customXml" Target="../ink/ink474.xml"/><Relationship Id="rId23" Type="http://schemas.openxmlformats.org/officeDocument/2006/relationships/customXml" Target="../ink/ink356.xml"/><Relationship Id="rId119" Type="http://schemas.openxmlformats.org/officeDocument/2006/relationships/customXml" Target="../ink/ink404.xml"/><Relationship Id="rId270" Type="http://schemas.openxmlformats.org/officeDocument/2006/relationships/image" Target="../media/image744.png"/><Relationship Id="rId326" Type="http://schemas.openxmlformats.org/officeDocument/2006/relationships/image" Target="../media/image772.png"/><Relationship Id="rId65" Type="http://schemas.openxmlformats.org/officeDocument/2006/relationships/customXml" Target="../ink/ink377.xml"/><Relationship Id="rId130" Type="http://schemas.openxmlformats.org/officeDocument/2006/relationships/image" Target="../media/image674.png"/><Relationship Id="rId368" Type="http://schemas.openxmlformats.org/officeDocument/2006/relationships/image" Target="../media/image792.png"/><Relationship Id="rId172" Type="http://schemas.openxmlformats.org/officeDocument/2006/relationships/image" Target="../media/image695.png"/><Relationship Id="rId228" Type="http://schemas.openxmlformats.org/officeDocument/2006/relationships/image" Target="../media/image723.png"/><Relationship Id="rId281" Type="http://schemas.openxmlformats.org/officeDocument/2006/relationships/customXml" Target="../ink/ink485.xml"/><Relationship Id="rId337" Type="http://schemas.openxmlformats.org/officeDocument/2006/relationships/customXml" Target="../ink/ink513.xml"/><Relationship Id="rId34" Type="http://schemas.openxmlformats.org/officeDocument/2006/relationships/image" Target="../media/image626.png"/><Relationship Id="rId76" Type="http://schemas.openxmlformats.org/officeDocument/2006/relationships/image" Target="../media/image647.png"/><Relationship Id="rId141" Type="http://schemas.openxmlformats.org/officeDocument/2006/relationships/customXml" Target="../ink/ink415.xml"/><Relationship Id="rId379" Type="http://schemas.openxmlformats.org/officeDocument/2006/relationships/customXml" Target="../ink/ink534.xml"/><Relationship Id="rId7" Type="http://schemas.openxmlformats.org/officeDocument/2006/relationships/customXml" Target="../ink/ink348.xml"/><Relationship Id="rId183" Type="http://schemas.openxmlformats.org/officeDocument/2006/relationships/customXml" Target="../ink/ink436.xml"/><Relationship Id="rId239" Type="http://schemas.openxmlformats.org/officeDocument/2006/relationships/customXml" Target="../ink/ink464.xml"/><Relationship Id="rId250" Type="http://schemas.openxmlformats.org/officeDocument/2006/relationships/image" Target="../media/image734.png"/><Relationship Id="rId292" Type="http://schemas.openxmlformats.org/officeDocument/2006/relationships/image" Target="../media/image755.png"/><Relationship Id="rId306" Type="http://schemas.openxmlformats.org/officeDocument/2006/relationships/image" Target="../media/image762.png"/><Relationship Id="rId45" Type="http://schemas.openxmlformats.org/officeDocument/2006/relationships/customXml" Target="../ink/ink367.xml"/><Relationship Id="rId87" Type="http://schemas.openxmlformats.org/officeDocument/2006/relationships/customXml" Target="../ink/ink388.xml"/><Relationship Id="rId110" Type="http://schemas.openxmlformats.org/officeDocument/2006/relationships/image" Target="../media/image664.png"/><Relationship Id="rId348" Type="http://schemas.openxmlformats.org/officeDocument/2006/relationships/image" Target="../media/image783.png"/><Relationship Id="rId152" Type="http://schemas.openxmlformats.org/officeDocument/2006/relationships/image" Target="../media/image685.png"/><Relationship Id="rId194" Type="http://schemas.openxmlformats.org/officeDocument/2006/relationships/image" Target="../media/image706.png"/><Relationship Id="rId208" Type="http://schemas.openxmlformats.org/officeDocument/2006/relationships/image" Target="../media/image713.png"/><Relationship Id="rId261" Type="http://schemas.openxmlformats.org/officeDocument/2006/relationships/customXml" Target="../ink/ink475.xml"/><Relationship Id="rId14" Type="http://schemas.openxmlformats.org/officeDocument/2006/relationships/image" Target="../media/image616.png"/><Relationship Id="rId56" Type="http://schemas.openxmlformats.org/officeDocument/2006/relationships/image" Target="../media/image637.png"/><Relationship Id="rId317" Type="http://schemas.openxmlformats.org/officeDocument/2006/relationships/customXml" Target="../ink/ink503.xml"/><Relationship Id="rId359" Type="http://schemas.openxmlformats.org/officeDocument/2006/relationships/customXml" Target="../ink/ink524.xml"/><Relationship Id="rId98" Type="http://schemas.openxmlformats.org/officeDocument/2006/relationships/image" Target="../media/image658.png"/><Relationship Id="rId121" Type="http://schemas.openxmlformats.org/officeDocument/2006/relationships/customXml" Target="../ink/ink405.xml"/><Relationship Id="rId163" Type="http://schemas.openxmlformats.org/officeDocument/2006/relationships/customXml" Target="../ink/ink426.xml"/><Relationship Id="rId219" Type="http://schemas.openxmlformats.org/officeDocument/2006/relationships/customXml" Target="../ink/ink454.xml"/><Relationship Id="rId370" Type="http://schemas.openxmlformats.org/officeDocument/2006/relationships/image" Target="../media/image793.png"/><Relationship Id="rId230" Type="http://schemas.openxmlformats.org/officeDocument/2006/relationships/image" Target="../media/image724.png"/><Relationship Id="rId25" Type="http://schemas.openxmlformats.org/officeDocument/2006/relationships/customXml" Target="../ink/ink357.xml"/><Relationship Id="rId67" Type="http://schemas.openxmlformats.org/officeDocument/2006/relationships/customXml" Target="../ink/ink378.xml"/><Relationship Id="rId272" Type="http://schemas.openxmlformats.org/officeDocument/2006/relationships/image" Target="../media/image745.png"/><Relationship Id="rId328" Type="http://schemas.openxmlformats.org/officeDocument/2006/relationships/image" Target="../media/image773.png"/><Relationship Id="rId132" Type="http://schemas.openxmlformats.org/officeDocument/2006/relationships/image" Target="../media/image675.png"/><Relationship Id="rId174" Type="http://schemas.openxmlformats.org/officeDocument/2006/relationships/image" Target="../media/image696.png"/><Relationship Id="rId381" Type="http://schemas.openxmlformats.org/officeDocument/2006/relationships/customXml" Target="../ink/ink535.xml"/><Relationship Id="rId241" Type="http://schemas.openxmlformats.org/officeDocument/2006/relationships/customXml" Target="../ink/ink465.xml"/><Relationship Id="rId36" Type="http://schemas.openxmlformats.org/officeDocument/2006/relationships/image" Target="../media/image627.png"/><Relationship Id="rId283" Type="http://schemas.openxmlformats.org/officeDocument/2006/relationships/customXml" Target="../ink/ink486.xml"/><Relationship Id="rId339" Type="http://schemas.openxmlformats.org/officeDocument/2006/relationships/customXml" Target="../ink/ink514.xml"/><Relationship Id="rId78" Type="http://schemas.openxmlformats.org/officeDocument/2006/relationships/image" Target="../media/image648.png"/><Relationship Id="rId101" Type="http://schemas.openxmlformats.org/officeDocument/2006/relationships/customXml" Target="../ink/ink395.xml"/><Relationship Id="rId143" Type="http://schemas.openxmlformats.org/officeDocument/2006/relationships/customXml" Target="../ink/ink416.xml"/><Relationship Id="rId185" Type="http://schemas.openxmlformats.org/officeDocument/2006/relationships/customXml" Target="../ink/ink437.xml"/><Relationship Id="rId350" Type="http://schemas.openxmlformats.org/officeDocument/2006/relationships/image" Target="../media/image784.png"/><Relationship Id="rId9" Type="http://schemas.openxmlformats.org/officeDocument/2006/relationships/customXml" Target="../ink/ink349.xml"/><Relationship Id="rId210" Type="http://schemas.openxmlformats.org/officeDocument/2006/relationships/image" Target="../media/image714.png"/><Relationship Id="rId252" Type="http://schemas.openxmlformats.org/officeDocument/2006/relationships/image" Target="../media/image735.png"/><Relationship Id="rId294" Type="http://schemas.openxmlformats.org/officeDocument/2006/relationships/image" Target="../media/image756.png"/><Relationship Id="rId308" Type="http://schemas.openxmlformats.org/officeDocument/2006/relationships/image" Target="../media/image763.png"/><Relationship Id="rId47" Type="http://schemas.openxmlformats.org/officeDocument/2006/relationships/customXml" Target="../ink/ink368.xml"/><Relationship Id="rId68" Type="http://schemas.openxmlformats.org/officeDocument/2006/relationships/image" Target="../media/image643.png"/><Relationship Id="rId89" Type="http://schemas.openxmlformats.org/officeDocument/2006/relationships/customXml" Target="../ink/ink389.xml"/><Relationship Id="rId112" Type="http://schemas.openxmlformats.org/officeDocument/2006/relationships/image" Target="../media/image665.png"/><Relationship Id="rId133" Type="http://schemas.openxmlformats.org/officeDocument/2006/relationships/customXml" Target="../ink/ink411.xml"/><Relationship Id="rId154" Type="http://schemas.openxmlformats.org/officeDocument/2006/relationships/image" Target="../media/image686.png"/><Relationship Id="rId175" Type="http://schemas.openxmlformats.org/officeDocument/2006/relationships/customXml" Target="../ink/ink432.xml"/><Relationship Id="rId340" Type="http://schemas.openxmlformats.org/officeDocument/2006/relationships/image" Target="../media/image779.png"/><Relationship Id="rId361" Type="http://schemas.openxmlformats.org/officeDocument/2006/relationships/customXml" Target="../ink/ink525.xml"/><Relationship Id="rId196" Type="http://schemas.openxmlformats.org/officeDocument/2006/relationships/image" Target="../media/image707.png"/><Relationship Id="rId200" Type="http://schemas.openxmlformats.org/officeDocument/2006/relationships/image" Target="../media/image709.png"/><Relationship Id="rId382" Type="http://schemas.openxmlformats.org/officeDocument/2006/relationships/image" Target="../media/image799.png"/><Relationship Id="rId16" Type="http://schemas.openxmlformats.org/officeDocument/2006/relationships/image" Target="../media/image617.png"/><Relationship Id="rId221" Type="http://schemas.openxmlformats.org/officeDocument/2006/relationships/customXml" Target="../ink/ink455.xml"/><Relationship Id="rId242" Type="http://schemas.openxmlformats.org/officeDocument/2006/relationships/image" Target="../media/image730.png"/><Relationship Id="rId263" Type="http://schemas.openxmlformats.org/officeDocument/2006/relationships/customXml" Target="../ink/ink476.xml"/><Relationship Id="rId284" Type="http://schemas.openxmlformats.org/officeDocument/2006/relationships/image" Target="../media/image751.png"/><Relationship Id="rId319" Type="http://schemas.openxmlformats.org/officeDocument/2006/relationships/customXml" Target="../ink/ink504.xml"/><Relationship Id="rId37" Type="http://schemas.openxmlformats.org/officeDocument/2006/relationships/customXml" Target="../ink/ink363.xml"/><Relationship Id="rId58" Type="http://schemas.openxmlformats.org/officeDocument/2006/relationships/image" Target="../media/image638.png"/><Relationship Id="rId79" Type="http://schemas.openxmlformats.org/officeDocument/2006/relationships/customXml" Target="../ink/ink384.xml"/><Relationship Id="rId102" Type="http://schemas.openxmlformats.org/officeDocument/2006/relationships/image" Target="../media/image660.png"/><Relationship Id="rId123" Type="http://schemas.openxmlformats.org/officeDocument/2006/relationships/customXml" Target="../ink/ink406.xml"/><Relationship Id="rId144" Type="http://schemas.openxmlformats.org/officeDocument/2006/relationships/image" Target="../media/image681.png"/><Relationship Id="rId330" Type="http://schemas.openxmlformats.org/officeDocument/2006/relationships/image" Target="../media/image774.png"/><Relationship Id="rId90" Type="http://schemas.openxmlformats.org/officeDocument/2006/relationships/image" Target="../media/image654.png"/><Relationship Id="rId165" Type="http://schemas.openxmlformats.org/officeDocument/2006/relationships/customXml" Target="../ink/ink427.xml"/><Relationship Id="rId186" Type="http://schemas.openxmlformats.org/officeDocument/2006/relationships/image" Target="../media/image702.png"/><Relationship Id="rId351" Type="http://schemas.openxmlformats.org/officeDocument/2006/relationships/customXml" Target="../ink/ink520.xml"/><Relationship Id="rId372" Type="http://schemas.openxmlformats.org/officeDocument/2006/relationships/image" Target="../media/image794.png"/><Relationship Id="rId211" Type="http://schemas.openxmlformats.org/officeDocument/2006/relationships/customXml" Target="../ink/ink450.xml"/><Relationship Id="rId232" Type="http://schemas.openxmlformats.org/officeDocument/2006/relationships/image" Target="../media/image725.png"/><Relationship Id="rId253" Type="http://schemas.openxmlformats.org/officeDocument/2006/relationships/customXml" Target="../ink/ink471.xml"/><Relationship Id="rId274" Type="http://schemas.openxmlformats.org/officeDocument/2006/relationships/image" Target="../media/image746.png"/><Relationship Id="rId295" Type="http://schemas.openxmlformats.org/officeDocument/2006/relationships/customXml" Target="../ink/ink492.xml"/><Relationship Id="rId309" Type="http://schemas.openxmlformats.org/officeDocument/2006/relationships/customXml" Target="../ink/ink499.xml"/><Relationship Id="rId27" Type="http://schemas.openxmlformats.org/officeDocument/2006/relationships/customXml" Target="../ink/ink358.xml"/><Relationship Id="rId48" Type="http://schemas.openxmlformats.org/officeDocument/2006/relationships/image" Target="../media/image633.png"/><Relationship Id="rId69" Type="http://schemas.openxmlformats.org/officeDocument/2006/relationships/customXml" Target="../ink/ink379.xml"/><Relationship Id="rId113" Type="http://schemas.openxmlformats.org/officeDocument/2006/relationships/customXml" Target="../ink/ink401.xml"/><Relationship Id="rId134" Type="http://schemas.openxmlformats.org/officeDocument/2006/relationships/image" Target="../media/image676.png"/><Relationship Id="rId320" Type="http://schemas.openxmlformats.org/officeDocument/2006/relationships/image" Target="../media/image769.png"/><Relationship Id="rId80" Type="http://schemas.openxmlformats.org/officeDocument/2006/relationships/image" Target="../media/image649.png"/><Relationship Id="rId155" Type="http://schemas.openxmlformats.org/officeDocument/2006/relationships/customXml" Target="../ink/ink422.xml"/><Relationship Id="rId176" Type="http://schemas.openxmlformats.org/officeDocument/2006/relationships/image" Target="../media/image697.png"/><Relationship Id="rId197" Type="http://schemas.openxmlformats.org/officeDocument/2006/relationships/customXml" Target="../ink/ink443.xml"/><Relationship Id="rId341" Type="http://schemas.openxmlformats.org/officeDocument/2006/relationships/customXml" Target="../ink/ink515.xml"/><Relationship Id="rId362" Type="http://schemas.openxmlformats.org/officeDocument/2006/relationships/image" Target="../media/image789.png"/><Relationship Id="rId383" Type="http://schemas.openxmlformats.org/officeDocument/2006/relationships/customXml" Target="../ink/ink536.xml"/><Relationship Id="rId201" Type="http://schemas.openxmlformats.org/officeDocument/2006/relationships/customXml" Target="../ink/ink445.xml"/><Relationship Id="rId222" Type="http://schemas.openxmlformats.org/officeDocument/2006/relationships/image" Target="../media/image720.png"/><Relationship Id="rId243" Type="http://schemas.openxmlformats.org/officeDocument/2006/relationships/customXml" Target="../ink/ink466.xml"/><Relationship Id="rId264" Type="http://schemas.openxmlformats.org/officeDocument/2006/relationships/image" Target="../media/image741.png"/><Relationship Id="rId285" Type="http://schemas.openxmlformats.org/officeDocument/2006/relationships/customXml" Target="../ink/ink487.xml"/><Relationship Id="rId17" Type="http://schemas.openxmlformats.org/officeDocument/2006/relationships/customXml" Target="../ink/ink353.xml"/><Relationship Id="rId38" Type="http://schemas.openxmlformats.org/officeDocument/2006/relationships/image" Target="../media/image628.png"/><Relationship Id="rId59" Type="http://schemas.openxmlformats.org/officeDocument/2006/relationships/customXml" Target="../ink/ink374.xml"/><Relationship Id="rId103" Type="http://schemas.openxmlformats.org/officeDocument/2006/relationships/customXml" Target="../ink/ink396.xml"/><Relationship Id="rId124" Type="http://schemas.openxmlformats.org/officeDocument/2006/relationships/image" Target="../media/image671.png"/><Relationship Id="rId310" Type="http://schemas.openxmlformats.org/officeDocument/2006/relationships/image" Target="../media/image764.png"/><Relationship Id="rId70" Type="http://schemas.openxmlformats.org/officeDocument/2006/relationships/image" Target="../media/image644.png"/><Relationship Id="rId91" Type="http://schemas.openxmlformats.org/officeDocument/2006/relationships/customXml" Target="../ink/ink390.xml"/><Relationship Id="rId145" Type="http://schemas.openxmlformats.org/officeDocument/2006/relationships/customXml" Target="../ink/ink417.xml"/><Relationship Id="rId166" Type="http://schemas.openxmlformats.org/officeDocument/2006/relationships/image" Target="../media/image692.png"/><Relationship Id="rId187" Type="http://schemas.openxmlformats.org/officeDocument/2006/relationships/customXml" Target="../ink/ink438.xml"/><Relationship Id="rId331" Type="http://schemas.openxmlformats.org/officeDocument/2006/relationships/customXml" Target="../ink/ink510.xml"/><Relationship Id="rId352" Type="http://schemas.openxmlformats.org/officeDocument/2006/relationships/image" Target="../media/image164.png"/><Relationship Id="rId373" Type="http://schemas.openxmlformats.org/officeDocument/2006/relationships/customXml" Target="../ink/ink531.xml"/><Relationship Id="rId1" Type="http://schemas.openxmlformats.org/officeDocument/2006/relationships/slideLayout" Target="../slideLayouts/slideLayout2.xml"/><Relationship Id="rId212" Type="http://schemas.openxmlformats.org/officeDocument/2006/relationships/image" Target="../media/image715.png"/><Relationship Id="rId233" Type="http://schemas.openxmlformats.org/officeDocument/2006/relationships/customXml" Target="../ink/ink461.xml"/><Relationship Id="rId254" Type="http://schemas.openxmlformats.org/officeDocument/2006/relationships/image" Target="../media/image736.png"/><Relationship Id="rId28" Type="http://schemas.openxmlformats.org/officeDocument/2006/relationships/image" Target="../media/image623.png"/><Relationship Id="rId49" Type="http://schemas.openxmlformats.org/officeDocument/2006/relationships/customXml" Target="../ink/ink369.xml"/><Relationship Id="rId114" Type="http://schemas.openxmlformats.org/officeDocument/2006/relationships/image" Target="../media/image666.png"/><Relationship Id="rId275" Type="http://schemas.openxmlformats.org/officeDocument/2006/relationships/customXml" Target="../ink/ink482.xml"/><Relationship Id="rId296" Type="http://schemas.openxmlformats.org/officeDocument/2006/relationships/image" Target="../media/image757.png"/><Relationship Id="rId300" Type="http://schemas.openxmlformats.org/officeDocument/2006/relationships/image" Target="../media/image759.png"/><Relationship Id="rId60" Type="http://schemas.openxmlformats.org/officeDocument/2006/relationships/image" Target="../media/image639.png"/><Relationship Id="rId81" Type="http://schemas.openxmlformats.org/officeDocument/2006/relationships/customXml" Target="../ink/ink385.xml"/><Relationship Id="rId135" Type="http://schemas.openxmlformats.org/officeDocument/2006/relationships/customXml" Target="../ink/ink412.xml"/><Relationship Id="rId156" Type="http://schemas.openxmlformats.org/officeDocument/2006/relationships/image" Target="../media/image687.png"/><Relationship Id="rId177" Type="http://schemas.openxmlformats.org/officeDocument/2006/relationships/customXml" Target="../ink/ink433.xml"/><Relationship Id="rId198" Type="http://schemas.openxmlformats.org/officeDocument/2006/relationships/image" Target="../media/image708.png"/><Relationship Id="rId321" Type="http://schemas.openxmlformats.org/officeDocument/2006/relationships/customXml" Target="../ink/ink505.xml"/><Relationship Id="rId342" Type="http://schemas.openxmlformats.org/officeDocument/2006/relationships/image" Target="../media/image780.png"/><Relationship Id="rId363" Type="http://schemas.openxmlformats.org/officeDocument/2006/relationships/customXml" Target="../ink/ink526.xml"/><Relationship Id="rId384" Type="http://schemas.openxmlformats.org/officeDocument/2006/relationships/image" Target="../media/image800.png"/><Relationship Id="rId202" Type="http://schemas.openxmlformats.org/officeDocument/2006/relationships/image" Target="../media/image710.png"/><Relationship Id="rId223" Type="http://schemas.openxmlformats.org/officeDocument/2006/relationships/customXml" Target="../ink/ink456.xml"/><Relationship Id="rId244" Type="http://schemas.openxmlformats.org/officeDocument/2006/relationships/image" Target="../media/image731.png"/><Relationship Id="rId18" Type="http://schemas.openxmlformats.org/officeDocument/2006/relationships/image" Target="../media/image618.png"/><Relationship Id="rId39" Type="http://schemas.openxmlformats.org/officeDocument/2006/relationships/customXml" Target="../ink/ink364.xml"/><Relationship Id="rId265" Type="http://schemas.openxmlformats.org/officeDocument/2006/relationships/customXml" Target="../ink/ink477.xml"/><Relationship Id="rId286" Type="http://schemas.openxmlformats.org/officeDocument/2006/relationships/image" Target="../media/image752.png"/><Relationship Id="rId50" Type="http://schemas.openxmlformats.org/officeDocument/2006/relationships/image" Target="../media/image634.png"/><Relationship Id="rId104" Type="http://schemas.openxmlformats.org/officeDocument/2006/relationships/image" Target="../media/image661.png"/><Relationship Id="rId125" Type="http://schemas.openxmlformats.org/officeDocument/2006/relationships/customXml" Target="../ink/ink407.xml"/><Relationship Id="rId146" Type="http://schemas.openxmlformats.org/officeDocument/2006/relationships/image" Target="../media/image682.png"/><Relationship Id="rId167" Type="http://schemas.openxmlformats.org/officeDocument/2006/relationships/customXml" Target="../ink/ink428.xml"/><Relationship Id="rId188" Type="http://schemas.openxmlformats.org/officeDocument/2006/relationships/image" Target="../media/image703.png"/><Relationship Id="rId311" Type="http://schemas.openxmlformats.org/officeDocument/2006/relationships/customXml" Target="../ink/ink500.xml"/><Relationship Id="rId332" Type="http://schemas.openxmlformats.org/officeDocument/2006/relationships/image" Target="../media/image775.png"/><Relationship Id="rId353" Type="http://schemas.openxmlformats.org/officeDocument/2006/relationships/customXml" Target="../ink/ink521.xml"/><Relationship Id="rId374" Type="http://schemas.openxmlformats.org/officeDocument/2006/relationships/image" Target="../media/image795.png"/><Relationship Id="rId71" Type="http://schemas.openxmlformats.org/officeDocument/2006/relationships/customXml" Target="../ink/ink380.xml"/><Relationship Id="rId92" Type="http://schemas.openxmlformats.org/officeDocument/2006/relationships/image" Target="../media/image655.png"/><Relationship Id="rId213" Type="http://schemas.openxmlformats.org/officeDocument/2006/relationships/customXml" Target="../ink/ink451.xml"/><Relationship Id="rId234" Type="http://schemas.openxmlformats.org/officeDocument/2006/relationships/image" Target="../media/image726.png"/><Relationship Id="rId2" Type="http://schemas.openxmlformats.org/officeDocument/2006/relationships/image" Target="../media/image198.png"/><Relationship Id="rId29" Type="http://schemas.openxmlformats.org/officeDocument/2006/relationships/customXml" Target="../ink/ink359.xml"/><Relationship Id="rId255" Type="http://schemas.openxmlformats.org/officeDocument/2006/relationships/customXml" Target="../ink/ink472.xml"/><Relationship Id="rId276" Type="http://schemas.openxmlformats.org/officeDocument/2006/relationships/image" Target="../media/image747.png"/><Relationship Id="rId297" Type="http://schemas.openxmlformats.org/officeDocument/2006/relationships/customXml" Target="../ink/ink493.xml"/><Relationship Id="rId40" Type="http://schemas.openxmlformats.org/officeDocument/2006/relationships/image" Target="../media/image629.png"/><Relationship Id="rId115" Type="http://schemas.openxmlformats.org/officeDocument/2006/relationships/customXml" Target="../ink/ink402.xml"/><Relationship Id="rId136" Type="http://schemas.openxmlformats.org/officeDocument/2006/relationships/image" Target="../media/image677.png"/><Relationship Id="rId157" Type="http://schemas.openxmlformats.org/officeDocument/2006/relationships/customXml" Target="../ink/ink423.xml"/><Relationship Id="rId178" Type="http://schemas.openxmlformats.org/officeDocument/2006/relationships/image" Target="../media/image698.png"/><Relationship Id="rId301" Type="http://schemas.openxmlformats.org/officeDocument/2006/relationships/customXml" Target="../ink/ink495.xml"/><Relationship Id="rId322" Type="http://schemas.openxmlformats.org/officeDocument/2006/relationships/image" Target="../media/image770.png"/><Relationship Id="rId343" Type="http://schemas.openxmlformats.org/officeDocument/2006/relationships/customXml" Target="../ink/ink516.xml"/><Relationship Id="rId364" Type="http://schemas.openxmlformats.org/officeDocument/2006/relationships/image" Target="../media/image790.png"/><Relationship Id="rId61" Type="http://schemas.openxmlformats.org/officeDocument/2006/relationships/customXml" Target="../ink/ink375.xml"/><Relationship Id="rId82" Type="http://schemas.openxmlformats.org/officeDocument/2006/relationships/image" Target="../media/image650.png"/><Relationship Id="rId199" Type="http://schemas.openxmlformats.org/officeDocument/2006/relationships/customXml" Target="../ink/ink444.xml"/><Relationship Id="rId203" Type="http://schemas.openxmlformats.org/officeDocument/2006/relationships/customXml" Target="../ink/ink446.xml"/><Relationship Id="rId385" Type="http://schemas.openxmlformats.org/officeDocument/2006/relationships/customXml" Target="../ink/ink537.xml"/><Relationship Id="rId19" Type="http://schemas.openxmlformats.org/officeDocument/2006/relationships/customXml" Target="../ink/ink354.xml"/><Relationship Id="rId224" Type="http://schemas.openxmlformats.org/officeDocument/2006/relationships/image" Target="../media/image721.png"/><Relationship Id="rId245" Type="http://schemas.openxmlformats.org/officeDocument/2006/relationships/customXml" Target="../ink/ink467.xml"/><Relationship Id="rId266" Type="http://schemas.openxmlformats.org/officeDocument/2006/relationships/image" Target="../media/image742.png"/><Relationship Id="rId287" Type="http://schemas.openxmlformats.org/officeDocument/2006/relationships/customXml" Target="../ink/ink488.xml"/><Relationship Id="rId30" Type="http://schemas.openxmlformats.org/officeDocument/2006/relationships/image" Target="../media/image624.png"/><Relationship Id="rId105" Type="http://schemas.openxmlformats.org/officeDocument/2006/relationships/customXml" Target="../ink/ink397.xml"/><Relationship Id="rId126" Type="http://schemas.openxmlformats.org/officeDocument/2006/relationships/image" Target="../media/image672.png"/><Relationship Id="rId147" Type="http://schemas.openxmlformats.org/officeDocument/2006/relationships/customXml" Target="../ink/ink418.xml"/><Relationship Id="rId168" Type="http://schemas.openxmlformats.org/officeDocument/2006/relationships/image" Target="../media/image693.png"/><Relationship Id="rId312" Type="http://schemas.openxmlformats.org/officeDocument/2006/relationships/image" Target="../media/image765.png"/><Relationship Id="rId333" Type="http://schemas.openxmlformats.org/officeDocument/2006/relationships/customXml" Target="../ink/ink511.xml"/><Relationship Id="rId354" Type="http://schemas.openxmlformats.org/officeDocument/2006/relationships/image" Target="../media/image785.png"/><Relationship Id="rId51" Type="http://schemas.openxmlformats.org/officeDocument/2006/relationships/customXml" Target="../ink/ink370.xml"/><Relationship Id="rId72" Type="http://schemas.openxmlformats.org/officeDocument/2006/relationships/image" Target="../media/image645.png"/><Relationship Id="rId93" Type="http://schemas.openxmlformats.org/officeDocument/2006/relationships/customXml" Target="../ink/ink391.xml"/><Relationship Id="rId189" Type="http://schemas.openxmlformats.org/officeDocument/2006/relationships/customXml" Target="../ink/ink439.xml"/><Relationship Id="rId375" Type="http://schemas.openxmlformats.org/officeDocument/2006/relationships/customXml" Target="../ink/ink532.xml"/><Relationship Id="rId3" Type="http://schemas.openxmlformats.org/officeDocument/2006/relationships/customXml" Target="../ink/ink346.xml"/><Relationship Id="rId214" Type="http://schemas.openxmlformats.org/officeDocument/2006/relationships/image" Target="../media/image716.png"/><Relationship Id="rId235" Type="http://schemas.openxmlformats.org/officeDocument/2006/relationships/customXml" Target="../ink/ink462.xml"/><Relationship Id="rId256" Type="http://schemas.openxmlformats.org/officeDocument/2006/relationships/image" Target="../media/image737.png"/><Relationship Id="rId277" Type="http://schemas.openxmlformats.org/officeDocument/2006/relationships/customXml" Target="../ink/ink483.xml"/><Relationship Id="rId298" Type="http://schemas.openxmlformats.org/officeDocument/2006/relationships/image" Target="../media/image758.png"/><Relationship Id="rId116" Type="http://schemas.openxmlformats.org/officeDocument/2006/relationships/image" Target="../media/image667.png"/><Relationship Id="rId137" Type="http://schemas.openxmlformats.org/officeDocument/2006/relationships/customXml" Target="../ink/ink413.xml"/><Relationship Id="rId158" Type="http://schemas.openxmlformats.org/officeDocument/2006/relationships/image" Target="../media/image688.png"/><Relationship Id="rId302" Type="http://schemas.openxmlformats.org/officeDocument/2006/relationships/image" Target="../media/image760.png"/><Relationship Id="rId323" Type="http://schemas.openxmlformats.org/officeDocument/2006/relationships/customXml" Target="../ink/ink506.xml"/><Relationship Id="rId344" Type="http://schemas.openxmlformats.org/officeDocument/2006/relationships/image" Target="../media/image781.png"/><Relationship Id="rId20" Type="http://schemas.openxmlformats.org/officeDocument/2006/relationships/image" Target="../media/image619.png"/><Relationship Id="rId41" Type="http://schemas.openxmlformats.org/officeDocument/2006/relationships/customXml" Target="../ink/ink365.xml"/><Relationship Id="rId62" Type="http://schemas.openxmlformats.org/officeDocument/2006/relationships/image" Target="../media/image640.png"/><Relationship Id="rId83" Type="http://schemas.openxmlformats.org/officeDocument/2006/relationships/customXml" Target="../ink/ink386.xml"/><Relationship Id="rId179" Type="http://schemas.openxmlformats.org/officeDocument/2006/relationships/customXml" Target="../ink/ink434.xml"/><Relationship Id="rId365" Type="http://schemas.openxmlformats.org/officeDocument/2006/relationships/customXml" Target="../ink/ink527.xml"/><Relationship Id="rId386" Type="http://schemas.openxmlformats.org/officeDocument/2006/relationships/image" Target="../media/image801.png"/><Relationship Id="rId190" Type="http://schemas.openxmlformats.org/officeDocument/2006/relationships/image" Target="../media/image704.png"/><Relationship Id="rId204" Type="http://schemas.openxmlformats.org/officeDocument/2006/relationships/image" Target="../media/image711.png"/><Relationship Id="rId225" Type="http://schemas.openxmlformats.org/officeDocument/2006/relationships/customXml" Target="../ink/ink457.xml"/><Relationship Id="rId246" Type="http://schemas.openxmlformats.org/officeDocument/2006/relationships/image" Target="../media/image732.png"/><Relationship Id="rId267" Type="http://schemas.openxmlformats.org/officeDocument/2006/relationships/customXml" Target="../ink/ink478.xml"/><Relationship Id="rId288" Type="http://schemas.openxmlformats.org/officeDocument/2006/relationships/image" Target="../media/image753.png"/><Relationship Id="rId106" Type="http://schemas.openxmlformats.org/officeDocument/2006/relationships/image" Target="../media/image662.png"/><Relationship Id="rId127" Type="http://schemas.openxmlformats.org/officeDocument/2006/relationships/customXml" Target="../ink/ink408.xml"/><Relationship Id="rId313" Type="http://schemas.openxmlformats.org/officeDocument/2006/relationships/customXml" Target="../ink/ink501.xml"/><Relationship Id="rId10" Type="http://schemas.openxmlformats.org/officeDocument/2006/relationships/image" Target="../media/image614.png"/><Relationship Id="rId31" Type="http://schemas.openxmlformats.org/officeDocument/2006/relationships/customXml" Target="../ink/ink360.xml"/><Relationship Id="rId52" Type="http://schemas.openxmlformats.org/officeDocument/2006/relationships/image" Target="../media/image635.png"/><Relationship Id="rId73" Type="http://schemas.openxmlformats.org/officeDocument/2006/relationships/customXml" Target="../ink/ink381.xml"/><Relationship Id="rId94" Type="http://schemas.openxmlformats.org/officeDocument/2006/relationships/image" Target="../media/image656.png"/><Relationship Id="rId148" Type="http://schemas.openxmlformats.org/officeDocument/2006/relationships/image" Target="../media/image683.png"/><Relationship Id="rId169" Type="http://schemas.openxmlformats.org/officeDocument/2006/relationships/customXml" Target="../ink/ink429.xml"/><Relationship Id="rId334" Type="http://schemas.openxmlformats.org/officeDocument/2006/relationships/image" Target="../media/image776.png"/><Relationship Id="rId355" Type="http://schemas.openxmlformats.org/officeDocument/2006/relationships/customXml" Target="../ink/ink522.xml"/><Relationship Id="rId376" Type="http://schemas.openxmlformats.org/officeDocument/2006/relationships/image" Target="../media/image796.png"/><Relationship Id="rId4" Type="http://schemas.openxmlformats.org/officeDocument/2006/relationships/image" Target="../media/image611.png"/><Relationship Id="rId180" Type="http://schemas.openxmlformats.org/officeDocument/2006/relationships/image" Target="../media/image699.png"/><Relationship Id="rId215" Type="http://schemas.openxmlformats.org/officeDocument/2006/relationships/customXml" Target="../ink/ink452.xml"/><Relationship Id="rId236" Type="http://schemas.openxmlformats.org/officeDocument/2006/relationships/image" Target="../media/image727.png"/><Relationship Id="rId257" Type="http://schemas.openxmlformats.org/officeDocument/2006/relationships/customXml" Target="../ink/ink473.xml"/><Relationship Id="rId278" Type="http://schemas.openxmlformats.org/officeDocument/2006/relationships/image" Target="../media/image748.png"/><Relationship Id="rId303" Type="http://schemas.openxmlformats.org/officeDocument/2006/relationships/customXml" Target="../ink/ink496.xml"/><Relationship Id="rId42" Type="http://schemas.openxmlformats.org/officeDocument/2006/relationships/image" Target="../media/image630.png"/><Relationship Id="rId84" Type="http://schemas.openxmlformats.org/officeDocument/2006/relationships/image" Target="../media/image651.png"/><Relationship Id="rId138" Type="http://schemas.openxmlformats.org/officeDocument/2006/relationships/image" Target="../media/image678.png"/><Relationship Id="rId345" Type="http://schemas.openxmlformats.org/officeDocument/2006/relationships/customXml" Target="../ink/ink517.xml"/><Relationship Id="rId387" Type="http://schemas.openxmlformats.org/officeDocument/2006/relationships/customXml" Target="../ink/ink538.xml"/><Relationship Id="rId191" Type="http://schemas.openxmlformats.org/officeDocument/2006/relationships/customXml" Target="../ink/ink440.xml"/><Relationship Id="rId205" Type="http://schemas.openxmlformats.org/officeDocument/2006/relationships/customXml" Target="../ink/ink447.xml"/><Relationship Id="rId247" Type="http://schemas.openxmlformats.org/officeDocument/2006/relationships/customXml" Target="../ink/ink468.xml"/><Relationship Id="rId107" Type="http://schemas.openxmlformats.org/officeDocument/2006/relationships/customXml" Target="../ink/ink398.xml"/><Relationship Id="rId289" Type="http://schemas.openxmlformats.org/officeDocument/2006/relationships/customXml" Target="../ink/ink489.xml"/><Relationship Id="rId11" Type="http://schemas.openxmlformats.org/officeDocument/2006/relationships/customXml" Target="../ink/ink350.xml"/><Relationship Id="rId53" Type="http://schemas.openxmlformats.org/officeDocument/2006/relationships/customXml" Target="../ink/ink371.xml"/><Relationship Id="rId149" Type="http://schemas.openxmlformats.org/officeDocument/2006/relationships/customXml" Target="../ink/ink419.xml"/><Relationship Id="rId314" Type="http://schemas.openxmlformats.org/officeDocument/2006/relationships/image" Target="../media/image766.png"/><Relationship Id="rId356" Type="http://schemas.openxmlformats.org/officeDocument/2006/relationships/image" Target="../media/image786.png"/><Relationship Id="rId95" Type="http://schemas.openxmlformats.org/officeDocument/2006/relationships/customXml" Target="../ink/ink392.xml"/><Relationship Id="rId160" Type="http://schemas.openxmlformats.org/officeDocument/2006/relationships/image" Target="../media/image689.png"/><Relationship Id="rId216" Type="http://schemas.openxmlformats.org/officeDocument/2006/relationships/image" Target="../media/image717.png"/><Relationship Id="rId258" Type="http://schemas.openxmlformats.org/officeDocument/2006/relationships/image" Target="../media/image738.png"/><Relationship Id="rId22" Type="http://schemas.openxmlformats.org/officeDocument/2006/relationships/image" Target="../media/image620.png"/><Relationship Id="rId64" Type="http://schemas.openxmlformats.org/officeDocument/2006/relationships/image" Target="../media/image641.png"/><Relationship Id="rId118" Type="http://schemas.openxmlformats.org/officeDocument/2006/relationships/image" Target="../media/image668.png"/><Relationship Id="rId325" Type="http://schemas.openxmlformats.org/officeDocument/2006/relationships/customXml" Target="../ink/ink507.xml"/><Relationship Id="rId367" Type="http://schemas.openxmlformats.org/officeDocument/2006/relationships/customXml" Target="../ink/ink528.xml"/><Relationship Id="rId171" Type="http://schemas.openxmlformats.org/officeDocument/2006/relationships/customXml" Target="../ink/ink430.xml"/><Relationship Id="rId227" Type="http://schemas.openxmlformats.org/officeDocument/2006/relationships/customXml" Target="../ink/ink458.xml"/><Relationship Id="rId269" Type="http://schemas.openxmlformats.org/officeDocument/2006/relationships/customXml" Target="../ink/ink479.xml"/><Relationship Id="rId33" Type="http://schemas.openxmlformats.org/officeDocument/2006/relationships/customXml" Target="../ink/ink361.xml"/><Relationship Id="rId129" Type="http://schemas.openxmlformats.org/officeDocument/2006/relationships/customXml" Target="../ink/ink409.xml"/><Relationship Id="rId280" Type="http://schemas.openxmlformats.org/officeDocument/2006/relationships/image" Target="../media/image749.png"/><Relationship Id="rId336" Type="http://schemas.openxmlformats.org/officeDocument/2006/relationships/image" Target="../media/image777.png"/><Relationship Id="rId75" Type="http://schemas.openxmlformats.org/officeDocument/2006/relationships/customXml" Target="../ink/ink382.xml"/><Relationship Id="rId140" Type="http://schemas.openxmlformats.org/officeDocument/2006/relationships/image" Target="../media/image679.png"/><Relationship Id="rId182" Type="http://schemas.openxmlformats.org/officeDocument/2006/relationships/image" Target="../media/image700.png"/><Relationship Id="rId378" Type="http://schemas.openxmlformats.org/officeDocument/2006/relationships/image" Target="../media/image797.png"/><Relationship Id="rId6" Type="http://schemas.openxmlformats.org/officeDocument/2006/relationships/image" Target="../media/image612.png"/><Relationship Id="rId238" Type="http://schemas.openxmlformats.org/officeDocument/2006/relationships/image" Target="../media/image728.png"/><Relationship Id="rId291" Type="http://schemas.openxmlformats.org/officeDocument/2006/relationships/customXml" Target="../ink/ink490.xml"/><Relationship Id="rId305" Type="http://schemas.openxmlformats.org/officeDocument/2006/relationships/customXml" Target="../ink/ink497.xml"/><Relationship Id="rId347" Type="http://schemas.openxmlformats.org/officeDocument/2006/relationships/customXml" Target="../ink/ink518.xml"/><Relationship Id="rId44" Type="http://schemas.openxmlformats.org/officeDocument/2006/relationships/image" Target="../media/image631.png"/><Relationship Id="rId86" Type="http://schemas.openxmlformats.org/officeDocument/2006/relationships/image" Target="../media/image652.png"/><Relationship Id="rId151" Type="http://schemas.openxmlformats.org/officeDocument/2006/relationships/customXml" Target="../ink/ink420.xml"/><Relationship Id="rId193" Type="http://schemas.openxmlformats.org/officeDocument/2006/relationships/customXml" Target="../ink/ink441.xml"/><Relationship Id="rId207" Type="http://schemas.openxmlformats.org/officeDocument/2006/relationships/customXml" Target="../ink/ink448.xml"/><Relationship Id="rId249" Type="http://schemas.openxmlformats.org/officeDocument/2006/relationships/customXml" Target="../ink/ink469.xml"/><Relationship Id="rId13" Type="http://schemas.openxmlformats.org/officeDocument/2006/relationships/customXml" Target="../ink/ink351.xml"/><Relationship Id="rId109" Type="http://schemas.openxmlformats.org/officeDocument/2006/relationships/customXml" Target="../ink/ink399.xml"/><Relationship Id="rId260" Type="http://schemas.openxmlformats.org/officeDocument/2006/relationships/image" Target="../media/image739.png"/><Relationship Id="rId316" Type="http://schemas.openxmlformats.org/officeDocument/2006/relationships/image" Target="../media/image767.png"/><Relationship Id="rId55" Type="http://schemas.openxmlformats.org/officeDocument/2006/relationships/customXml" Target="../ink/ink372.xml"/><Relationship Id="rId97" Type="http://schemas.openxmlformats.org/officeDocument/2006/relationships/customXml" Target="../ink/ink393.xml"/><Relationship Id="rId120" Type="http://schemas.openxmlformats.org/officeDocument/2006/relationships/image" Target="../media/image669.png"/><Relationship Id="rId358" Type="http://schemas.openxmlformats.org/officeDocument/2006/relationships/image" Target="../media/image787.png"/><Relationship Id="rId162" Type="http://schemas.openxmlformats.org/officeDocument/2006/relationships/image" Target="../media/image690.png"/><Relationship Id="rId218" Type="http://schemas.openxmlformats.org/officeDocument/2006/relationships/image" Target="../media/image718.png"/><Relationship Id="rId271" Type="http://schemas.openxmlformats.org/officeDocument/2006/relationships/customXml" Target="../ink/ink480.xml"/><Relationship Id="rId24" Type="http://schemas.openxmlformats.org/officeDocument/2006/relationships/image" Target="../media/image621.png"/><Relationship Id="rId66" Type="http://schemas.openxmlformats.org/officeDocument/2006/relationships/image" Target="../media/image642.png"/><Relationship Id="rId131" Type="http://schemas.openxmlformats.org/officeDocument/2006/relationships/customXml" Target="../ink/ink410.xml"/><Relationship Id="rId327" Type="http://schemas.openxmlformats.org/officeDocument/2006/relationships/customXml" Target="../ink/ink508.xml"/><Relationship Id="rId369" Type="http://schemas.openxmlformats.org/officeDocument/2006/relationships/customXml" Target="../ink/ink529.xml"/><Relationship Id="rId173" Type="http://schemas.openxmlformats.org/officeDocument/2006/relationships/customXml" Target="../ink/ink431.xml"/><Relationship Id="rId229" Type="http://schemas.openxmlformats.org/officeDocument/2006/relationships/customXml" Target="../ink/ink459.xml"/><Relationship Id="rId380" Type="http://schemas.openxmlformats.org/officeDocument/2006/relationships/image" Target="../media/image798.png"/><Relationship Id="rId240" Type="http://schemas.openxmlformats.org/officeDocument/2006/relationships/image" Target="../media/image729.png"/><Relationship Id="rId35" Type="http://schemas.openxmlformats.org/officeDocument/2006/relationships/customXml" Target="../ink/ink362.xml"/><Relationship Id="rId77" Type="http://schemas.openxmlformats.org/officeDocument/2006/relationships/customXml" Target="../ink/ink383.xml"/><Relationship Id="rId100" Type="http://schemas.openxmlformats.org/officeDocument/2006/relationships/image" Target="../media/image659.png"/><Relationship Id="rId282" Type="http://schemas.openxmlformats.org/officeDocument/2006/relationships/image" Target="../media/image750.png"/><Relationship Id="rId338" Type="http://schemas.openxmlformats.org/officeDocument/2006/relationships/image" Target="../media/image778.png"/><Relationship Id="rId8" Type="http://schemas.openxmlformats.org/officeDocument/2006/relationships/image" Target="../media/image613.png"/><Relationship Id="rId142" Type="http://schemas.openxmlformats.org/officeDocument/2006/relationships/image" Target="../media/image680.png"/><Relationship Id="rId184" Type="http://schemas.openxmlformats.org/officeDocument/2006/relationships/image" Target="../media/image701.png"/><Relationship Id="rId251" Type="http://schemas.openxmlformats.org/officeDocument/2006/relationships/customXml" Target="../ink/ink470.xml"/><Relationship Id="rId46" Type="http://schemas.openxmlformats.org/officeDocument/2006/relationships/image" Target="../media/image632.png"/><Relationship Id="rId293" Type="http://schemas.openxmlformats.org/officeDocument/2006/relationships/customXml" Target="../ink/ink491.xml"/><Relationship Id="rId307" Type="http://schemas.openxmlformats.org/officeDocument/2006/relationships/customXml" Target="../ink/ink498.xml"/><Relationship Id="rId349" Type="http://schemas.openxmlformats.org/officeDocument/2006/relationships/customXml" Target="../ink/ink519.xml"/><Relationship Id="rId88" Type="http://schemas.openxmlformats.org/officeDocument/2006/relationships/image" Target="../media/image653.png"/><Relationship Id="rId111" Type="http://schemas.openxmlformats.org/officeDocument/2006/relationships/customXml" Target="../ink/ink400.xml"/><Relationship Id="rId153" Type="http://schemas.openxmlformats.org/officeDocument/2006/relationships/customXml" Target="../ink/ink421.xml"/><Relationship Id="rId195" Type="http://schemas.openxmlformats.org/officeDocument/2006/relationships/customXml" Target="../ink/ink442.xml"/><Relationship Id="rId209" Type="http://schemas.openxmlformats.org/officeDocument/2006/relationships/customXml" Target="../ink/ink449.xml"/><Relationship Id="rId360" Type="http://schemas.openxmlformats.org/officeDocument/2006/relationships/image" Target="../media/image788.png"/><Relationship Id="rId220" Type="http://schemas.openxmlformats.org/officeDocument/2006/relationships/image" Target="../media/image719.png"/><Relationship Id="rId15" Type="http://schemas.openxmlformats.org/officeDocument/2006/relationships/customXml" Target="../ink/ink352.xml"/><Relationship Id="rId57" Type="http://schemas.openxmlformats.org/officeDocument/2006/relationships/customXml" Target="../ink/ink373.xml"/><Relationship Id="rId262" Type="http://schemas.openxmlformats.org/officeDocument/2006/relationships/image" Target="../media/image740.png"/><Relationship Id="rId318" Type="http://schemas.openxmlformats.org/officeDocument/2006/relationships/image" Target="../media/image768.png"/><Relationship Id="rId99" Type="http://schemas.openxmlformats.org/officeDocument/2006/relationships/customXml" Target="../ink/ink394.xml"/><Relationship Id="rId122" Type="http://schemas.openxmlformats.org/officeDocument/2006/relationships/image" Target="../media/image670.png"/><Relationship Id="rId164" Type="http://schemas.openxmlformats.org/officeDocument/2006/relationships/image" Target="../media/image691.png"/><Relationship Id="rId371" Type="http://schemas.openxmlformats.org/officeDocument/2006/relationships/customXml" Target="../ink/ink530.xml"/><Relationship Id="rId26" Type="http://schemas.openxmlformats.org/officeDocument/2006/relationships/image" Target="../media/image622.png"/><Relationship Id="rId231" Type="http://schemas.openxmlformats.org/officeDocument/2006/relationships/customXml" Target="../ink/ink460.xml"/><Relationship Id="rId273" Type="http://schemas.openxmlformats.org/officeDocument/2006/relationships/customXml" Target="../ink/ink481.xml"/><Relationship Id="rId329" Type="http://schemas.openxmlformats.org/officeDocument/2006/relationships/customXml" Target="../ink/ink509.xml"/></Relationships>
</file>

<file path=ppt/slides/_rels/slide44.xml.rels><?xml version="1.0" encoding="UTF-8" standalone="yes"?>
<Relationships xmlns="http://schemas.openxmlformats.org/package/2006/relationships"><Relationship Id="rId117" Type="http://schemas.openxmlformats.org/officeDocument/2006/relationships/customXml" Target="../ink/ink596.xml"/><Relationship Id="rId21" Type="http://schemas.openxmlformats.org/officeDocument/2006/relationships/customXml" Target="../ink/ink548.xml"/><Relationship Id="rId63" Type="http://schemas.openxmlformats.org/officeDocument/2006/relationships/customXml" Target="../ink/ink569.xml"/><Relationship Id="rId159" Type="http://schemas.openxmlformats.org/officeDocument/2006/relationships/image" Target="../media/image878.png"/><Relationship Id="rId170" Type="http://schemas.openxmlformats.org/officeDocument/2006/relationships/customXml" Target="../ink/ink623.xml"/><Relationship Id="rId226" Type="http://schemas.openxmlformats.org/officeDocument/2006/relationships/image" Target="../media/image911.png"/><Relationship Id="rId268" Type="http://schemas.openxmlformats.org/officeDocument/2006/relationships/image" Target="../media/image932.png"/><Relationship Id="rId11" Type="http://schemas.openxmlformats.org/officeDocument/2006/relationships/customXml" Target="../ink/ink543.xml"/><Relationship Id="rId32" Type="http://schemas.openxmlformats.org/officeDocument/2006/relationships/image" Target="../media/image818.png"/><Relationship Id="rId53" Type="http://schemas.openxmlformats.org/officeDocument/2006/relationships/customXml" Target="../ink/ink564.xml"/><Relationship Id="rId74" Type="http://schemas.openxmlformats.org/officeDocument/2006/relationships/image" Target="../media/image838.png"/><Relationship Id="rId128" Type="http://schemas.openxmlformats.org/officeDocument/2006/relationships/image" Target="../media/image864.png"/><Relationship Id="rId149" Type="http://schemas.openxmlformats.org/officeDocument/2006/relationships/customXml" Target="../ink/ink612.xml"/><Relationship Id="rId5" Type="http://schemas.openxmlformats.org/officeDocument/2006/relationships/customXml" Target="../ink/ink540.xml"/><Relationship Id="rId95" Type="http://schemas.openxmlformats.org/officeDocument/2006/relationships/customXml" Target="../ink/ink585.xml"/><Relationship Id="rId160" Type="http://schemas.openxmlformats.org/officeDocument/2006/relationships/customXml" Target="../ink/ink618.xml"/><Relationship Id="rId181" Type="http://schemas.openxmlformats.org/officeDocument/2006/relationships/image" Target="../media/image889.png"/><Relationship Id="rId216" Type="http://schemas.openxmlformats.org/officeDocument/2006/relationships/image" Target="../media/image906.png"/><Relationship Id="rId237" Type="http://schemas.openxmlformats.org/officeDocument/2006/relationships/customXml" Target="../ink/ink657.xml"/><Relationship Id="rId258" Type="http://schemas.openxmlformats.org/officeDocument/2006/relationships/image" Target="../media/image927.png"/><Relationship Id="rId22" Type="http://schemas.openxmlformats.org/officeDocument/2006/relationships/image" Target="../media/image813.png"/><Relationship Id="rId43" Type="http://schemas.openxmlformats.org/officeDocument/2006/relationships/customXml" Target="../ink/ink559.xml"/><Relationship Id="rId64" Type="http://schemas.openxmlformats.org/officeDocument/2006/relationships/image" Target="../media/image833.png"/><Relationship Id="rId118" Type="http://schemas.openxmlformats.org/officeDocument/2006/relationships/image" Target="../media/image859.png"/><Relationship Id="rId139" Type="http://schemas.openxmlformats.org/officeDocument/2006/relationships/customXml" Target="../ink/ink607.xml"/><Relationship Id="rId85" Type="http://schemas.openxmlformats.org/officeDocument/2006/relationships/customXml" Target="../ink/ink580.xml"/><Relationship Id="rId150" Type="http://schemas.openxmlformats.org/officeDocument/2006/relationships/image" Target="../media/image874.png"/><Relationship Id="rId171" Type="http://schemas.openxmlformats.org/officeDocument/2006/relationships/image" Target="../media/image884.png"/><Relationship Id="rId192" Type="http://schemas.openxmlformats.org/officeDocument/2006/relationships/customXml" Target="../ink/ink634.xml"/><Relationship Id="rId206" Type="http://schemas.openxmlformats.org/officeDocument/2006/relationships/image" Target="../media/image901.png"/><Relationship Id="rId227" Type="http://schemas.openxmlformats.org/officeDocument/2006/relationships/customXml" Target="../ink/ink652.xml"/><Relationship Id="rId248" Type="http://schemas.openxmlformats.org/officeDocument/2006/relationships/image" Target="../media/image922.png"/><Relationship Id="rId269" Type="http://schemas.openxmlformats.org/officeDocument/2006/relationships/customXml" Target="../ink/ink673.xml"/><Relationship Id="rId12" Type="http://schemas.openxmlformats.org/officeDocument/2006/relationships/image" Target="../media/image808.png"/><Relationship Id="rId33" Type="http://schemas.openxmlformats.org/officeDocument/2006/relationships/customXml" Target="../ink/ink554.xml"/><Relationship Id="rId108" Type="http://schemas.openxmlformats.org/officeDocument/2006/relationships/image" Target="../media/image854.png"/><Relationship Id="rId129" Type="http://schemas.openxmlformats.org/officeDocument/2006/relationships/customXml" Target="../ink/ink602.xml"/><Relationship Id="rId54" Type="http://schemas.openxmlformats.org/officeDocument/2006/relationships/image" Target="../media/image829.png"/><Relationship Id="rId75" Type="http://schemas.openxmlformats.org/officeDocument/2006/relationships/customXml" Target="../ink/ink575.xml"/><Relationship Id="rId96" Type="http://schemas.openxmlformats.org/officeDocument/2006/relationships/image" Target="../media/image164.png"/><Relationship Id="rId140" Type="http://schemas.openxmlformats.org/officeDocument/2006/relationships/image" Target="../media/image870.png"/><Relationship Id="rId161" Type="http://schemas.openxmlformats.org/officeDocument/2006/relationships/image" Target="../media/image879.png"/><Relationship Id="rId182" Type="http://schemas.openxmlformats.org/officeDocument/2006/relationships/customXml" Target="../ink/ink629.xml"/><Relationship Id="rId217" Type="http://schemas.openxmlformats.org/officeDocument/2006/relationships/customXml" Target="../ink/ink647.xml"/><Relationship Id="rId6" Type="http://schemas.openxmlformats.org/officeDocument/2006/relationships/image" Target="../media/image805.png"/><Relationship Id="rId238" Type="http://schemas.openxmlformats.org/officeDocument/2006/relationships/image" Target="../media/image917.png"/><Relationship Id="rId259" Type="http://schemas.openxmlformats.org/officeDocument/2006/relationships/customXml" Target="../ink/ink668.xml"/><Relationship Id="rId23" Type="http://schemas.openxmlformats.org/officeDocument/2006/relationships/customXml" Target="../ink/ink549.xml"/><Relationship Id="rId119" Type="http://schemas.openxmlformats.org/officeDocument/2006/relationships/customXml" Target="../ink/ink597.xml"/><Relationship Id="rId270" Type="http://schemas.openxmlformats.org/officeDocument/2006/relationships/image" Target="../media/image933.png"/><Relationship Id="rId44" Type="http://schemas.openxmlformats.org/officeDocument/2006/relationships/image" Target="../media/image824.png"/><Relationship Id="rId65" Type="http://schemas.openxmlformats.org/officeDocument/2006/relationships/customXml" Target="../ink/ink570.xml"/><Relationship Id="rId86" Type="http://schemas.openxmlformats.org/officeDocument/2006/relationships/image" Target="../media/image844.png"/><Relationship Id="rId130" Type="http://schemas.openxmlformats.org/officeDocument/2006/relationships/image" Target="../media/image865.png"/><Relationship Id="rId151" Type="http://schemas.openxmlformats.org/officeDocument/2006/relationships/customXml" Target="../ink/ink613.xml"/><Relationship Id="rId172" Type="http://schemas.openxmlformats.org/officeDocument/2006/relationships/customXml" Target="../ink/ink624.xml"/><Relationship Id="rId193" Type="http://schemas.openxmlformats.org/officeDocument/2006/relationships/customXml" Target="../ink/ink635.xml"/><Relationship Id="rId207" Type="http://schemas.openxmlformats.org/officeDocument/2006/relationships/customXml" Target="../ink/ink642.xml"/><Relationship Id="rId228" Type="http://schemas.openxmlformats.org/officeDocument/2006/relationships/image" Target="../media/image912.png"/><Relationship Id="rId249" Type="http://schemas.openxmlformats.org/officeDocument/2006/relationships/customXml" Target="../ink/ink663.xml"/><Relationship Id="rId13" Type="http://schemas.openxmlformats.org/officeDocument/2006/relationships/customXml" Target="../ink/ink544.xml"/><Relationship Id="rId109" Type="http://schemas.openxmlformats.org/officeDocument/2006/relationships/customXml" Target="../ink/ink592.xml"/><Relationship Id="rId260" Type="http://schemas.openxmlformats.org/officeDocument/2006/relationships/image" Target="../media/image928.png"/><Relationship Id="rId34" Type="http://schemas.openxmlformats.org/officeDocument/2006/relationships/image" Target="../media/image819.png"/><Relationship Id="rId55" Type="http://schemas.openxmlformats.org/officeDocument/2006/relationships/customXml" Target="../ink/ink565.xml"/><Relationship Id="rId76" Type="http://schemas.openxmlformats.org/officeDocument/2006/relationships/image" Target="../media/image839.png"/><Relationship Id="rId97" Type="http://schemas.openxmlformats.org/officeDocument/2006/relationships/customXml" Target="../ink/ink586.xml"/><Relationship Id="rId120" Type="http://schemas.openxmlformats.org/officeDocument/2006/relationships/image" Target="../media/image860.png"/><Relationship Id="rId141" Type="http://schemas.openxmlformats.org/officeDocument/2006/relationships/customXml" Target="../ink/ink608.xml"/><Relationship Id="rId7" Type="http://schemas.openxmlformats.org/officeDocument/2006/relationships/customXml" Target="../ink/ink541.xml"/><Relationship Id="rId162" Type="http://schemas.openxmlformats.org/officeDocument/2006/relationships/customXml" Target="../ink/ink619.xml"/><Relationship Id="rId183" Type="http://schemas.openxmlformats.org/officeDocument/2006/relationships/image" Target="../media/image890.png"/><Relationship Id="rId218" Type="http://schemas.openxmlformats.org/officeDocument/2006/relationships/image" Target="../media/image907.png"/><Relationship Id="rId239" Type="http://schemas.openxmlformats.org/officeDocument/2006/relationships/customXml" Target="../ink/ink658.xml"/><Relationship Id="rId250" Type="http://schemas.openxmlformats.org/officeDocument/2006/relationships/image" Target="../media/image923.png"/><Relationship Id="rId24" Type="http://schemas.openxmlformats.org/officeDocument/2006/relationships/image" Target="../media/image814.png"/><Relationship Id="rId45" Type="http://schemas.openxmlformats.org/officeDocument/2006/relationships/customXml" Target="../ink/ink560.xml"/><Relationship Id="rId66" Type="http://schemas.openxmlformats.org/officeDocument/2006/relationships/image" Target="../media/image834.png"/><Relationship Id="rId87" Type="http://schemas.openxmlformats.org/officeDocument/2006/relationships/customXml" Target="../ink/ink581.xml"/><Relationship Id="rId110" Type="http://schemas.openxmlformats.org/officeDocument/2006/relationships/image" Target="../media/image855.png"/><Relationship Id="rId131" Type="http://schemas.openxmlformats.org/officeDocument/2006/relationships/customXml" Target="../ink/ink603.xml"/><Relationship Id="rId152" Type="http://schemas.openxmlformats.org/officeDocument/2006/relationships/customXml" Target="../ink/ink614.xml"/><Relationship Id="rId173" Type="http://schemas.openxmlformats.org/officeDocument/2006/relationships/image" Target="../media/image885.png"/><Relationship Id="rId194" Type="http://schemas.openxmlformats.org/officeDocument/2006/relationships/image" Target="../media/image895.png"/><Relationship Id="rId208" Type="http://schemas.openxmlformats.org/officeDocument/2006/relationships/image" Target="../media/image902.png"/><Relationship Id="rId229" Type="http://schemas.openxmlformats.org/officeDocument/2006/relationships/customXml" Target="../ink/ink653.xml"/><Relationship Id="rId240" Type="http://schemas.openxmlformats.org/officeDocument/2006/relationships/image" Target="../media/image918.png"/><Relationship Id="rId261" Type="http://schemas.openxmlformats.org/officeDocument/2006/relationships/customXml" Target="../ink/ink669.xml"/><Relationship Id="rId14" Type="http://schemas.openxmlformats.org/officeDocument/2006/relationships/image" Target="../media/image809.png"/><Relationship Id="rId35" Type="http://schemas.openxmlformats.org/officeDocument/2006/relationships/customXml" Target="../ink/ink555.xml"/><Relationship Id="rId56" Type="http://schemas.openxmlformats.org/officeDocument/2006/relationships/image" Target="../media/image830.png"/><Relationship Id="rId77" Type="http://schemas.openxmlformats.org/officeDocument/2006/relationships/customXml" Target="../ink/ink576.xml"/><Relationship Id="rId100" Type="http://schemas.openxmlformats.org/officeDocument/2006/relationships/image" Target="../media/image850.png"/><Relationship Id="rId8" Type="http://schemas.openxmlformats.org/officeDocument/2006/relationships/image" Target="../media/image806.png"/><Relationship Id="rId98" Type="http://schemas.openxmlformats.org/officeDocument/2006/relationships/image" Target="../media/image849.png"/><Relationship Id="rId121" Type="http://schemas.openxmlformats.org/officeDocument/2006/relationships/customXml" Target="../ink/ink598.xml"/><Relationship Id="rId142" Type="http://schemas.openxmlformats.org/officeDocument/2006/relationships/image" Target="../media/image871.png"/><Relationship Id="rId163" Type="http://schemas.openxmlformats.org/officeDocument/2006/relationships/image" Target="../media/image880.png"/><Relationship Id="rId184" Type="http://schemas.openxmlformats.org/officeDocument/2006/relationships/customXml" Target="../ink/ink630.xml"/><Relationship Id="rId219" Type="http://schemas.openxmlformats.org/officeDocument/2006/relationships/customXml" Target="../ink/ink648.xml"/><Relationship Id="rId230" Type="http://schemas.openxmlformats.org/officeDocument/2006/relationships/image" Target="../media/image913.png"/><Relationship Id="rId251" Type="http://schemas.openxmlformats.org/officeDocument/2006/relationships/customXml" Target="../ink/ink664.xml"/><Relationship Id="rId25" Type="http://schemas.openxmlformats.org/officeDocument/2006/relationships/customXml" Target="../ink/ink550.xml"/><Relationship Id="rId46" Type="http://schemas.openxmlformats.org/officeDocument/2006/relationships/image" Target="../media/image825.png"/><Relationship Id="rId67" Type="http://schemas.openxmlformats.org/officeDocument/2006/relationships/customXml" Target="../ink/ink571.xml"/><Relationship Id="rId88" Type="http://schemas.openxmlformats.org/officeDocument/2006/relationships/image" Target="../media/image845.png"/><Relationship Id="rId111" Type="http://schemas.openxmlformats.org/officeDocument/2006/relationships/customXml" Target="../ink/ink593.xml"/><Relationship Id="rId132" Type="http://schemas.openxmlformats.org/officeDocument/2006/relationships/image" Target="../media/image866.png"/><Relationship Id="rId153" Type="http://schemas.openxmlformats.org/officeDocument/2006/relationships/image" Target="../media/image875.png"/><Relationship Id="rId174" Type="http://schemas.openxmlformats.org/officeDocument/2006/relationships/customXml" Target="../ink/ink625.xml"/><Relationship Id="rId195" Type="http://schemas.openxmlformats.org/officeDocument/2006/relationships/customXml" Target="../ink/ink636.xml"/><Relationship Id="rId209" Type="http://schemas.openxmlformats.org/officeDocument/2006/relationships/customXml" Target="../ink/ink643.xml"/><Relationship Id="rId220" Type="http://schemas.openxmlformats.org/officeDocument/2006/relationships/image" Target="../media/image908.png"/><Relationship Id="rId241" Type="http://schemas.openxmlformats.org/officeDocument/2006/relationships/customXml" Target="../ink/ink659.xml"/><Relationship Id="rId15" Type="http://schemas.openxmlformats.org/officeDocument/2006/relationships/customXml" Target="../ink/ink545.xml"/><Relationship Id="rId36" Type="http://schemas.openxmlformats.org/officeDocument/2006/relationships/image" Target="../media/image820.png"/><Relationship Id="rId57" Type="http://schemas.openxmlformats.org/officeDocument/2006/relationships/customXml" Target="../ink/ink566.xml"/><Relationship Id="rId262" Type="http://schemas.openxmlformats.org/officeDocument/2006/relationships/image" Target="../media/image929.png"/><Relationship Id="rId78" Type="http://schemas.openxmlformats.org/officeDocument/2006/relationships/image" Target="../media/image840.png"/><Relationship Id="rId99" Type="http://schemas.openxmlformats.org/officeDocument/2006/relationships/customXml" Target="../ink/ink587.xml"/><Relationship Id="rId101" Type="http://schemas.openxmlformats.org/officeDocument/2006/relationships/customXml" Target="../ink/ink588.xml"/><Relationship Id="rId122" Type="http://schemas.openxmlformats.org/officeDocument/2006/relationships/image" Target="../media/image861.png"/><Relationship Id="rId143" Type="http://schemas.openxmlformats.org/officeDocument/2006/relationships/customXml" Target="../ink/ink609.xml"/><Relationship Id="rId164" Type="http://schemas.openxmlformats.org/officeDocument/2006/relationships/customXml" Target="../ink/ink620.xml"/><Relationship Id="rId185" Type="http://schemas.openxmlformats.org/officeDocument/2006/relationships/image" Target="../media/image891.png"/><Relationship Id="rId9" Type="http://schemas.openxmlformats.org/officeDocument/2006/relationships/customXml" Target="../ink/ink542.xml"/><Relationship Id="rId210" Type="http://schemas.openxmlformats.org/officeDocument/2006/relationships/image" Target="../media/image903.png"/><Relationship Id="rId26" Type="http://schemas.openxmlformats.org/officeDocument/2006/relationships/image" Target="../media/image815.png"/><Relationship Id="rId231" Type="http://schemas.openxmlformats.org/officeDocument/2006/relationships/customXml" Target="../ink/ink654.xml"/><Relationship Id="rId252" Type="http://schemas.openxmlformats.org/officeDocument/2006/relationships/image" Target="../media/image924.png"/><Relationship Id="rId47" Type="http://schemas.openxmlformats.org/officeDocument/2006/relationships/customXml" Target="../ink/ink561.xml"/><Relationship Id="rId68" Type="http://schemas.openxmlformats.org/officeDocument/2006/relationships/image" Target="../media/image835.png"/><Relationship Id="rId89" Type="http://schemas.openxmlformats.org/officeDocument/2006/relationships/customXml" Target="../ink/ink582.xml"/><Relationship Id="rId112" Type="http://schemas.openxmlformats.org/officeDocument/2006/relationships/image" Target="../media/image856.png"/><Relationship Id="rId133" Type="http://schemas.openxmlformats.org/officeDocument/2006/relationships/customXml" Target="../ink/ink604.xml"/><Relationship Id="rId154" Type="http://schemas.openxmlformats.org/officeDocument/2006/relationships/customXml" Target="../ink/ink615.xml"/><Relationship Id="rId175" Type="http://schemas.openxmlformats.org/officeDocument/2006/relationships/image" Target="../media/image886.png"/><Relationship Id="rId196" Type="http://schemas.openxmlformats.org/officeDocument/2006/relationships/image" Target="../media/image896.png"/><Relationship Id="rId200" Type="http://schemas.openxmlformats.org/officeDocument/2006/relationships/image" Target="../media/image898.png"/><Relationship Id="rId16" Type="http://schemas.openxmlformats.org/officeDocument/2006/relationships/image" Target="../media/image810.png"/><Relationship Id="rId221" Type="http://schemas.openxmlformats.org/officeDocument/2006/relationships/customXml" Target="../ink/ink649.xml"/><Relationship Id="rId242" Type="http://schemas.openxmlformats.org/officeDocument/2006/relationships/image" Target="../media/image919.png"/><Relationship Id="rId263" Type="http://schemas.openxmlformats.org/officeDocument/2006/relationships/customXml" Target="../ink/ink670.xml"/><Relationship Id="rId37" Type="http://schemas.openxmlformats.org/officeDocument/2006/relationships/customXml" Target="../ink/ink556.xml"/><Relationship Id="rId58" Type="http://schemas.openxmlformats.org/officeDocument/2006/relationships/image" Target="../media/image831.png"/><Relationship Id="rId79" Type="http://schemas.openxmlformats.org/officeDocument/2006/relationships/customXml" Target="../ink/ink577.xml"/><Relationship Id="rId102" Type="http://schemas.openxmlformats.org/officeDocument/2006/relationships/image" Target="../media/image851.png"/><Relationship Id="rId123" Type="http://schemas.openxmlformats.org/officeDocument/2006/relationships/customXml" Target="../ink/ink599.xml"/><Relationship Id="rId144" Type="http://schemas.openxmlformats.org/officeDocument/2006/relationships/image" Target="../media/image872.png"/><Relationship Id="rId90" Type="http://schemas.openxmlformats.org/officeDocument/2006/relationships/image" Target="../media/image846.png"/><Relationship Id="rId165" Type="http://schemas.openxmlformats.org/officeDocument/2006/relationships/image" Target="../media/image881.png"/><Relationship Id="rId186" Type="http://schemas.openxmlformats.org/officeDocument/2006/relationships/customXml" Target="../ink/ink631.xml"/><Relationship Id="rId211" Type="http://schemas.openxmlformats.org/officeDocument/2006/relationships/customXml" Target="../ink/ink644.xml"/><Relationship Id="rId232" Type="http://schemas.openxmlformats.org/officeDocument/2006/relationships/image" Target="../media/image914.png"/><Relationship Id="rId253" Type="http://schemas.openxmlformats.org/officeDocument/2006/relationships/customXml" Target="../ink/ink665.xml"/><Relationship Id="rId27" Type="http://schemas.openxmlformats.org/officeDocument/2006/relationships/customXml" Target="../ink/ink551.xml"/><Relationship Id="rId48" Type="http://schemas.openxmlformats.org/officeDocument/2006/relationships/image" Target="../media/image826.png"/><Relationship Id="rId69" Type="http://schemas.openxmlformats.org/officeDocument/2006/relationships/customXml" Target="../ink/ink572.xml"/><Relationship Id="rId113" Type="http://schemas.openxmlformats.org/officeDocument/2006/relationships/customXml" Target="../ink/ink594.xml"/><Relationship Id="rId134" Type="http://schemas.openxmlformats.org/officeDocument/2006/relationships/image" Target="../media/image867.png"/><Relationship Id="rId80" Type="http://schemas.openxmlformats.org/officeDocument/2006/relationships/image" Target="../media/image841.png"/><Relationship Id="rId155" Type="http://schemas.openxmlformats.org/officeDocument/2006/relationships/image" Target="../media/image876.png"/><Relationship Id="rId176" Type="http://schemas.openxmlformats.org/officeDocument/2006/relationships/customXml" Target="../ink/ink626.xml"/><Relationship Id="rId197" Type="http://schemas.openxmlformats.org/officeDocument/2006/relationships/customXml" Target="../ink/ink637.xml"/><Relationship Id="rId201" Type="http://schemas.openxmlformats.org/officeDocument/2006/relationships/customXml" Target="../ink/ink639.xml"/><Relationship Id="rId222" Type="http://schemas.openxmlformats.org/officeDocument/2006/relationships/image" Target="../media/image909.png"/><Relationship Id="rId243" Type="http://schemas.openxmlformats.org/officeDocument/2006/relationships/customXml" Target="../ink/ink660.xml"/><Relationship Id="rId264" Type="http://schemas.openxmlformats.org/officeDocument/2006/relationships/image" Target="../media/image930.png"/><Relationship Id="rId17" Type="http://schemas.openxmlformats.org/officeDocument/2006/relationships/customXml" Target="../ink/ink546.xml"/><Relationship Id="rId38" Type="http://schemas.openxmlformats.org/officeDocument/2006/relationships/image" Target="../media/image821.png"/><Relationship Id="rId59" Type="http://schemas.openxmlformats.org/officeDocument/2006/relationships/customXml" Target="../ink/ink567.xml"/><Relationship Id="rId103" Type="http://schemas.openxmlformats.org/officeDocument/2006/relationships/customXml" Target="../ink/ink589.xml"/><Relationship Id="rId124" Type="http://schemas.openxmlformats.org/officeDocument/2006/relationships/image" Target="../media/image862.png"/><Relationship Id="rId70" Type="http://schemas.openxmlformats.org/officeDocument/2006/relationships/image" Target="../media/image836.png"/><Relationship Id="rId91" Type="http://schemas.openxmlformats.org/officeDocument/2006/relationships/customXml" Target="../ink/ink583.xml"/><Relationship Id="rId145" Type="http://schemas.openxmlformats.org/officeDocument/2006/relationships/customXml" Target="../ink/ink610.xml"/><Relationship Id="rId166" Type="http://schemas.openxmlformats.org/officeDocument/2006/relationships/customXml" Target="../ink/ink621.xml"/><Relationship Id="rId187" Type="http://schemas.openxmlformats.org/officeDocument/2006/relationships/image" Target="../media/image892.png"/><Relationship Id="rId1" Type="http://schemas.openxmlformats.org/officeDocument/2006/relationships/slideLayout" Target="../slideLayouts/slideLayout2.xml"/><Relationship Id="rId212" Type="http://schemas.openxmlformats.org/officeDocument/2006/relationships/image" Target="../media/image904.png"/><Relationship Id="rId233" Type="http://schemas.openxmlformats.org/officeDocument/2006/relationships/customXml" Target="../ink/ink655.xml"/><Relationship Id="rId254" Type="http://schemas.openxmlformats.org/officeDocument/2006/relationships/image" Target="../media/image925.png"/><Relationship Id="rId28" Type="http://schemas.openxmlformats.org/officeDocument/2006/relationships/image" Target="../media/image816.png"/><Relationship Id="rId49" Type="http://schemas.openxmlformats.org/officeDocument/2006/relationships/customXml" Target="../ink/ink562.xml"/><Relationship Id="rId114" Type="http://schemas.openxmlformats.org/officeDocument/2006/relationships/image" Target="../media/image857.png"/><Relationship Id="rId60" Type="http://schemas.openxmlformats.org/officeDocument/2006/relationships/image" Target="../media/image832.png"/><Relationship Id="rId81" Type="http://schemas.openxmlformats.org/officeDocument/2006/relationships/customXml" Target="../ink/ink578.xml"/><Relationship Id="rId135" Type="http://schemas.openxmlformats.org/officeDocument/2006/relationships/customXml" Target="../ink/ink605.xml"/><Relationship Id="rId156" Type="http://schemas.openxmlformats.org/officeDocument/2006/relationships/customXml" Target="../ink/ink616.xml"/><Relationship Id="rId177" Type="http://schemas.openxmlformats.org/officeDocument/2006/relationships/image" Target="../media/image887.png"/><Relationship Id="rId198" Type="http://schemas.openxmlformats.org/officeDocument/2006/relationships/image" Target="../media/image897.png"/><Relationship Id="rId202" Type="http://schemas.openxmlformats.org/officeDocument/2006/relationships/image" Target="../media/image899.png"/><Relationship Id="rId223" Type="http://schemas.openxmlformats.org/officeDocument/2006/relationships/customXml" Target="../ink/ink650.xml"/><Relationship Id="rId244" Type="http://schemas.openxmlformats.org/officeDocument/2006/relationships/image" Target="../media/image920.png"/><Relationship Id="rId18" Type="http://schemas.openxmlformats.org/officeDocument/2006/relationships/image" Target="../media/image811.png"/><Relationship Id="rId39" Type="http://schemas.openxmlformats.org/officeDocument/2006/relationships/customXml" Target="../ink/ink557.xml"/><Relationship Id="rId265" Type="http://schemas.openxmlformats.org/officeDocument/2006/relationships/customXml" Target="../ink/ink671.xml"/><Relationship Id="rId50" Type="http://schemas.openxmlformats.org/officeDocument/2006/relationships/image" Target="../media/image827.png"/><Relationship Id="rId104" Type="http://schemas.openxmlformats.org/officeDocument/2006/relationships/image" Target="../media/image852.png"/><Relationship Id="rId125" Type="http://schemas.openxmlformats.org/officeDocument/2006/relationships/customXml" Target="../ink/ink600.xml"/><Relationship Id="rId146" Type="http://schemas.openxmlformats.org/officeDocument/2006/relationships/image" Target="../media/image873.png"/><Relationship Id="rId167" Type="http://schemas.openxmlformats.org/officeDocument/2006/relationships/image" Target="../media/image882.png"/><Relationship Id="rId188" Type="http://schemas.openxmlformats.org/officeDocument/2006/relationships/customXml" Target="../ink/ink632.xml"/><Relationship Id="rId71" Type="http://schemas.openxmlformats.org/officeDocument/2006/relationships/customXml" Target="../ink/ink573.xml"/><Relationship Id="rId92" Type="http://schemas.openxmlformats.org/officeDocument/2006/relationships/image" Target="../media/image847.png"/><Relationship Id="rId213" Type="http://schemas.openxmlformats.org/officeDocument/2006/relationships/customXml" Target="../ink/ink645.xml"/><Relationship Id="rId234" Type="http://schemas.openxmlformats.org/officeDocument/2006/relationships/image" Target="../media/image915.png"/><Relationship Id="rId2" Type="http://schemas.openxmlformats.org/officeDocument/2006/relationships/image" Target="../media/image199.png"/><Relationship Id="rId29" Type="http://schemas.openxmlformats.org/officeDocument/2006/relationships/customXml" Target="../ink/ink552.xml"/><Relationship Id="rId255" Type="http://schemas.openxmlformats.org/officeDocument/2006/relationships/customXml" Target="../ink/ink666.xml"/><Relationship Id="rId40" Type="http://schemas.openxmlformats.org/officeDocument/2006/relationships/image" Target="../media/image822.png"/><Relationship Id="rId115" Type="http://schemas.openxmlformats.org/officeDocument/2006/relationships/customXml" Target="../ink/ink595.xml"/><Relationship Id="rId136" Type="http://schemas.openxmlformats.org/officeDocument/2006/relationships/image" Target="../media/image868.png"/><Relationship Id="rId157" Type="http://schemas.openxmlformats.org/officeDocument/2006/relationships/image" Target="../media/image877.png"/><Relationship Id="rId178" Type="http://schemas.openxmlformats.org/officeDocument/2006/relationships/customXml" Target="../ink/ink627.xml"/><Relationship Id="rId61" Type="http://schemas.openxmlformats.org/officeDocument/2006/relationships/customXml" Target="../ink/ink568.xml"/><Relationship Id="rId82" Type="http://schemas.openxmlformats.org/officeDocument/2006/relationships/image" Target="../media/image842.png"/><Relationship Id="rId199" Type="http://schemas.openxmlformats.org/officeDocument/2006/relationships/customXml" Target="../ink/ink638.xml"/><Relationship Id="rId203" Type="http://schemas.openxmlformats.org/officeDocument/2006/relationships/customXml" Target="../ink/ink640.xml"/><Relationship Id="rId19" Type="http://schemas.openxmlformats.org/officeDocument/2006/relationships/customXml" Target="../ink/ink547.xml"/><Relationship Id="rId224" Type="http://schemas.openxmlformats.org/officeDocument/2006/relationships/image" Target="../media/image910.png"/><Relationship Id="rId245" Type="http://schemas.openxmlformats.org/officeDocument/2006/relationships/customXml" Target="../ink/ink661.xml"/><Relationship Id="rId266" Type="http://schemas.openxmlformats.org/officeDocument/2006/relationships/image" Target="../media/image931.png"/><Relationship Id="rId30" Type="http://schemas.openxmlformats.org/officeDocument/2006/relationships/image" Target="../media/image817.png"/><Relationship Id="rId105" Type="http://schemas.openxmlformats.org/officeDocument/2006/relationships/customXml" Target="../ink/ink590.xml"/><Relationship Id="rId126" Type="http://schemas.openxmlformats.org/officeDocument/2006/relationships/image" Target="../media/image863.png"/><Relationship Id="rId147" Type="http://schemas.openxmlformats.org/officeDocument/2006/relationships/customXml" Target="../ink/ink611.xml"/><Relationship Id="rId168" Type="http://schemas.openxmlformats.org/officeDocument/2006/relationships/customXml" Target="../ink/ink622.xml"/><Relationship Id="rId51" Type="http://schemas.openxmlformats.org/officeDocument/2006/relationships/customXml" Target="../ink/ink563.xml"/><Relationship Id="rId72" Type="http://schemas.openxmlformats.org/officeDocument/2006/relationships/image" Target="../media/image837.png"/><Relationship Id="rId93" Type="http://schemas.openxmlformats.org/officeDocument/2006/relationships/customXml" Target="../ink/ink584.xml"/><Relationship Id="rId189" Type="http://schemas.openxmlformats.org/officeDocument/2006/relationships/image" Target="../media/image893.png"/><Relationship Id="rId3" Type="http://schemas.openxmlformats.org/officeDocument/2006/relationships/customXml" Target="../ink/ink539.xml"/><Relationship Id="rId214" Type="http://schemas.openxmlformats.org/officeDocument/2006/relationships/image" Target="../media/image905.png"/><Relationship Id="rId235" Type="http://schemas.openxmlformats.org/officeDocument/2006/relationships/customXml" Target="../ink/ink656.xml"/><Relationship Id="rId256" Type="http://schemas.openxmlformats.org/officeDocument/2006/relationships/image" Target="../media/image926.png"/><Relationship Id="rId116" Type="http://schemas.openxmlformats.org/officeDocument/2006/relationships/image" Target="../media/image858.png"/><Relationship Id="rId137" Type="http://schemas.openxmlformats.org/officeDocument/2006/relationships/customXml" Target="../ink/ink606.xml"/><Relationship Id="rId158" Type="http://schemas.openxmlformats.org/officeDocument/2006/relationships/customXml" Target="../ink/ink617.xml"/><Relationship Id="rId20" Type="http://schemas.openxmlformats.org/officeDocument/2006/relationships/image" Target="../media/image812.png"/><Relationship Id="rId41" Type="http://schemas.openxmlformats.org/officeDocument/2006/relationships/customXml" Target="../ink/ink558.xml"/><Relationship Id="rId62" Type="http://schemas.openxmlformats.org/officeDocument/2006/relationships/image" Target="../media/image347.png"/><Relationship Id="rId83" Type="http://schemas.openxmlformats.org/officeDocument/2006/relationships/customXml" Target="../ink/ink579.xml"/><Relationship Id="rId179" Type="http://schemas.openxmlformats.org/officeDocument/2006/relationships/image" Target="../media/image888.png"/><Relationship Id="rId190" Type="http://schemas.openxmlformats.org/officeDocument/2006/relationships/customXml" Target="../ink/ink633.xml"/><Relationship Id="rId204" Type="http://schemas.openxmlformats.org/officeDocument/2006/relationships/image" Target="../media/image900.png"/><Relationship Id="rId225" Type="http://schemas.openxmlformats.org/officeDocument/2006/relationships/customXml" Target="../ink/ink651.xml"/><Relationship Id="rId246" Type="http://schemas.openxmlformats.org/officeDocument/2006/relationships/image" Target="../media/image921.png"/><Relationship Id="rId267" Type="http://schemas.openxmlformats.org/officeDocument/2006/relationships/customXml" Target="../ink/ink672.xml"/><Relationship Id="rId106" Type="http://schemas.openxmlformats.org/officeDocument/2006/relationships/image" Target="../media/image853.png"/><Relationship Id="rId127" Type="http://schemas.openxmlformats.org/officeDocument/2006/relationships/customXml" Target="../ink/ink601.xml"/><Relationship Id="rId10" Type="http://schemas.openxmlformats.org/officeDocument/2006/relationships/image" Target="../media/image807.png"/><Relationship Id="rId31" Type="http://schemas.openxmlformats.org/officeDocument/2006/relationships/customXml" Target="../ink/ink553.xml"/><Relationship Id="rId52" Type="http://schemas.openxmlformats.org/officeDocument/2006/relationships/image" Target="../media/image828.png"/><Relationship Id="rId73" Type="http://schemas.openxmlformats.org/officeDocument/2006/relationships/customXml" Target="../ink/ink574.xml"/><Relationship Id="rId94" Type="http://schemas.openxmlformats.org/officeDocument/2006/relationships/image" Target="../media/image848.png"/><Relationship Id="rId148" Type="http://schemas.openxmlformats.org/officeDocument/2006/relationships/image" Target="../media/image437.png"/><Relationship Id="rId169" Type="http://schemas.openxmlformats.org/officeDocument/2006/relationships/image" Target="../media/image883.png"/><Relationship Id="rId4" Type="http://schemas.openxmlformats.org/officeDocument/2006/relationships/image" Target="../media/image804.png"/><Relationship Id="rId180" Type="http://schemas.openxmlformats.org/officeDocument/2006/relationships/customXml" Target="../ink/ink628.xml"/><Relationship Id="rId215" Type="http://schemas.openxmlformats.org/officeDocument/2006/relationships/customXml" Target="../ink/ink646.xml"/><Relationship Id="rId236" Type="http://schemas.openxmlformats.org/officeDocument/2006/relationships/image" Target="../media/image916.png"/><Relationship Id="rId257" Type="http://schemas.openxmlformats.org/officeDocument/2006/relationships/customXml" Target="../ink/ink667.xml"/><Relationship Id="rId42" Type="http://schemas.openxmlformats.org/officeDocument/2006/relationships/image" Target="../media/image823.png"/><Relationship Id="rId84" Type="http://schemas.openxmlformats.org/officeDocument/2006/relationships/image" Target="../media/image843.png"/><Relationship Id="rId138" Type="http://schemas.openxmlformats.org/officeDocument/2006/relationships/image" Target="../media/image869.png"/><Relationship Id="rId191" Type="http://schemas.openxmlformats.org/officeDocument/2006/relationships/image" Target="../media/image894.png"/><Relationship Id="rId205" Type="http://schemas.openxmlformats.org/officeDocument/2006/relationships/customXml" Target="../ink/ink641.xml"/><Relationship Id="rId247" Type="http://schemas.openxmlformats.org/officeDocument/2006/relationships/customXml" Target="../ink/ink662.xml"/><Relationship Id="rId107" Type="http://schemas.openxmlformats.org/officeDocument/2006/relationships/customXml" Target="../ink/ink591.xm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17" Type="http://schemas.openxmlformats.org/officeDocument/2006/relationships/image" Target="../media/image993.png"/><Relationship Id="rId21" Type="http://schemas.openxmlformats.org/officeDocument/2006/relationships/image" Target="../media/image946.png"/><Relationship Id="rId42" Type="http://schemas.openxmlformats.org/officeDocument/2006/relationships/customXml" Target="../ink/ink694.xml"/><Relationship Id="rId63" Type="http://schemas.openxmlformats.org/officeDocument/2006/relationships/image" Target="../media/image967.png"/><Relationship Id="rId84" Type="http://schemas.openxmlformats.org/officeDocument/2006/relationships/customXml" Target="../ink/ink715.xml"/><Relationship Id="rId138" Type="http://schemas.openxmlformats.org/officeDocument/2006/relationships/customXml" Target="../ink/ink742.xml"/><Relationship Id="rId159" Type="http://schemas.openxmlformats.org/officeDocument/2006/relationships/image" Target="../media/image1013.png"/><Relationship Id="rId107" Type="http://schemas.openxmlformats.org/officeDocument/2006/relationships/image" Target="../media/image119.png"/><Relationship Id="rId11" Type="http://schemas.openxmlformats.org/officeDocument/2006/relationships/image" Target="../media/image941.png"/><Relationship Id="rId32" Type="http://schemas.openxmlformats.org/officeDocument/2006/relationships/customXml" Target="../ink/ink689.xml"/><Relationship Id="rId53" Type="http://schemas.openxmlformats.org/officeDocument/2006/relationships/image" Target="../media/image962.png"/><Relationship Id="rId74" Type="http://schemas.openxmlformats.org/officeDocument/2006/relationships/customXml" Target="../ink/ink710.xml"/><Relationship Id="rId128" Type="http://schemas.openxmlformats.org/officeDocument/2006/relationships/customXml" Target="../ink/ink737.xml"/><Relationship Id="rId149" Type="http://schemas.openxmlformats.org/officeDocument/2006/relationships/image" Target="../media/image1008.png"/><Relationship Id="rId5" Type="http://schemas.openxmlformats.org/officeDocument/2006/relationships/image" Target="../media/image938.png"/><Relationship Id="rId95" Type="http://schemas.openxmlformats.org/officeDocument/2006/relationships/image" Target="../media/image983.png"/><Relationship Id="rId160" Type="http://schemas.openxmlformats.org/officeDocument/2006/relationships/customXml" Target="../ink/ink753.xml"/><Relationship Id="rId22" Type="http://schemas.openxmlformats.org/officeDocument/2006/relationships/customXml" Target="../ink/ink684.xml"/><Relationship Id="rId43" Type="http://schemas.openxmlformats.org/officeDocument/2006/relationships/image" Target="../media/image957.png"/><Relationship Id="rId64" Type="http://schemas.openxmlformats.org/officeDocument/2006/relationships/customXml" Target="../ink/ink705.xml"/><Relationship Id="rId118" Type="http://schemas.openxmlformats.org/officeDocument/2006/relationships/customXml" Target="../ink/ink732.xml"/><Relationship Id="rId139" Type="http://schemas.openxmlformats.org/officeDocument/2006/relationships/image" Target="../media/image1004.png"/><Relationship Id="rId85" Type="http://schemas.openxmlformats.org/officeDocument/2006/relationships/image" Target="../media/image978.png"/><Relationship Id="rId150" Type="http://schemas.openxmlformats.org/officeDocument/2006/relationships/customXml" Target="../ink/ink748.xml"/><Relationship Id="rId12" Type="http://schemas.openxmlformats.org/officeDocument/2006/relationships/customXml" Target="../ink/ink679.xml"/><Relationship Id="rId17" Type="http://schemas.openxmlformats.org/officeDocument/2006/relationships/image" Target="../media/image944.png"/><Relationship Id="rId33" Type="http://schemas.openxmlformats.org/officeDocument/2006/relationships/image" Target="../media/image952.png"/><Relationship Id="rId38" Type="http://schemas.openxmlformats.org/officeDocument/2006/relationships/customXml" Target="../ink/ink692.xml"/><Relationship Id="rId59" Type="http://schemas.openxmlformats.org/officeDocument/2006/relationships/image" Target="../media/image965.png"/><Relationship Id="rId103" Type="http://schemas.openxmlformats.org/officeDocument/2006/relationships/image" Target="../media/image987.png"/><Relationship Id="rId108" Type="http://schemas.openxmlformats.org/officeDocument/2006/relationships/customXml" Target="../ink/ink727.xml"/><Relationship Id="rId124" Type="http://schemas.openxmlformats.org/officeDocument/2006/relationships/customXml" Target="../ink/ink735.xml"/><Relationship Id="rId129" Type="http://schemas.openxmlformats.org/officeDocument/2006/relationships/image" Target="../media/image999.png"/><Relationship Id="rId54" Type="http://schemas.openxmlformats.org/officeDocument/2006/relationships/customXml" Target="../ink/ink700.xml"/><Relationship Id="rId70" Type="http://schemas.openxmlformats.org/officeDocument/2006/relationships/customXml" Target="../ink/ink708.xml"/><Relationship Id="rId75" Type="http://schemas.openxmlformats.org/officeDocument/2006/relationships/image" Target="../media/image973.png"/><Relationship Id="rId91" Type="http://schemas.openxmlformats.org/officeDocument/2006/relationships/image" Target="../media/image981.png"/><Relationship Id="rId96" Type="http://schemas.openxmlformats.org/officeDocument/2006/relationships/customXml" Target="../ink/ink721.xml"/><Relationship Id="rId140" Type="http://schemas.openxmlformats.org/officeDocument/2006/relationships/customXml" Target="../ink/ink743.xml"/><Relationship Id="rId145" Type="http://schemas.openxmlformats.org/officeDocument/2006/relationships/image" Target="../media/image823.png"/><Relationship Id="rId161" Type="http://schemas.openxmlformats.org/officeDocument/2006/relationships/image" Target="../media/image1014.png"/><Relationship Id="rId1" Type="http://schemas.openxmlformats.org/officeDocument/2006/relationships/slideLayout" Target="../slideLayouts/slideLayout7.xml"/><Relationship Id="rId6" Type="http://schemas.openxmlformats.org/officeDocument/2006/relationships/customXml" Target="../ink/ink676.xml"/><Relationship Id="rId23" Type="http://schemas.openxmlformats.org/officeDocument/2006/relationships/image" Target="../media/image947.png"/><Relationship Id="rId28" Type="http://schemas.openxmlformats.org/officeDocument/2006/relationships/customXml" Target="../ink/ink687.xml"/><Relationship Id="rId49" Type="http://schemas.openxmlformats.org/officeDocument/2006/relationships/image" Target="../media/image960.png"/><Relationship Id="rId114" Type="http://schemas.openxmlformats.org/officeDocument/2006/relationships/customXml" Target="../ink/ink730.xml"/><Relationship Id="rId119" Type="http://schemas.openxmlformats.org/officeDocument/2006/relationships/image" Target="../media/image994.png"/><Relationship Id="rId44" Type="http://schemas.openxmlformats.org/officeDocument/2006/relationships/customXml" Target="../ink/ink695.xml"/><Relationship Id="rId60" Type="http://schemas.openxmlformats.org/officeDocument/2006/relationships/customXml" Target="../ink/ink703.xml"/><Relationship Id="rId65" Type="http://schemas.openxmlformats.org/officeDocument/2006/relationships/image" Target="../media/image968.png"/><Relationship Id="rId81" Type="http://schemas.openxmlformats.org/officeDocument/2006/relationships/image" Target="../media/image976.png"/><Relationship Id="rId86" Type="http://schemas.openxmlformats.org/officeDocument/2006/relationships/customXml" Target="../ink/ink716.xml"/><Relationship Id="rId130" Type="http://schemas.openxmlformats.org/officeDocument/2006/relationships/customXml" Target="../ink/ink738.xml"/><Relationship Id="rId135" Type="http://schemas.openxmlformats.org/officeDocument/2006/relationships/image" Target="../media/image1002.png"/><Relationship Id="rId151" Type="http://schemas.openxmlformats.org/officeDocument/2006/relationships/image" Target="../media/image1009.png"/><Relationship Id="rId156" Type="http://schemas.openxmlformats.org/officeDocument/2006/relationships/customXml" Target="../ink/ink751.xml"/><Relationship Id="rId13" Type="http://schemas.openxmlformats.org/officeDocument/2006/relationships/image" Target="../media/image942.png"/><Relationship Id="rId18" Type="http://schemas.openxmlformats.org/officeDocument/2006/relationships/customXml" Target="../ink/ink682.xml"/><Relationship Id="rId39" Type="http://schemas.openxmlformats.org/officeDocument/2006/relationships/image" Target="../media/image955.png"/><Relationship Id="rId109" Type="http://schemas.openxmlformats.org/officeDocument/2006/relationships/image" Target="../media/image989.png"/><Relationship Id="rId34" Type="http://schemas.openxmlformats.org/officeDocument/2006/relationships/customXml" Target="../ink/ink690.xml"/><Relationship Id="rId50" Type="http://schemas.openxmlformats.org/officeDocument/2006/relationships/customXml" Target="../ink/ink698.xml"/><Relationship Id="rId55" Type="http://schemas.openxmlformats.org/officeDocument/2006/relationships/image" Target="../media/image963.png"/><Relationship Id="rId76" Type="http://schemas.openxmlformats.org/officeDocument/2006/relationships/customXml" Target="../ink/ink711.xml"/><Relationship Id="rId97" Type="http://schemas.openxmlformats.org/officeDocument/2006/relationships/image" Target="../media/image984.png"/><Relationship Id="rId104" Type="http://schemas.openxmlformats.org/officeDocument/2006/relationships/customXml" Target="../ink/ink725.xml"/><Relationship Id="rId120" Type="http://schemas.openxmlformats.org/officeDocument/2006/relationships/customXml" Target="../ink/ink733.xml"/><Relationship Id="rId125" Type="http://schemas.openxmlformats.org/officeDocument/2006/relationships/image" Target="../media/image997.png"/><Relationship Id="rId141" Type="http://schemas.openxmlformats.org/officeDocument/2006/relationships/image" Target="../media/image1005.png"/><Relationship Id="rId146" Type="http://schemas.openxmlformats.org/officeDocument/2006/relationships/customXml" Target="../ink/ink746.xml"/><Relationship Id="rId7" Type="http://schemas.openxmlformats.org/officeDocument/2006/relationships/image" Target="../media/image939.png"/><Relationship Id="rId71" Type="http://schemas.openxmlformats.org/officeDocument/2006/relationships/image" Target="../media/image971.png"/><Relationship Id="rId92" Type="http://schemas.openxmlformats.org/officeDocument/2006/relationships/customXml" Target="../ink/ink719.xml"/><Relationship Id="rId162" Type="http://schemas.openxmlformats.org/officeDocument/2006/relationships/customXml" Target="../ink/ink754.xml"/><Relationship Id="rId2" Type="http://schemas.openxmlformats.org/officeDocument/2006/relationships/customXml" Target="../ink/ink674.xml"/><Relationship Id="rId29" Type="http://schemas.openxmlformats.org/officeDocument/2006/relationships/image" Target="../media/image950.png"/><Relationship Id="rId24" Type="http://schemas.openxmlformats.org/officeDocument/2006/relationships/customXml" Target="../ink/ink685.xml"/><Relationship Id="rId40" Type="http://schemas.openxmlformats.org/officeDocument/2006/relationships/customXml" Target="../ink/ink693.xml"/><Relationship Id="rId45" Type="http://schemas.openxmlformats.org/officeDocument/2006/relationships/image" Target="../media/image958.png"/><Relationship Id="rId66" Type="http://schemas.openxmlformats.org/officeDocument/2006/relationships/customXml" Target="../ink/ink706.xml"/><Relationship Id="rId87" Type="http://schemas.openxmlformats.org/officeDocument/2006/relationships/image" Target="../media/image979.png"/><Relationship Id="rId110" Type="http://schemas.openxmlformats.org/officeDocument/2006/relationships/customXml" Target="../ink/ink728.xml"/><Relationship Id="rId115" Type="http://schemas.openxmlformats.org/officeDocument/2006/relationships/image" Target="../media/image992.png"/><Relationship Id="rId131" Type="http://schemas.openxmlformats.org/officeDocument/2006/relationships/image" Target="../media/image1000.png"/><Relationship Id="rId136" Type="http://schemas.openxmlformats.org/officeDocument/2006/relationships/customXml" Target="../ink/ink741.xml"/><Relationship Id="rId157" Type="http://schemas.openxmlformats.org/officeDocument/2006/relationships/image" Target="../media/image1012.png"/><Relationship Id="rId61" Type="http://schemas.openxmlformats.org/officeDocument/2006/relationships/image" Target="../media/image966.png"/><Relationship Id="rId82" Type="http://schemas.openxmlformats.org/officeDocument/2006/relationships/customXml" Target="../ink/ink714.xml"/><Relationship Id="rId152" Type="http://schemas.openxmlformats.org/officeDocument/2006/relationships/customXml" Target="../ink/ink749.xml"/><Relationship Id="rId19" Type="http://schemas.openxmlformats.org/officeDocument/2006/relationships/image" Target="../media/image945.png"/><Relationship Id="rId14" Type="http://schemas.openxmlformats.org/officeDocument/2006/relationships/customXml" Target="../ink/ink680.xml"/><Relationship Id="rId30" Type="http://schemas.openxmlformats.org/officeDocument/2006/relationships/customXml" Target="../ink/ink688.xml"/><Relationship Id="rId35" Type="http://schemas.openxmlformats.org/officeDocument/2006/relationships/image" Target="../media/image953.png"/><Relationship Id="rId56" Type="http://schemas.openxmlformats.org/officeDocument/2006/relationships/customXml" Target="../ink/ink701.xml"/><Relationship Id="rId77" Type="http://schemas.openxmlformats.org/officeDocument/2006/relationships/image" Target="../media/image974.png"/><Relationship Id="rId100" Type="http://schemas.openxmlformats.org/officeDocument/2006/relationships/customXml" Target="../ink/ink723.xml"/><Relationship Id="rId105" Type="http://schemas.openxmlformats.org/officeDocument/2006/relationships/image" Target="../media/image988.png"/><Relationship Id="rId126" Type="http://schemas.openxmlformats.org/officeDocument/2006/relationships/customXml" Target="../ink/ink736.xml"/><Relationship Id="rId147" Type="http://schemas.openxmlformats.org/officeDocument/2006/relationships/image" Target="../media/image1007.png"/><Relationship Id="rId8" Type="http://schemas.openxmlformats.org/officeDocument/2006/relationships/customXml" Target="../ink/ink677.xml"/><Relationship Id="rId51" Type="http://schemas.openxmlformats.org/officeDocument/2006/relationships/image" Target="../media/image961.png"/><Relationship Id="rId72" Type="http://schemas.openxmlformats.org/officeDocument/2006/relationships/customXml" Target="../ink/ink709.xml"/><Relationship Id="rId93" Type="http://schemas.openxmlformats.org/officeDocument/2006/relationships/image" Target="../media/image982.png"/><Relationship Id="rId98" Type="http://schemas.openxmlformats.org/officeDocument/2006/relationships/customXml" Target="../ink/ink722.xml"/><Relationship Id="rId121" Type="http://schemas.openxmlformats.org/officeDocument/2006/relationships/image" Target="../media/image995.png"/><Relationship Id="rId142" Type="http://schemas.openxmlformats.org/officeDocument/2006/relationships/customXml" Target="../ink/ink744.xml"/><Relationship Id="rId163" Type="http://schemas.openxmlformats.org/officeDocument/2006/relationships/image" Target="../media/image1015.png"/><Relationship Id="rId3" Type="http://schemas.openxmlformats.org/officeDocument/2006/relationships/image" Target="../media/image937.png"/><Relationship Id="rId25" Type="http://schemas.openxmlformats.org/officeDocument/2006/relationships/image" Target="../media/image948.png"/><Relationship Id="rId46" Type="http://schemas.openxmlformats.org/officeDocument/2006/relationships/customXml" Target="../ink/ink696.xml"/><Relationship Id="rId67" Type="http://schemas.openxmlformats.org/officeDocument/2006/relationships/image" Target="../media/image969.png"/><Relationship Id="rId116" Type="http://schemas.openxmlformats.org/officeDocument/2006/relationships/customXml" Target="../ink/ink731.xml"/><Relationship Id="rId137" Type="http://schemas.openxmlformats.org/officeDocument/2006/relationships/image" Target="../media/image1003.png"/><Relationship Id="rId158" Type="http://schemas.openxmlformats.org/officeDocument/2006/relationships/customXml" Target="../ink/ink752.xml"/><Relationship Id="rId20" Type="http://schemas.openxmlformats.org/officeDocument/2006/relationships/customXml" Target="../ink/ink683.xml"/><Relationship Id="rId41" Type="http://schemas.openxmlformats.org/officeDocument/2006/relationships/image" Target="../media/image956.png"/><Relationship Id="rId62" Type="http://schemas.openxmlformats.org/officeDocument/2006/relationships/customXml" Target="../ink/ink704.xml"/><Relationship Id="rId83" Type="http://schemas.openxmlformats.org/officeDocument/2006/relationships/image" Target="../media/image977.png"/><Relationship Id="rId88" Type="http://schemas.openxmlformats.org/officeDocument/2006/relationships/customXml" Target="../ink/ink717.xml"/><Relationship Id="rId111" Type="http://schemas.openxmlformats.org/officeDocument/2006/relationships/image" Target="../media/image990.png"/><Relationship Id="rId132" Type="http://schemas.openxmlformats.org/officeDocument/2006/relationships/customXml" Target="../ink/ink739.xml"/><Relationship Id="rId153" Type="http://schemas.openxmlformats.org/officeDocument/2006/relationships/image" Target="../media/image1010.png"/><Relationship Id="rId15" Type="http://schemas.openxmlformats.org/officeDocument/2006/relationships/image" Target="../media/image943.png"/><Relationship Id="rId36" Type="http://schemas.openxmlformats.org/officeDocument/2006/relationships/customXml" Target="../ink/ink691.xml"/><Relationship Id="rId57" Type="http://schemas.openxmlformats.org/officeDocument/2006/relationships/image" Target="../media/image964.png"/><Relationship Id="rId106" Type="http://schemas.openxmlformats.org/officeDocument/2006/relationships/customXml" Target="../ink/ink726.xml"/><Relationship Id="rId127" Type="http://schemas.openxmlformats.org/officeDocument/2006/relationships/image" Target="../media/image998.png"/><Relationship Id="rId10" Type="http://schemas.openxmlformats.org/officeDocument/2006/relationships/customXml" Target="../ink/ink678.xml"/><Relationship Id="rId31" Type="http://schemas.openxmlformats.org/officeDocument/2006/relationships/image" Target="../media/image951.png"/><Relationship Id="rId52" Type="http://schemas.openxmlformats.org/officeDocument/2006/relationships/customXml" Target="../ink/ink699.xml"/><Relationship Id="rId73" Type="http://schemas.openxmlformats.org/officeDocument/2006/relationships/image" Target="../media/image972.png"/><Relationship Id="rId78" Type="http://schemas.openxmlformats.org/officeDocument/2006/relationships/customXml" Target="../ink/ink712.xml"/><Relationship Id="rId94" Type="http://schemas.openxmlformats.org/officeDocument/2006/relationships/customXml" Target="../ink/ink720.xml"/><Relationship Id="rId99" Type="http://schemas.openxmlformats.org/officeDocument/2006/relationships/image" Target="../media/image985.png"/><Relationship Id="rId101" Type="http://schemas.openxmlformats.org/officeDocument/2006/relationships/image" Target="../media/image986.png"/><Relationship Id="rId122" Type="http://schemas.openxmlformats.org/officeDocument/2006/relationships/customXml" Target="../ink/ink734.xml"/><Relationship Id="rId143" Type="http://schemas.openxmlformats.org/officeDocument/2006/relationships/image" Target="../media/image1006.png"/><Relationship Id="rId148" Type="http://schemas.openxmlformats.org/officeDocument/2006/relationships/customXml" Target="../ink/ink747.xml"/><Relationship Id="rId4" Type="http://schemas.openxmlformats.org/officeDocument/2006/relationships/customXml" Target="../ink/ink675.xml"/><Relationship Id="rId9" Type="http://schemas.openxmlformats.org/officeDocument/2006/relationships/image" Target="../media/image940.png"/><Relationship Id="rId26" Type="http://schemas.openxmlformats.org/officeDocument/2006/relationships/customXml" Target="../ink/ink686.xml"/><Relationship Id="rId47" Type="http://schemas.openxmlformats.org/officeDocument/2006/relationships/image" Target="../media/image959.png"/><Relationship Id="rId68" Type="http://schemas.openxmlformats.org/officeDocument/2006/relationships/customXml" Target="../ink/ink707.xml"/><Relationship Id="rId89" Type="http://schemas.openxmlformats.org/officeDocument/2006/relationships/image" Target="../media/image980.png"/><Relationship Id="rId112" Type="http://schemas.openxmlformats.org/officeDocument/2006/relationships/customXml" Target="../ink/ink729.xml"/><Relationship Id="rId133" Type="http://schemas.openxmlformats.org/officeDocument/2006/relationships/image" Target="../media/image1001.png"/><Relationship Id="rId154" Type="http://schemas.openxmlformats.org/officeDocument/2006/relationships/customXml" Target="../ink/ink750.xml"/><Relationship Id="rId16" Type="http://schemas.openxmlformats.org/officeDocument/2006/relationships/customXml" Target="../ink/ink681.xml"/><Relationship Id="rId37" Type="http://schemas.openxmlformats.org/officeDocument/2006/relationships/image" Target="../media/image954.png"/><Relationship Id="rId58" Type="http://schemas.openxmlformats.org/officeDocument/2006/relationships/customXml" Target="../ink/ink702.xml"/><Relationship Id="rId79" Type="http://schemas.openxmlformats.org/officeDocument/2006/relationships/image" Target="../media/image975.png"/><Relationship Id="rId102" Type="http://schemas.openxmlformats.org/officeDocument/2006/relationships/customXml" Target="../ink/ink724.xml"/><Relationship Id="rId123" Type="http://schemas.openxmlformats.org/officeDocument/2006/relationships/image" Target="../media/image996.png"/><Relationship Id="rId144" Type="http://schemas.openxmlformats.org/officeDocument/2006/relationships/customXml" Target="../ink/ink745.xml"/><Relationship Id="rId90" Type="http://schemas.openxmlformats.org/officeDocument/2006/relationships/customXml" Target="../ink/ink718.xml"/><Relationship Id="rId27" Type="http://schemas.openxmlformats.org/officeDocument/2006/relationships/image" Target="../media/image949.png"/><Relationship Id="rId48" Type="http://schemas.openxmlformats.org/officeDocument/2006/relationships/customXml" Target="../ink/ink697.xml"/><Relationship Id="rId69" Type="http://schemas.openxmlformats.org/officeDocument/2006/relationships/image" Target="../media/image970.png"/><Relationship Id="rId113" Type="http://schemas.openxmlformats.org/officeDocument/2006/relationships/image" Target="../media/image991.png"/><Relationship Id="rId134" Type="http://schemas.openxmlformats.org/officeDocument/2006/relationships/customXml" Target="../ink/ink740.xml"/><Relationship Id="rId80" Type="http://schemas.openxmlformats.org/officeDocument/2006/relationships/customXml" Target="../ink/ink713.xml"/><Relationship Id="rId155" Type="http://schemas.openxmlformats.org/officeDocument/2006/relationships/image" Target="../media/image1011.png"/></Relationships>
</file>

<file path=ppt/slides/_rels/slide4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760.xml"/><Relationship Id="rId18" Type="http://schemas.openxmlformats.org/officeDocument/2006/relationships/image" Target="../media/image1026.png"/><Relationship Id="rId3" Type="http://schemas.openxmlformats.org/officeDocument/2006/relationships/customXml" Target="../ink/ink755.xml"/><Relationship Id="rId21" Type="http://schemas.openxmlformats.org/officeDocument/2006/relationships/customXml" Target="../ink/ink764.xml"/><Relationship Id="rId7" Type="http://schemas.openxmlformats.org/officeDocument/2006/relationships/customXml" Target="../ink/ink757.xml"/><Relationship Id="rId12" Type="http://schemas.openxmlformats.org/officeDocument/2006/relationships/image" Target="../media/image1023.png"/><Relationship Id="rId17" Type="http://schemas.openxmlformats.org/officeDocument/2006/relationships/customXml" Target="../ink/ink762.xml"/><Relationship Id="rId2" Type="http://schemas.openxmlformats.org/officeDocument/2006/relationships/image" Target="../media/image205.png"/><Relationship Id="rId16" Type="http://schemas.openxmlformats.org/officeDocument/2006/relationships/image" Target="../media/image1025.png"/><Relationship Id="rId20" Type="http://schemas.openxmlformats.org/officeDocument/2006/relationships/image" Target="../media/image102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759.xml"/><Relationship Id="rId5" Type="http://schemas.openxmlformats.org/officeDocument/2006/relationships/customXml" Target="../ink/ink756.xml"/><Relationship Id="rId15" Type="http://schemas.openxmlformats.org/officeDocument/2006/relationships/customXml" Target="../ink/ink761.xml"/><Relationship Id="rId10" Type="http://schemas.openxmlformats.org/officeDocument/2006/relationships/image" Target="../media/image1022.png"/><Relationship Id="rId19" Type="http://schemas.openxmlformats.org/officeDocument/2006/relationships/customXml" Target="../ink/ink763.xml"/><Relationship Id="rId4" Type="http://schemas.openxmlformats.org/officeDocument/2006/relationships/image" Target="../media/image1019.png"/><Relationship Id="rId9" Type="http://schemas.openxmlformats.org/officeDocument/2006/relationships/customXml" Target="../ink/ink758.xml"/><Relationship Id="rId14" Type="http://schemas.openxmlformats.org/officeDocument/2006/relationships/image" Target="../media/image1024.png"/><Relationship Id="rId22" Type="http://schemas.openxmlformats.org/officeDocument/2006/relationships/image" Target="../media/image1028.png"/></Relationships>
</file>

<file path=ppt/slides/_rels/slide56.xml.rels><?xml version="1.0" encoding="UTF-8" standalone="yes"?>
<Relationships xmlns="http://schemas.openxmlformats.org/package/2006/relationships"><Relationship Id="rId26" Type="http://schemas.openxmlformats.org/officeDocument/2006/relationships/image" Target="../media/image1039.png"/><Relationship Id="rId21" Type="http://schemas.openxmlformats.org/officeDocument/2006/relationships/customXml" Target="../ink/ink774.xml"/><Relationship Id="rId42" Type="http://schemas.openxmlformats.org/officeDocument/2006/relationships/image" Target="../media/image1047.png"/><Relationship Id="rId47" Type="http://schemas.openxmlformats.org/officeDocument/2006/relationships/customXml" Target="../ink/ink787.xml"/><Relationship Id="rId63" Type="http://schemas.openxmlformats.org/officeDocument/2006/relationships/customXml" Target="../ink/ink795.xml"/><Relationship Id="rId68" Type="http://schemas.openxmlformats.org/officeDocument/2006/relationships/customXml" Target="../ink/ink798.xml"/><Relationship Id="rId84" Type="http://schemas.openxmlformats.org/officeDocument/2006/relationships/customXml" Target="../ink/ink806.xml"/><Relationship Id="rId89" Type="http://schemas.openxmlformats.org/officeDocument/2006/relationships/image" Target="../media/image1069.png"/><Relationship Id="rId112" Type="http://schemas.openxmlformats.org/officeDocument/2006/relationships/customXml" Target="../ink/ink820.xml"/><Relationship Id="rId16" Type="http://schemas.openxmlformats.org/officeDocument/2006/relationships/image" Target="../media/image1035.png"/><Relationship Id="rId107" Type="http://schemas.openxmlformats.org/officeDocument/2006/relationships/image" Target="../media/image1078.png"/><Relationship Id="rId11" Type="http://schemas.openxmlformats.org/officeDocument/2006/relationships/customXml" Target="../ink/ink769.xml"/><Relationship Id="rId32" Type="http://schemas.openxmlformats.org/officeDocument/2006/relationships/image" Target="../media/image1042.png"/><Relationship Id="rId37" Type="http://schemas.openxmlformats.org/officeDocument/2006/relationships/customXml" Target="../ink/ink782.xml"/><Relationship Id="rId53" Type="http://schemas.openxmlformats.org/officeDocument/2006/relationships/customXml" Target="../ink/ink790.xml"/><Relationship Id="rId58" Type="http://schemas.openxmlformats.org/officeDocument/2006/relationships/image" Target="../media/image1055.png"/><Relationship Id="rId74" Type="http://schemas.openxmlformats.org/officeDocument/2006/relationships/customXml" Target="../ink/ink801.xml"/><Relationship Id="rId79" Type="http://schemas.openxmlformats.org/officeDocument/2006/relationships/image" Target="../media/image1064.png"/><Relationship Id="rId102" Type="http://schemas.openxmlformats.org/officeDocument/2006/relationships/customXml" Target="../ink/ink815.xml"/><Relationship Id="rId5" Type="http://schemas.openxmlformats.org/officeDocument/2006/relationships/customXml" Target="../ink/ink766.xml"/><Relationship Id="rId90" Type="http://schemas.openxmlformats.org/officeDocument/2006/relationships/customXml" Target="../ink/ink809.xml"/><Relationship Id="rId95" Type="http://schemas.openxmlformats.org/officeDocument/2006/relationships/image" Target="../media/image1072.png"/><Relationship Id="rId22" Type="http://schemas.openxmlformats.org/officeDocument/2006/relationships/image" Target="../media/image1038.png"/><Relationship Id="rId27" Type="http://schemas.openxmlformats.org/officeDocument/2006/relationships/customXml" Target="../ink/ink777.xml"/><Relationship Id="rId43" Type="http://schemas.openxmlformats.org/officeDocument/2006/relationships/customXml" Target="../ink/ink785.xml"/><Relationship Id="rId48" Type="http://schemas.openxmlformats.org/officeDocument/2006/relationships/image" Target="../media/image1050.png"/><Relationship Id="rId64" Type="http://schemas.openxmlformats.org/officeDocument/2006/relationships/customXml" Target="../ink/ink796.xml"/><Relationship Id="rId69" Type="http://schemas.openxmlformats.org/officeDocument/2006/relationships/image" Target="../media/image1059.png"/><Relationship Id="rId113" Type="http://schemas.openxmlformats.org/officeDocument/2006/relationships/image" Target="../media/image1081.png"/><Relationship Id="rId80" Type="http://schemas.openxmlformats.org/officeDocument/2006/relationships/customXml" Target="../ink/ink804.xml"/><Relationship Id="rId85" Type="http://schemas.openxmlformats.org/officeDocument/2006/relationships/image" Target="../media/image1067.png"/><Relationship Id="rId12" Type="http://schemas.openxmlformats.org/officeDocument/2006/relationships/image" Target="../media/image164.png"/><Relationship Id="rId17" Type="http://schemas.openxmlformats.org/officeDocument/2006/relationships/customXml" Target="../ink/ink772.xml"/><Relationship Id="rId33" Type="http://schemas.openxmlformats.org/officeDocument/2006/relationships/customXml" Target="../ink/ink780.xml"/><Relationship Id="rId38" Type="http://schemas.openxmlformats.org/officeDocument/2006/relationships/image" Target="../media/image1045.png"/><Relationship Id="rId59" Type="http://schemas.openxmlformats.org/officeDocument/2006/relationships/customXml" Target="../ink/ink793.xml"/><Relationship Id="rId103" Type="http://schemas.openxmlformats.org/officeDocument/2006/relationships/image" Target="../media/image1076.png"/><Relationship Id="rId108" Type="http://schemas.openxmlformats.org/officeDocument/2006/relationships/customXml" Target="../ink/ink818.xml"/><Relationship Id="rId54" Type="http://schemas.openxmlformats.org/officeDocument/2006/relationships/image" Target="../media/image1053.png"/><Relationship Id="rId70" Type="http://schemas.openxmlformats.org/officeDocument/2006/relationships/customXml" Target="../ink/ink799.xml"/><Relationship Id="rId75" Type="http://schemas.openxmlformats.org/officeDocument/2006/relationships/image" Target="../media/image1062.png"/><Relationship Id="rId91" Type="http://schemas.openxmlformats.org/officeDocument/2006/relationships/image" Target="../media/image1070.png"/><Relationship Id="rId96" Type="http://schemas.openxmlformats.org/officeDocument/2006/relationships/customXml" Target="../ink/ink812.xml"/><Relationship Id="rId1" Type="http://schemas.openxmlformats.org/officeDocument/2006/relationships/slideLayout" Target="../slideLayouts/slideLayout2.xml"/><Relationship Id="rId6" Type="http://schemas.openxmlformats.org/officeDocument/2006/relationships/image" Target="../media/image1031.png"/><Relationship Id="rId15" Type="http://schemas.openxmlformats.org/officeDocument/2006/relationships/customXml" Target="../ink/ink771.xml"/><Relationship Id="rId23" Type="http://schemas.openxmlformats.org/officeDocument/2006/relationships/customXml" Target="../ink/ink775.xml"/><Relationship Id="rId28" Type="http://schemas.openxmlformats.org/officeDocument/2006/relationships/image" Target="../media/image1040.png"/><Relationship Id="rId36" Type="http://schemas.openxmlformats.org/officeDocument/2006/relationships/image" Target="../media/image1044.png"/><Relationship Id="rId49" Type="http://schemas.openxmlformats.org/officeDocument/2006/relationships/customXml" Target="../ink/ink788.xml"/><Relationship Id="rId57" Type="http://schemas.openxmlformats.org/officeDocument/2006/relationships/customXml" Target="../ink/ink792.xml"/><Relationship Id="rId106" Type="http://schemas.openxmlformats.org/officeDocument/2006/relationships/customXml" Target="../ink/ink817.xml"/><Relationship Id="rId114" Type="http://schemas.openxmlformats.org/officeDocument/2006/relationships/customXml" Target="../ink/ink821.xml"/><Relationship Id="rId10" Type="http://schemas.openxmlformats.org/officeDocument/2006/relationships/image" Target="../media/image1033.png"/><Relationship Id="rId31" Type="http://schemas.openxmlformats.org/officeDocument/2006/relationships/customXml" Target="../ink/ink779.xml"/><Relationship Id="rId44" Type="http://schemas.openxmlformats.org/officeDocument/2006/relationships/image" Target="../media/image1048.png"/><Relationship Id="rId52" Type="http://schemas.openxmlformats.org/officeDocument/2006/relationships/image" Target="../media/image1052.png"/><Relationship Id="rId60" Type="http://schemas.openxmlformats.org/officeDocument/2006/relationships/image" Target="../media/image443.png"/><Relationship Id="rId65" Type="http://schemas.openxmlformats.org/officeDocument/2006/relationships/image" Target="../media/image1057.png"/><Relationship Id="rId73" Type="http://schemas.openxmlformats.org/officeDocument/2006/relationships/image" Target="../media/image1061.png"/><Relationship Id="rId78" Type="http://schemas.openxmlformats.org/officeDocument/2006/relationships/customXml" Target="../ink/ink803.xml"/><Relationship Id="rId81" Type="http://schemas.openxmlformats.org/officeDocument/2006/relationships/image" Target="../media/image1065.png"/><Relationship Id="rId86" Type="http://schemas.openxmlformats.org/officeDocument/2006/relationships/customXml" Target="../ink/ink807.xml"/><Relationship Id="rId94" Type="http://schemas.openxmlformats.org/officeDocument/2006/relationships/customXml" Target="../ink/ink811.xml"/><Relationship Id="rId99" Type="http://schemas.openxmlformats.org/officeDocument/2006/relationships/image" Target="../media/image1074.png"/><Relationship Id="rId101" Type="http://schemas.openxmlformats.org/officeDocument/2006/relationships/image" Target="../media/image1075.png"/><Relationship Id="rId4" Type="http://schemas.openxmlformats.org/officeDocument/2006/relationships/image" Target="../media/image1030.png"/><Relationship Id="rId9" Type="http://schemas.openxmlformats.org/officeDocument/2006/relationships/customXml" Target="../ink/ink768.xml"/><Relationship Id="rId13" Type="http://schemas.openxmlformats.org/officeDocument/2006/relationships/customXml" Target="../ink/ink770.xml"/><Relationship Id="rId18" Type="http://schemas.openxmlformats.org/officeDocument/2006/relationships/image" Target="../media/image1036.png"/><Relationship Id="rId39" Type="http://schemas.openxmlformats.org/officeDocument/2006/relationships/customXml" Target="../ink/ink783.xml"/><Relationship Id="rId109" Type="http://schemas.openxmlformats.org/officeDocument/2006/relationships/image" Target="../media/image1079.png"/><Relationship Id="rId34" Type="http://schemas.openxmlformats.org/officeDocument/2006/relationships/image" Target="../media/image1043.png"/><Relationship Id="rId50" Type="http://schemas.openxmlformats.org/officeDocument/2006/relationships/image" Target="../media/image1051.png"/><Relationship Id="rId55" Type="http://schemas.openxmlformats.org/officeDocument/2006/relationships/customXml" Target="../ink/ink791.xml"/><Relationship Id="rId76" Type="http://schemas.openxmlformats.org/officeDocument/2006/relationships/customXml" Target="../ink/ink802.xml"/><Relationship Id="rId97" Type="http://schemas.openxmlformats.org/officeDocument/2006/relationships/image" Target="../media/image1073.png"/><Relationship Id="rId104" Type="http://schemas.openxmlformats.org/officeDocument/2006/relationships/customXml" Target="../ink/ink816.xml"/><Relationship Id="rId7" Type="http://schemas.openxmlformats.org/officeDocument/2006/relationships/customXml" Target="../ink/ink767.xml"/><Relationship Id="rId71" Type="http://schemas.openxmlformats.org/officeDocument/2006/relationships/image" Target="../media/image1060.png"/><Relationship Id="rId92" Type="http://schemas.openxmlformats.org/officeDocument/2006/relationships/customXml" Target="../ink/ink810.xml"/><Relationship Id="rId2" Type="http://schemas.openxmlformats.org/officeDocument/2006/relationships/image" Target="../media/image206.png"/><Relationship Id="rId29" Type="http://schemas.openxmlformats.org/officeDocument/2006/relationships/customXml" Target="../ink/ink778.xml"/><Relationship Id="rId24" Type="http://schemas.openxmlformats.org/officeDocument/2006/relationships/image" Target="../media/image218.png"/><Relationship Id="rId40" Type="http://schemas.openxmlformats.org/officeDocument/2006/relationships/image" Target="../media/image1046.png"/><Relationship Id="rId45" Type="http://schemas.openxmlformats.org/officeDocument/2006/relationships/customXml" Target="../ink/ink786.xml"/><Relationship Id="rId66" Type="http://schemas.openxmlformats.org/officeDocument/2006/relationships/customXml" Target="../ink/ink797.xml"/><Relationship Id="rId87" Type="http://schemas.openxmlformats.org/officeDocument/2006/relationships/image" Target="../media/image1068.png"/><Relationship Id="rId110" Type="http://schemas.openxmlformats.org/officeDocument/2006/relationships/customXml" Target="../ink/ink819.xml"/><Relationship Id="rId115" Type="http://schemas.openxmlformats.org/officeDocument/2006/relationships/image" Target="../media/image1082.png"/><Relationship Id="rId61" Type="http://schemas.openxmlformats.org/officeDocument/2006/relationships/customXml" Target="../ink/ink794.xml"/><Relationship Id="rId82" Type="http://schemas.openxmlformats.org/officeDocument/2006/relationships/customXml" Target="../ink/ink805.xml"/><Relationship Id="rId19" Type="http://schemas.openxmlformats.org/officeDocument/2006/relationships/customXml" Target="../ink/ink773.xml"/><Relationship Id="rId14" Type="http://schemas.openxmlformats.org/officeDocument/2006/relationships/image" Target="../media/image1034.png"/><Relationship Id="rId30" Type="http://schemas.openxmlformats.org/officeDocument/2006/relationships/image" Target="../media/image1041.png"/><Relationship Id="rId35" Type="http://schemas.openxmlformats.org/officeDocument/2006/relationships/customXml" Target="../ink/ink781.xml"/><Relationship Id="rId56" Type="http://schemas.openxmlformats.org/officeDocument/2006/relationships/image" Target="../media/image1054.png"/><Relationship Id="rId77" Type="http://schemas.openxmlformats.org/officeDocument/2006/relationships/image" Target="../media/image1063.png"/><Relationship Id="rId100" Type="http://schemas.openxmlformats.org/officeDocument/2006/relationships/customXml" Target="../ink/ink814.xml"/><Relationship Id="rId105" Type="http://schemas.openxmlformats.org/officeDocument/2006/relationships/image" Target="../media/image1077.png"/><Relationship Id="rId8" Type="http://schemas.openxmlformats.org/officeDocument/2006/relationships/image" Target="../media/image1032.png"/><Relationship Id="rId51" Type="http://schemas.openxmlformats.org/officeDocument/2006/relationships/customXml" Target="../ink/ink789.xml"/><Relationship Id="rId72" Type="http://schemas.openxmlformats.org/officeDocument/2006/relationships/customXml" Target="../ink/ink800.xml"/><Relationship Id="rId93" Type="http://schemas.openxmlformats.org/officeDocument/2006/relationships/image" Target="../media/image1071.png"/><Relationship Id="rId98" Type="http://schemas.openxmlformats.org/officeDocument/2006/relationships/customXml" Target="../ink/ink813.xml"/><Relationship Id="rId3" Type="http://schemas.openxmlformats.org/officeDocument/2006/relationships/customXml" Target="../ink/ink765.xml"/><Relationship Id="rId25" Type="http://schemas.openxmlformats.org/officeDocument/2006/relationships/customXml" Target="../ink/ink776.xml"/><Relationship Id="rId46" Type="http://schemas.openxmlformats.org/officeDocument/2006/relationships/image" Target="../media/image1049.png"/><Relationship Id="rId67" Type="http://schemas.openxmlformats.org/officeDocument/2006/relationships/image" Target="../media/image1058.png"/><Relationship Id="rId20" Type="http://schemas.openxmlformats.org/officeDocument/2006/relationships/image" Target="../media/image1037.png"/><Relationship Id="rId41" Type="http://schemas.openxmlformats.org/officeDocument/2006/relationships/customXml" Target="../ink/ink784.xml"/><Relationship Id="rId62" Type="http://schemas.openxmlformats.org/officeDocument/2006/relationships/image" Target="../media/image1056.png"/><Relationship Id="rId83" Type="http://schemas.openxmlformats.org/officeDocument/2006/relationships/image" Target="../media/image1066.png"/><Relationship Id="rId88" Type="http://schemas.openxmlformats.org/officeDocument/2006/relationships/customXml" Target="../ink/ink808.xml"/><Relationship Id="rId111" Type="http://schemas.openxmlformats.org/officeDocument/2006/relationships/image" Target="../media/image1080.png"/></Relationships>
</file>

<file path=ppt/slides/_rels/slide5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17" Type="http://schemas.openxmlformats.org/officeDocument/2006/relationships/image" Target="../media/image1142.png"/><Relationship Id="rId299" Type="http://schemas.openxmlformats.org/officeDocument/2006/relationships/image" Target="../media/image1231.png"/><Relationship Id="rId21" Type="http://schemas.openxmlformats.org/officeDocument/2006/relationships/image" Target="../media/image1094.png"/><Relationship Id="rId63" Type="http://schemas.openxmlformats.org/officeDocument/2006/relationships/image" Target="../media/image1115.png"/><Relationship Id="rId159" Type="http://schemas.openxmlformats.org/officeDocument/2006/relationships/image" Target="../media/image1163.png"/><Relationship Id="rId324" Type="http://schemas.openxmlformats.org/officeDocument/2006/relationships/customXml" Target="../ink/ink983.xml"/><Relationship Id="rId170" Type="http://schemas.openxmlformats.org/officeDocument/2006/relationships/customXml" Target="../ink/ink906.xml"/><Relationship Id="rId226" Type="http://schemas.openxmlformats.org/officeDocument/2006/relationships/customXml" Target="../ink/ink934.xml"/><Relationship Id="rId268" Type="http://schemas.openxmlformats.org/officeDocument/2006/relationships/customXml" Target="../ink/ink955.xml"/><Relationship Id="rId32" Type="http://schemas.openxmlformats.org/officeDocument/2006/relationships/customXml" Target="../ink/ink837.xml"/><Relationship Id="rId74" Type="http://schemas.openxmlformats.org/officeDocument/2006/relationships/customXml" Target="../ink/ink858.xml"/><Relationship Id="rId128" Type="http://schemas.openxmlformats.org/officeDocument/2006/relationships/customXml" Target="../ink/ink885.xml"/><Relationship Id="rId335" Type="http://schemas.openxmlformats.org/officeDocument/2006/relationships/image" Target="../media/image1249.png"/><Relationship Id="rId5" Type="http://schemas.openxmlformats.org/officeDocument/2006/relationships/image" Target="../media/image1086.png"/><Relationship Id="rId181" Type="http://schemas.openxmlformats.org/officeDocument/2006/relationships/image" Target="../media/image1174.png"/><Relationship Id="rId237" Type="http://schemas.openxmlformats.org/officeDocument/2006/relationships/image" Target="../media/image1200.png"/><Relationship Id="rId279" Type="http://schemas.openxmlformats.org/officeDocument/2006/relationships/image" Target="../media/image1221.png"/><Relationship Id="rId43" Type="http://schemas.openxmlformats.org/officeDocument/2006/relationships/image" Target="../media/image1105.png"/><Relationship Id="rId139" Type="http://schemas.openxmlformats.org/officeDocument/2006/relationships/image" Target="../media/image1153.png"/><Relationship Id="rId290" Type="http://schemas.openxmlformats.org/officeDocument/2006/relationships/customXml" Target="../ink/ink966.xml"/><Relationship Id="rId304" Type="http://schemas.openxmlformats.org/officeDocument/2006/relationships/customXml" Target="../ink/ink973.xml"/><Relationship Id="rId85" Type="http://schemas.openxmlformats.org/officeDocument/2006/relationships/image" Target="../media/image1126.png"/><Relationship Id="rId150" Type="http://schemas.openxmlformats.org/officeDocument/2006/relationships/customXml" Target="../ink/ink896.xml"/><Relationship Id="rId192" Type="http://schemas.openxmlformats.org/officeDocument/2006/relationships/customXml" Target="../ink/ink917.xml"/><Relationship Id="rId206" Type="http://schemas.openxmlformats.org/officeDocument/2006/relationships/customXml" Target="../ink/ink924.xml"/><Relationship Id="rId248" Type="http://schemas.openxmlformats.org/officeDocument/2006/relationships/customXml" Target="../ink/ink945.xml"/><Relationship Id="rId12" Type="http://schemas.openxmlformats.org/officeDocument/2006/relationships/customXml" Target="../ink/ink827.xml"/><Relationship Id="rId108" Type="http://schemas.openxmlformats.org/officeDocument/2006/relationships/customXml" Target="../ink/ink875.xml"/><Relationship Id="rId315" Type="http://schemas.openxmlformats.org/officeDocument/2006/relationships/image" Target="../media/image1239.png"/><Relationship Id="rId54" Type="http://schemas.openxmlformats.org/officeDocument/2006/relationships/customXml" Target="../ink/ink848.xml"/><Relationship Id="rId96" Type="http://schemas.openxmlformats.org/officeDocument/2006/relationships/customXml" Target="../ink/ink869.xml"/><Relationship Id="rId161" Type="http://schemas.openxmlformats.org/officeDocument/2006/relationships/image" Target="../media/image1164.png"/><Relationship Id="rId217" Type="http://schemas.openxmlformats.org/officeDocument/2006/relationships/image" Target="../media/image1192.png"/><Relationship Id="rId259" Type="http://schemas.openxmlformats.org/officeDocument/2006/relationships/image" Target="../media/image1211.png"/><Relationship Id="rId23" Type="http://schemas.openxmlformats.org/officeDocument/2006/relationships/image" Target="../media/image1095.png"/><Relationship Id="rId119" Type="http://schemas.openxmlformats.org/officeDocument/2006/relationships/image" Target="../media/image1143.png"/><Relationship Id="rId270" Type="http://schemas.openxmlformats.org/officeDocument/2006/relationships/customXml" Target="../ink/ink956.xml"/><Relationship Id="rId326" Type="http://schemas.openxmlformats.org/officeDocument/2006/relationships/customXml" Target="../ink/ink984.xml"/><Relationship Id="rId65" Type="http://schemas.openxmlformats.org/officeDocument/2006/relationships/image" Target="../media/image1116.png"/><Relationship Id="rId130" Type="http://schemas.openxmlformats.org/officeDocument/2006/relationships/customXml" Target="../ink/ink886.xml"/><Relationship Id="rId172" Type="http://schemas.openxmlformats.org/officeDocument/2006/relationships/customXml" Target="../ink/ink907.xml"/><Relationship Id="rId228" Type="http://schemas.openxmlformats.org/officeDocument/2006/relationships/customXml" Target="../ink/ink935.xml"/><Relationship Id="rId281" Type="http://schemas.openxmlformats.org/officeDocument/2006/relationships/image" Target="../media/image1222.png"/><Relationship Id="rId337" Type="http://schemas.openxmlformats.org/officeDocument/2006/relationships/image" Target="../media/image1250.png"/><Relationship Id="rId34" Type="http://schemas.openxmlformats.org/officeDocument/2006/relationships/customXml" Target="../ink/ink838.xml"/><Relationship Id="rId76" Type="http://schemas.openxmlformats.org/officeDocument/2006/relationships/customXml" Target="../ink/ink859.xml"/><Relationship Id="rId141" Type="http://schemas.openxmlformats.org/officeDocument/2006/relationships/image" Target="../media/image1154.png"/><Relationship Id="rId7" Type="http://schemas.openxmlformats.org/officeDocument/2006/relationships/image" Target="../media/image1087.png"/><Relationship Id="rId183" Type="http://schemas.openxmlformats.org/officeDocument/2006/relationships/image" Target="../media/image1175.png"/><Relationship Id="rId239" Type="http://schemas.openxmlformats.org/officeDocument/2006/relationships/image" Target="../media/image1201.png"/><Relationship Id="rId250" Type="http://schemas.openxmlformats.org/officeDocument/2006/relationships/customXml" Target="../ink/ink946.xml"/><Relationship Id="rId292" Type="http://schemas.openxmlformats.org/officeDocument/2006/relationships/customXml" Target="../ink/ink967.xml"/><Relationship Id="rId306" Type="http://schemas.openxmlformats.org/officeDocument/2006/relationships/customXml" Target="../ink/ink974.xml"/><Relationship Id="rId45" Type="http://schemas.openxmlformats.org/officeDocument/2006/relationships/image" Target="../media/image1106.png"/><Relationship Id="rId87" Type="http://schemas.openxmlformats.org/officeDocument/2006/relationships/image" Target="../media/image1127.png"/><Relationship Id="rId110" Type="http://schemas.openxmlformats.org/officeDocument/2006/relationships/customXml" Target="../ink/ink876.xml"/><Relationship Id="rId152" Type="http://schemas.openxmlformats.org/officeDocument/2006/relationships/customXml" Target="../ink/ink897.xml"/><Relationship Id="rId173" Type="http://schemas.openxmlformats.org/officeDocument/2006/relationships/image" Target="../media/image1170.png"/><Relationship Id="rId194" Type="http://schemas.openxmlformats.org/officeDocument/2006/relationships/customXml" Target="../ink/ink918.xml"/><Relationship Id="rId208" Type="http://schemas.openxmlformats.org/officeDocument/2006/relationships/customXml" Target="../ink/ink925.xml"/><Relationship Id="rId229" Type="http://schemas.openxmlformats.org/officeDocument/2006/relationships/image" Target="../media/image1196.png"/><Relationship Id="rId240" Type="http://schemas.openxmlformats.org/officeDocument/2006/relationships/customXml" Target="../ink/ink941.xml"/><Relationship Id="rId261" Type="http://schemas.openxmlformats.org/officeDocument/2006/relationships/image" Target="../media/image1212.png"/><Relationship Id="rId14" Type="http://schemas.openxmlformats.org/officeDocument/2006/relationships/customXml" Target="../ink/ink828.xml"/><Relationship Id="rId35" Type="http://schemas.openxmlformats.org/officeDocument/2006/relationships/image" Target="../media/image1101.png"/><Relationship Id="rId56" Type="http://schemas.openxmlformats.org/officeDocument/2006/relationships/customXml" Target="../ink/ink849.xml"/><Relationship Id="rId77" Type="http://schemas.openxmlformats.org/officeDocument/2006/relationships/image" Target="../media/image1122.png"/><Relationship Id="rId100" Type="http://schemas.openxmlformats.org/officeDocument/2006/relationships/customXml" Target="../ink/ink871.xml"/><Relationship Id="rId282" Type="http://schemas.openxmlformats.org/officeDocument/2006/relationships/customXml" Target="../ink/ink962.xml"/><Relationship Id="rId317" Type="http://schemas.openxmlformats.org/officeDocument/2006/relationships/image" Target="../media/image1240.png"/><Relationship Id="rId8" Type="http://schemas.openxmlformats.org/officeDocument/2006/relationships/customXml" Target="../ink/ink825.xml"/><Relationship Id="rId98" Type="http://schemas.openxmlformats.org/officeDocument/2006/relationships/customXml" Target="../ink/ink870.xml"/><Relationship Id="rId121" Type="http://schemas.openxmlformats.org/officeDocument/2006/relationships/image" Target="../media/image1144.png"/><Relationship Id="rId142" Type="http://schemas.openxmlformats.org/officeDocument/2006/relationships/customXml" Target="../ink/ink892.xml"/><Relationship Id="rId163" Type="http://schemas.openxmlformats.org/officeDocument/2006/relationships/image" Target="../media/image1165.png"/><Relationship Id="rId184" Type="http://schemas.openxmlformats.org/officeDocument/2006/relationships/customXml" Target="../ink/ink913.xml"/><Relationship Id="rId219" Type="http://schemas.openxmlformats.org/officeDocument/2006/relationships/image" Target="../media/image1193.png"/><Relationship Id="rId230" Type="http://schemas.openxmlformats.org/officeDocument/2006/relationships/customXml" Target="../ink/ink936.xml"/><Relationship Id="rId251" Type="http://schemas.openxmlformats.org/officeDocument/2006/relationships/image" Target="../media/image1207.png"/><Relationship Id="rId25" Type="http://schemas.openxmlformats.org/officeDocument/2006/relationships/image" Target="../media/image1096.png"/><Relationship Id="rId46" Type="http://schemas.openxmlformats.org/officeDocument/2006/relationships/customXml" Target="../ink/ink844.xml"/><Relationship Id="rId67" Type="http://schemas.openxmlformats.org/officeDocument/2006/relationships/image" Target="../media/image1117.png"/><Relationship Id="rId272" Type="http://schemas.openxmlformats.org/officeDocument/2006/relationships/customXml" Target="../ink/ink957.xml"/><Relationship Id="rId293" Type="http://schemas.openxmlformats.org/officeDocument/2006/relationships/image" Target="../media/image1228.png"/><Relationship Id="rId307" Type="http://schemas.openxmlformats.org/officeDocument/2006/relationships/image" Target="../media/image1235.png"/><Relationship Id="rId328" Type="http://schemas.openxmlformats.org/officeDocument/2006/relationships/customXml" Target="../ink/ink985.xml"/><Relationship Id="rId88" Type="http://schemas.openxmlformats.org/officeDocument/2006/relationships/customXml" Target="../ink/ink865.xml"/><Relationship Id="rId111" Type="http://schemas.openxmlformats.org/officeDocument/2006/relationships/image" Target="../media/image1139.png"/><Relationship Id="rId132" Type="http://schemas.openxmlformats.org/officeDocument/2006/relationships/customXml" Target="../ink/ink887.xml"/><Relationship Id="rId153" Type="http://schemas.openxmlformats.org/officeDocument/2006/relationships/image" Target="../media/image1160.png"/><Relationship Id="rId174" Type="http://schemas.openxmlformats.org/officeDocument/2006/relationships/customXml" Target="../ink/ink908.xml"/><Relationship Id="rId195" Type="http://schemas.openxmlformats.org/officeDocument/2006/relationships/image" Target="../media/image1181.png"/><Relationship Id="rId209" Type="http://schemas.openxmlformats.org/officeDocument/2006/relationships/image" Target="../media/image1188.png"/><Relationship Id="rId220" Type="http://schemas.openxmlformats.org/officeDocument/2006/relationships/customXml" Target="../ink/ink931.xml"/><Relationship Id="rId241" Type="http://schemas.openxmlformats.org/officeDocument/2006/relationships/image" Target="../media/image1202.png"/><Relationship Id="rId15" Type="http://schemas.openxmlformats.org/officeDocument/2006/relationships/image" Target="../media/image1091.png"/><Relationship Id="rId36" Type="http://schemas.openxmlformats.org/officeDocument/2006/relationships/customXml" Target="../ink/ink839.xml"/><Relationship Id="rId57" Type="http://schemas.openxmlformats.org/officeDocument/2006/relationships/image" Target="../media/image1112.png"/><Relationship Id="rId262" Type="http://schemas.openxmlformats.org/officeDocument/2006/relationships/customXml" Target="../ink/ink952.xml"/><Relationship Id="rId283" Type="http://schemas.openxmlformats.org/officeDocument/2006/relationships/image" Target="../media/image1223.png"/><Relationship Id="rId318" Type="http://schemas.openxmlformats.org/officeDocument/2006/relationships/customXml" Target="../ink/ink980.xml"/><Relationship Id="rId78" Type="http://schemas.openxmlformats.org/officeDocument/2006/relationships/customXml" Target="../ink/ink860.xml"/><Relationship Id="rId99" Type="http://schemas.openxmlformats.org/officeDocument/2006/relationships/image" Target="../media/image1133.png"/><Relationship Id="rId101" Type="http://schemas.openxmlformats.org/officeDocument/2006/relationships/image" Target="../media/image1134.png"/><Relationship Id="rId122" Type="http://schemas.openxmlformats.org/officeDocument/2006/relationships/customXml" Target="../ink/ink882.xml"/><Relationship Id="rId143" Type="http://schemas.openxmlformats.org/officeDocument/2006/relationships/image" Target="../media/image1155.png"/><Relationship Id="rId164" Type="http://schemas.openxmlformats.org/officeDocument/2006/relationships/customXml" Target="../ink/ink903.xml"/><Relationship Id="rId185" Type="http://schemas.openxmlformats.org/officeDocument/2006/relationships/image" Target="../media/image1176.png"/><Relationship Id="rId9" Type="http://schemas.openxmlformats.org/officeDocument/2006/relationships/image" Target="../media/image1088.png"/><Relationship Id="rId210" Type="http://schemas.openxmlformats.org/officeDocument/2006/relationships/customXml" Target="../ink/ink926.xml"/><Relationship Id="rId26" Type="http://schemas.openxmlformats.org/officeDocument/2006/relationships/customXml" Target="../ink/ink834.xml"/><Relationship Id="rId231" Type="http://schemas.openxmlformats.org/officeDocument/2006/relationships/image" Target="../media/image1197.png"/><Relationship Id="rId252" Type="http://schemas.openxmlformats.org/officeDocument/2006/relationships/customXml" Target="../ink/ink947.xml"/><Relationship Id="rId273" Type="http://schemas.openxmlformats.org/officeDocument/2006/relationships/image" Target="../media/image1218.png"/><Relationship Id="rId294" Type="http://schemas.openxmlformats.org/officeDocument/2006/relationships/customXml" Target="../ink/ink968.xml"/><Relationship Id="rId308" Type="http://schemas.openxmlformats.org/officeDocument/2006/relationships/customXml" Target="../ink/ink975.xml"/><Relationship Id="rId329" Type="http://schemas.openxmlformats.org/officeDocument/2006/relationships/image" Target="../media/image1246.png"/><Relationship Id="rId47" Type="http://schemas.openxmlformats.org/officeDocument/2006/relationships/image" Target="../media/image1107.png"/><Relationship Id="rId68" Type="http://schemas.openxmlformats.org/officeDocument/2006/relationships/customXml" Target="../ink/ink855.xml"/><Relationship Id="rId89" Type="http://schemas.openxmlformats.org/officeDocument/2006/relationships/image" Target="../media/image1128.png"/><Relationship Id="rId112" Type="http://schemas.openxmlformats.org/officeDocument/2006/relationships/customXml" Target="../ink/ink877.xml"/><Relationship Id="rId133" Type="http://schemas.openxmlformats.org/officeDocument/2006/relationships/image" Target="../media/image1150.png"/><Relationship Id="rId154" Type="http://schemas.openxmlformats.org/officeDocument/2006/relationships/customXml" Target="../ink/ink898.xml"/><Relationship Id="rId175" Type="http://schemas.openxmlformats.org/officeDocument/2006/relationships/image" Target="../media/image1171.png"/><Relationship Id="rId196" Type="http://schemas.openxmlformats.org/officeDocument/2006/relationships/customXml" Target="../ink/ink919.xml"/><Relationship Id="rId200" Type="http://schemas.openxmlformats.org/officeDocument/2006/relationships/customXml" Target="../ink/ink921.xml"/><Relationship Id="rId16" Type="http://schemas.openxmlformats.org/officeDocument/2006/relationships/customXml" Target="../ink/ink829.xml"/><Relationship Id="rId221" Type="http://schemas.openxmlformats.org/officeDocument/2006/relationships/image" Target="../media/image437.png"/><Relationship Id="rId242" Type="http://schemas.openxmlformats.org/officeDocument/2006/relationships/customXml" Target="../ink/ink942.xml"/><Relationship Id="rId263" Type="http://schemas.openxmlformats.org/officeDocument/2006/relationships/image" Target="../media/image1213.png"/><Relationship Id="rId284" Type="http://schemas.openxmlformats.org/officeDocument/2006/relationships/customXml" Target="../ink/ink963.xml"/><Relationship Id="rId319" Type="http://schemas.openxmlformats.org/officeDocument/2006/relationships/image" Target="../media/image1241.png"/><Relationship Id="rId37" Type="http://schemas.openxmlformats.org/officeDocument/2006/relationships/image" Target="../media/image1102.png"/><Relationship Id="rId58" Type="http://schemas.openxmlformats.org/officeDocument/2006/relationships/customXml" Target="../ink/ink850.xml"/><Relationship Id="rId79" Type="http://schemas.openxmlformats.org/officeDocument/2006/relationships/image" Target="../media/image1123.png"/><Relationship Id="rId102" Type="http://schemas.openxmlformats.org/officeDocument/2006/relationships/customXml" Target="../ink/ink872.xml"/><Relationship Id="rId123" Type="http://schemas.openxmlformats.org/officeDocument/2006/relationships/image" Target="../media/image1145.png"/><Relationship Id="rId144" Type="http://schemas.openxmlformats.org/officeDocument/2006/relationships/customXml" Target="../ink/ink893.xml"/><Relationship Id="rId330" Type="http://schemas.openxmlformats.org/officeDocument/2006/relationships/customXml" Target="../ink/ink986.xml"/><Relationship Id="rId90" Type="http://schemas.openxmlformats.org/officeDocument/2006/relationships/customXml" Target="../ink/ink866.xml"/><Relationship Id="rId165" Type="http://schemas.openxmlformats.org/officeDocument/2006/relationships/image" Target="../media/image1166.png"/><Relationship Id="rId186" Type="http://schemas.openxmlformats.org/officeDocument/2006/relationships/customXml" Target="../ink/ink914.xml"/><Relationship Id="rId211" Type="http://schemas.openxmlformats.org/officeDocument/2006/relationships/image" Target="../media/image1189.png"/><Relationship Id="rId232" Type="http://schemas.openxmlformats.org/officeDocument/2006/relationships/customXml" Target="../ink/ink937.xml"/><Relationship Id="rId253" Type="http://schemas.openxmlformats.org/officeDocument/2006/relationships/image" Target="../media/image1208.png"/><Relationship Id="rId274" Type="http://schemas.openxmlformats.org/officeDocument/2006/relationships/customXml" Target="../ink/ink958.xml"/><Relationship Id="rId295" Type="http://schemas.openxmlformats.org/officeDocument/2006/relationships/image" Target="../media/image1229.png"/><Relationship Id="rId309" Type="http://schemas.openxmlformats.org/officeDocument/2006/relationships/image" Target="../media/image1236.png"/><Relationship Id="rId27" Type="http://schemas.openxmlformats.org/officeDocument/2006/relationships/image" Target="../media/image1097.png"/><Relationship Id="rId48" Type="http://schemas.openxmlformats.org/officeDocument/2006/relationships/customXml" Target="../ink/ink845.xml"/><Relationship Id="rId69" Type="http://schemas.openxmlformats.org/officeDocument/2006/relationships/image" Target="../media/image1118.png"/><Relationship Id="rId113" Type="http://schemas.openxmlformats.org/officeDocument/2006/relationships/image" Target="../media/image1140.png"/><Relationship Id="rId134" Type="http://schemas.openxmlformats.org/officeDocument/2006/relationships/customXml" Target="../ink/ink888.xml"/><Relationship Id="rId320" Type="http://schemas.openxmlformats.org/officeDocument/2006/relationships/customXml" Target="../ink/ink981.xml"/><Relationship Id="rId80" Type="http://schemas.openxmlformats.org/officeDocument/2006/relationships/customXml" Target="../ink/ink861.xml"/><Relationship Id="rId155" Type="http://schemas.openxmlformats.org/officeDocument/2006/relationships/image" Target="../media/image1161.png"/><Relationship Id="rId176" Type="http://schemas.openxmlformats.org/officeDocument/2006/relationships/customXml" Target="../ink/ink909.xml"/><Relationship Id="rId197" Type="http://schemas.openxmlformats.org/officeDocument/2006/relationships/image" Target="../media/image1182.png"/><Relationship Id="rId201" Type="http://schemas.openxmlformats.org/officeDocument/2006/relationships/image" Target="../media/image1184.png"/><Relationship Id="rId222" Type="http://schemas.openxmlformats.org/officeDocument/2006/relationships/customXml" Target="../ink/ink932.xml"/><Relationship Id="rId243" Type="http://schemas.openxmlformats.org/officeDocument/2006/relationships/image" Target="../media/image1203.png"/><Relationship Id="rId264" Type="http://schemas.openxmlformats.org/officeDocument/2006/relationships/customXml" Target="../ink/ink953.xml"/><Relationship Id="rId285" Type="http://schemas.openxmlformats.org/officeDocument/2006/relationships/image" Target="../media/image1224.png"/><Relationship Id="rId17" Type="http://schemas.openxmlformats.org/officeDocument/2006/relationships/image" Target="../media/image1092.png"/><Relationship Id="rId38" Type="http://schemas.openxmlformats.org/officeDocument/2006/relationships/customXml" Target="../ink/ink840.xml"/><Relationship Id="rId59" Type="http://schemas.openxmlformats.org/officeDocument/2006/relationships/image" Target="../media/image1113.png"/><Relationship Id="rId103" Type="http://schemas.openxmlformats.org/officeDocument/2006/relationships/image" Target="../media/image1135.png"/><Relationship Id="rId124" Type="http://schemas.openxmlformats.org/officeDocument/2006/relationships/customXml" Target="../ink/ink883.xml"/><Relationship Id="rId310" Type="http://schemas.openxmlformats.org/officeDocument/2006/relationships/customXml" Target="../ink/ink976.xml"/><Relationship Id="rId70" Type="http://schemas.openxmlformats.org/officeDocument/2006/relationships/customXml" Target="../ink/ink856.xml"/><Relationship Id="rId91" Type="http://schemas.openxmlformats.org/officeDocument/2006/relationships/image" Target="../media/image1129.png"/><Relationship Id="rId145" Type="http://schemas.openxmlformats.org/officeDocument/2006/relationships/image" Target="../media/image1156.png"/><Relationship Id="rId166" Type="http://schemas.openxmlformats.org/officeDocument/2006/relationships/customXml" Target="../ink/ink904.xml"/><Relationship Id="rId187" Type="http://schemas.openxmlformats.org/officeDocument/2006/relationships/image" Target="../media/image1177.png"/><Relationship Id="rId331" Type="http://schemas.openxmlformats.org/officeDocument/2006/relationships/image" Target="../media/image1247.png"/><Relationship Id="rId1" Type="http://schemas.openxmlformats.org/officeDocument/2006/relationships/slideLayout" Target="../slideLayouts/slideLayout7.xml"/><Relationship Id="rId212" Type="http://schemas.openxmlformats.org/officeDocument/2006/relationships/customXml" Target="../ink/ink927.xml"/><Relationship Id="rId233" Type="http://schemas.openxmlformats.org/officeDocument/2006/relationships/image" Target="../media/image1198.png"/><Relationship Id="rId254" Type="http://schemas.openxmlformats.org/officeDocument/2006/relationships/customXml" Target="../ink/ink948.xml"/><Relationship Id="rId28" Type="http://schemas.openxmlformats.org/officeDocument/2006/relationships/customXml" Target="../ink/ink835.xml"/><Relationship Id="rId49" Type="http://schemas.openxmlformats.org/officeDocument/2006/relationships/image" Target="../media/image1108.png"/><Relationship Id="rId114" Type="http://schemas.openxmlformats.org/officeDocument/2006/relationships/customXml" Target="../ink/ink878.xml"/><Relationship Id="rId275" Type="http://schemas.openxmlformats.org/officeDocument/2006/relationships/image" Target="../media/image1219.png"/><Relationship Id="rId296" Type="http://schemas.openxmlformats.org/officeDocument/2006/relationships/customXml" Target="../ink/ink969.xml"/><Relationship Id="rId300" Type="http://schemas.openxmlformats.org/officeDocument/2006/relationships/customXml" Target="../ink/ink971.xml"/><Relationship Id="rId60" Type="http://schemas.openxmlformats.org/officeDocument/2006/relationships/customXml" Target="../ink/ink851.xml"/><Relationship Id="rId81" Type="http://schemas.openxmlformats.org/officeDocument/2006/relationships/image" Target="../media/image1124.png"/><Relationship Id="rId135" Type="http://schemas.openxmlformats.org/officeDocument/2006/relationships/image" Target="../media/image1151.png"/><Relationship Id="rId156" Type="http://schemas.openxmlformats.org/officeDocument/2006/relationships/customXml" Target="../ink/ink899.xml"/><Relationship Id="rId177" Type="http://schemas.openxmlformats.org/officeDocument/2006/relationships/image" Target="../media/image1172.png"/><Relationship Id="rId198" Type="http://schemas.openxmlformats.org/officeDocument/2006/relationships/customXml" Target="../ink/ink920.xml"/><Relationship Id="rId321" Type="http://schemas.openxmlformats.org/officeDocument/2006/relationships/image" Target="../media/image1242.png"/><Relationship Id="rId202" Type="http://schemas.openxmlformats.org/officeDocument/2006/relationships/customXml" Target="../ink/ink922.xml"/><Relationship Id="rId223" Type="http://schemas.openxmlformats.org/officeDocument/2006/relationships/image" Target="../media/image443.png"/><Relationship Id="rId244" Type="http://schemas.openxmlformats.org/officeDocument/2006/relationships/customXml" Target="../ink/ink943.xml"/><Relationship Id="rId18" Type="http://schemas.openxmlformats.org/officeDocument/2006/relationships/customXml" Target="../ink/ink830.xml"/><Relationship Id="rId39" Type="http://schemas.openxmlformats.org/officeDocument/2006/relationships/image" Target="../media/image1103.png"/><Relationship Id="rId265" Type="http://schemas.openxmlformats.org/officeDocument/2006/relationships/image" Target="../media/image1214.png"/><Relationship Id="rId286" Type="http://schemas.openxmlformats.org/officeDocument/2006/relationships/customXml" Target="../ink/ink964.xml"/><Relationship Id="rId50" Type="http://schemas.openxmlformats.org/officeDocument/2006/relationships/customXml" Target="../ink/ink846.xml"/><Relationship Id="rId104" Type="http://schemas.openxmlformats.org/officeDocument/2006/relationships/customXml" Target="../ink/ink873.xml"/><Relationship Id="rId125" Type="http://schemas.openxmlformats.org/officeDocument/2006/relationships/image" Target="../media/image1146.png"/><Relationship Id="rId146" Type="http://schemas.openxmlformats.org/officeDocument/2006/relationships/customXml" Target="../ink/ink894.xml"/><Relationship Id="rId167" Type="http://schemas.openxmlformats.org/officeDocument/2006/relationships/image" Target="../media/image1167.png"/><Relationship Id="rId188" Type="http://schemas.openxmlformats.org/officeDocument/2006/relationships/customXml" Target="../ink/ink915.xml"/><Relationship Id="rId311" Type="http://schemas.openxmlformats.org/officeDocument/2006/relationships/image" Target="../media/image1237.png"/><Relationship Id="rId332" Type="http://schemas.openxmlformats.org/officeDocument/2006/relationships/customXml" Target="../ink/ink987.xml"/><Relationship Id="rId71" Type="http://schemas.openxmlformats.org/officeDocument/2006/relationships/image" Target="../media/image1119.png"/><Relationship Id="rId92" Type="http://schemas.openxmlformats.org/officeDocument/2006/relationships/customXml" Target="../ink/ink867.xml"/><Relationship Id="rId213" Type="http://schemas.openxmlformats.org/officeDocument/2006/relationships/image" Target="../media/image1190.png"/><Relationship Id="rId234" Type="http://schemas.openxmlformats.org/officeDocument/2006/relationships/customXml" Target="../ink/ink938.xml"/><Relationship Id="rId2" Type="http://schemas.openxmlformats.org/officeDocument/2006/relationships/customXml" Target="../ink/ink822.xml"/><Relationship Id="rId29" Type="http://schemas.openxmlformats.org/officeDocument/2006/relationships/image" Target="../media/image1098.png"/><Relationship Id="rId255" Type="http://schemas.openxmlformats.org/officeDocument/2006/relationships/image" Target="../media/image1209.png"/><Relationship Id="rId276" Type="http://schemas.openxmlformats.org/officeDocument/2006/relationships/customXml" Target="../ink/ink959.xml"/><Relationship Id="rId297" Type="http://schemas.openxmlformats.org/officeDocument/2006/relationships/image" Target="../media/image1230.png"/><Relationship Id="rId40" Type="http://schemas.openxmlformats.org/officeDocument/2006/relationships/customXml" Target="../ink/ink841.xml"/><Relationship Id="rId115" Type="http://schemas.openxmlformats.org/officeDocument/2006/relationships/image" Target="../media/image1141.png"/><Relationship Id="rId136" Type="http://schemas.openxmlformats.org/officeDocument/2006/relationships/customXml" Target="../ink/ink889.xml"/><Relationship Id="rId157" Type="http://schemas.openxmlformats.org/officeDocument/2006/relationships/image" Target="../media/image1162.png"/><Relationship Id="rId178" Type="http://schemas.openxmlformats.org/officeDocument/2006/relationships/customXml" Target="../ink/ink910.xml"/><Relationship Id="rId301" Type="http://schemas.openxmlformats.org/officeDocument/2006/relationships/image" Target="../media/image1232.png"/><Relationship Id="rId322" Type="http://schemas.openxmlformats.org/officeDocument/2006/relationships/customXml" Target="../ink/ink982.xml"/><Relationship Id="rId61" Type="http://schemas.openxmlformats.org/officeDocument/2006/relationships/image" Target="../media/image1114.png"/><Relationship Id="rId82" Type="http://schemas.openxmlformats.org/officeDocument/2006/relationships/customXml" Target="../ink/ink862.xml"/><Relationship Id="rId199" Type="http://schemas.openxmlformats.org/officeDocument/2006/relationships/image" Target="../media/image1183.png"/><Relationship Id="rId203" Type="http://schemas.openxmlformats.org/officeDocument/2006/relationships/image" Target="../media/image1185.png"/><Relationship Id="rId19" Type="http://schemas.openxmlformats.org/officeDocument/2006/relationships/image" Target="../media/image1093.png"/><Relationship Id="rId224" Type="http://schemas.openxmlformats.org/officeDocument/2006/relationships/customXml" Target="../ink/ink933.xml"/><Relationship Id="rId245" Type="http://schemas.openxmlformats.org/officeDocument/2006/relationships/image" Target="../media/image1204.png"/><Relationship Id="rId266" Type="http://schemas.openxmlformats.org/officeDocument/2006/relationships/customXml" Target="../ink/ink954.xml"/><Relationship Id="rId287" Type="http://schemas.openxmlformats.org/officeDocument/2006/relationships/image" Target="../media/image1225.png"/><Relationship Id="rId30" Type="http://schemas.openxmlformats.org/officeDocument/2006/relationships/customXml" Target="../ink/ink836.xml"/><Relationship Id="rId105" Type="http://schemas.openxmlformats.org/officeDocument/2006/relationships/image" Target="../media/image1136.png"/><Relationship Id="rId126" Type="http://schemas.openxmlformats.org/officeDocument/2006/relationships/customXml" Target="../ink/ink884.xml"/><Relationship Id="rId147" Type="http://schemas.openxmlformats.org/officeDocument/2006/relationships/image" Target="../media/image1157.png"/><Relationship Id="rId168" Type="http://schemas.openxmlformats.org/officeDocument/2006/relationships/customXml" Target="../ink/ink905.xml"/><Relationship Id="rId312" Type="http://schemas.openxmlformats.org/officeDocument/2006/relationships/customXml" Target="../ink/ink977.xml"/><Relationship Id="rId333" Type="http://schemas.openxmlformats.org/officeDocument/2006/relationships/image" Target="../media/image1248.png"/><Relationship Id="rId51" Type="http://schemas.openxmlformats.org/officeDocument/2006/relationships/image" Target="../media/image1109.png"/><Relationship Id="rId72" Type="http://schemas.openxmlformats.org/officeDocument/2006/relationships/customXml" Target="../ink/ink857.xml"/><Relationship Id="rId93" Type="http://schemas.openxmlformats.org/officeDocument/2006/relationships/image" Target="../media/image1130.png"/><Relationship Id="rId189" Type="http://schemas.openxmlformats.org/officeDocument/2006/relationships/image" Target="../media/image1178.png"/><Relationship Id="rId3" Type="http://schemas.openxmlformats.org/officeDocument/2006/relationships/image" Target="../media/image1085.png"/><Relationship Id="rId214" Type="http://schemas.openxmlformats.org/officeDocument/2006/relationships/customXml" Target="../ink/ink928.xml"/><Relationship Id="rId235" Type="http://schemas.openxmlformats.org/officeDocument/2006/relationships/image" Target="../media/image1199.png"/><Relationship Id="rId256" Type="http://schemas.openxmlformats.org/officeDocument/2006/relationships/customXml" Target="../ink/ink949.xml"/><Relationship Id="rId277" Type="http://schemas.openxmlformats.org/officeDocument/2006/relationships/image" Target="../media/image1220.png"/><Relationship Id="rId298" Type="http://schemas.openxmlformats.org/officeDocument/2006/relationships/customXml" Target="../ink/ink970.xml"/><Relationship Id="rId116" Type="http://schemas.openxmlformats.org/officeDocument/2006/relationships/customXml" Target="../ink/ink879.xml"/><Relationship Id="rId137" Type="http://schemas.openxmlformats.org/officeDocument/2006/relationships/image" Target="../media/image1152.png"/><Relationship Id="rId158" Type="http://schemas.openxmlformats.org/officeDocument/2006/relationships/customXml" Target="../ink/ink900.xml"/><Relationship Id="rId302" Type="http://schemas.openxmlformats.org/officeDocument/2006/relationships/customXml" Target="../ink/ink972.xml"/><Relationship Id="rId323" Type="http://schemas.openxmlformats.org/officeDocument/2006/relationships/image" Target="../media/image1243.png"/><Relationship Id="rId20" Type="http://schemas.openxmlformats.org/officeDocument/2006/relationships/customXml" Target="../ink/ink831.xml"/><Relationship Id="rId41" Type="http://schemas.openxmlformats.org/officeDocument/2006/relationships/image" Target="../media/image1104.png"/><Relationship Id="rId62" Type="http://schemas.openxmlformats.org/officeDocument/2006/relationships/customXml" Target="../ink/ink852.xml"/><Relationship Id="rId83" Type="http://schemas.openxmlformats.org/officeDocument/2006/relationships/image" Target="../media/image1125.png"/><Relationship Id="rId179" Type="http://schemas.openxmlformats.org/officeDocument/2006/relationships/image" Target="../media/image1173.png"/><Relationship Id="rId190" Type="http://schemas.openxmlformats.org/officeDocument/2006/relationships/customXml" Target="../ink/ink916.xml"/><Relationship Id="rId204" Type="http://schemas.openxmlformats.org/officeDocument/2006/relationships/customXml" Target="../ink/ink923.xml"/><Relationship Id="rId225" Type="http://schemas.openxmlformats.org/officeDocument/2006/relationships/image" Target="../media/image1194.png"/><Relationship Id="rId246" Type="http://schemas.openxmlformats.org/officeDocument/2006/relationships/customXml" Target="../ink/ink944.xml"/><Relationship Id="rId267" Type="http://schemas.openxmlformats.org/officeDocument/2006/relationships/image" Target="../media/image1215.png"/><Relationship Id="rId288" Type="http://schemas.openxmlformats.org/officeDocument/2006/relationships/customXml" Target="../ink/ink965.xml"/><Relationship Id="rId106" Type="http://schemas.openxmlformats.org/officeDocument/2006/relationships/customXml" Target="../ink/ink874.xml"/><Relationship Id="rId127" Type="http://schemas.openxmlformats.org/officeDocument/2006/relationships/image" Target="../media/image1147.png"/><Relationship Id="rId313" Type="http://schemas.openxmlformats.org/officeDocument/2006/relationships/image" Target="../media/image1238.png"/><Relationship Id="rId10" Type="http://schemas.openxmlformats.org/officeDocument/2006/relationships/customXml" Target="../ink/ink826.xml"/><Relationship Id="rId31" Type="http://schemas.openxmlformats.org/officeDocument/2006/relationships/image" Target="../media/image1099.png"/><Relationship Id="rId52" Type="http://schemas.openxmlformats.org/officeDocument/2006/relationships/customXml" Target="../ink/ink847.xml"/><Relationship Id="rId73" Type="http://schemas.openxmlformats.org/officeDocument/2006/relationships/image" Target="../media/image1120.png"/><Relationship Id="rId94" Type="http://schemas.openxmlformats.org/officeDocument/2006/relationships/customXml" Target="../ink/ink868.xml"/><Relationship Id="rId148" Type="http://schemas.openxmlformats.org/officeDocument/2006/relationships/customXml" Target="../ink/ink895.xml"/><Relationship Id="rId169" Type="http://schemas.openxmlformats.org/officeDocument/2006/relationships/image" Target="../media/image1168.png"/><Relationship Id="rId334" Type="http://schemas.openxmlformats.org/officeDocument/2006/relationships/customXml" Target="../ink/ink988.xml"/><Relationship Id="rId4" Type="http://schemas.openxmlformats.org/officeDocument/2006/relationships/customXml" Target="../ink/ink823.xml"/><Relationship Id="rId180" Type="http://schemas.openxmlformats.org/officeDocument/2006/relationships/customXml" Target="../ink/ink911.xml"/><Relationship Id="rId215" Type="http://schemas.openxmlformats.org/officeDocument/2006/relationships/image" Target="../media/image1191.png"/><Relationship Id="rId236" Type="http://schemas.openxmlformats.org/officeDocument/2006/relationships/customXml" Target="../ink/ink939.xml"/><Relationship Id="rId257" Type="http://schemas.openxmlformats.org/officeDocument/2006/relationships/image" Target="../media/image1210.png"/><Relationship Id="rId278" Type="http://schemas.openxmlformats.org/officeDocument/2006/relationships/customXml" Target="../ink/ink960.xml"/><Relationship Id="rId303" Type="http://schemas.openxmlformats.org/officeDocument/2006/relationships/image" Target="../media/image1233.png"/><Relationship Id="rId42" Type="http://schemas.openxmlformats.org/officeDocument/2006/relationships/customXml" Target="../ink/ink842.xml"/><Relationship Id="rId84" Type="http://schemas.openxmlformats.org/officeDocument/2006/relationships/customXml" Target="../ink/ink863.xml"/><Relationship Id="rId138" Type="http://schemas.openxmlformats.org/officeDocument/2006/relationships/customXml" Target="../ink/ink890.xml"/><Relationship Id="rId191" Type="http://schemas.openxmlformats.org/officeDocument/2006/relationships/image" Target="../media/image1179.png"/><Relationship Id="rId205" Type="http://schemas.openxmlformats.org/officeDocument/2006/relationships/image" Target="../media/image1186.png"/><Relationship Id="rId247" Type="http://schemas.openxmlformats.org/officeDocument/2006/relationships/image" Target="../media/image1205.png"/><Relationship Id="rId107" Type="http://schemas.openxmlformats.org/officeDocument/2006/relationships/image" Target="../media/image1137.png"/><Relationship Id="rId289" Type="http://schemas.openxmlformats.org/officeDocument/2006/relationships/image" Target="../media/image1226.png"/><Relationship Id="rId11" Type="http://schemas.openxmlformats.org/officeDocument/2006/relationships/image" Target="../media/image1089.png"/><Relationship Id="rId53" Type="http://schemas.openxmlformats.org/officeDocument/2006/relationships/image" Target="../media/image1110.png"/><Relationship Id="rId149" Type="http://schemas.openxmlformats.org/officeDocument/2006/relationships/image" Target="../media/image1158.png"/><Relationship Id="rId314" Type="http://schemas.openxmlformats.org/officeDocument/2006/relationships/customXml" Target="../ink/ink978.xml"/><Relationship Id="rId95" Type="http://schemas.openxmlformats.org/officeDocument/2006/relationships/image" Target="../media/image1131.png"/><Relationship Id="rId160" Type="http://schemas.openxmlformats.org/officeDocument/2006/relationships/customXml" Target="../ink/ink901.xml"/><Relationship Id="rId216" Type="http://schemas.openxmlformats.org/officeDocument/2006/relationships/customXml" Target="../ink/ink929.xml"/><Relationship Id="rId258" Type="http://schemas.openxmlformats.org/officeDocument/2006/relationships/customXml" Target="../ink/ink950.xml"/><Relationship Id="rId22" Type="http://schemas.openxmlformats.org/officeDocument/2006/relationships/customXml" Target="../ink/ink832.xml"/><Relationship Id="rId64" Type="http://schemas.openxmlformats.org/officeDocument/2006/relationships/customXml" Target="../ink/ink853.xml"/><Relationship Id="rId118" Type="http://schemas.openxmlformats.org/officeDocument/2006/relationships/customXml" Target="../ink/ink880.xml"/><Relationship Id="rId325" Type="http://schemas.openxmlformats.org/officeDocument/2006/relationships/image" Target="../media/image1244.png"/><Relationship Id="rId171" Type="http://schemas.openxmlformats.org/officeDocument/2006/relationships/image" Target="../media/image1169.png"/><Relationship Id="rId227" Type="http://schemas.openxmlformats.org/officeDocument/2006/relationships/image" Target="../media/image1195.png"/><Relationship Id="rId269" Type="http://schemas.openxmlformats.org/officeDocument/2006/relationships/image" Target="../media/image1216.png"/><Relationship Id="rId33" Type="http://schemas.openxmlformats.org/officeDocument/2006/relationships/image" Target="../media/image1100.png"/><Relationship Id="rId129" Type="http://schemas.openxmlformats.org/officeDocument/2006/relationships/image" Target="../media/image1148.png"/><Relationship Id="rId280" Type="http://schemas.openxmlformats.org/officeDocument/2006/relationships/customXml" Target="../ink/ink961.xml"/><Relationship Id="rId336" Type="http://schemas.openxmlformats.org/officeDocument/2006/relationships/customXml" Target="../ink/ink989.xml"/><Relationship Id="rId75" Type="http://schemas.openxmlformats.org/officeDocument/2006/relationships/image" Target="../media/image1121.png"/><Relationship Id="rId140" Type="http://schemas.openxmlformats.org/officeDocument/2006/relationships/customXml" Target="../ink/ink891.xml"/><Relationship Id="rId182" Type="http://schemas.openxmlformats.org/officeDocument/2006/relationships/customXml" Target="../ink/ink912.xml"/><Relationship Id="rId6" Type="http://schemas.openxmlformats.org/officeDocument/2006/relationships/customXml" Target="../ink/ink824.xml"/><Relationship Id="rId238" Type="http://schemas.openxmlformats.org/officeDocument/2006/relationships/customXml" Target="../ink/ink940.xml"/><Relationship Id="rId291" Type="http://schemas.openxmlformats.org/officeDocument/2006/relationships/image" Target="../media/image1227.png"/><Relationship Id="rId305" Type="http://schemas.openxmlformats.org/officeDocument/2006/relationships/image" Target="../media/image1234.png"/><Relationship Id="rId44" Type="http://schemas.openxmlformats.org/officeDocument/2006/relationships/customXml" Target="../ink/ink843.xml"/><Relationship Id="rId86" Type="http://schemas.openxmlformats.org/officeDocument/2006/relationships/customXml" Target="../ink/ink864.xml"/><Relationship Id="rId151" Type="http://schemas.openxmlformats.org/officeDocument/2006/relationships/image" Target="../media/image1159.png"/><Relationship Id="rId193" Type="http://schemas.openxmlformats.org/officeDocument/2006/relationships/image" Target="../media/image1180.png"/><Relationship Id="rId207" Type="http://schemas.openxmlformats.org/officeDocument/2006/relationships/image" Target="../media/image1187.png"/><Relationship Id="rId249" Type="http://schemas.openxmlformats.org/officeDocument/2006/relationships/image" Target="../media/image1206.png"/><Relationship Id="rId13" Type="http://schemas.openxmlformats.org/officeDocument/2006/relationships/image" Target="../media/image1090.png"/><Relationship Id="rId109" Type="http://schemas.openxmlformats.org/officeDocument/2006/relationships/image" Target="../media/image1138.png"/><Relationship Id="rId260" Type="http://schemas.openxmlformats.org/officeDocument/2006/relationships/customXml" Target="../ink/ink951.xml"/><Relationship Id="rId316" Type="http://schemas.openxmlformats.org/officeDocument/2006/relationships/customXml" Target="../ink/ink979.xml"/><Relationship Id="rId55" Type="http://schemas.openxmlformats.org/officeDocument/2006/relationships/image" Target="../media/image1111.png"/><Relationship Id="rId97" Type="http://schemas.openxmlformats.org/officeDocument/2006/relationships/image" Target="../media/image1132.png"/><Relationship Id="rId120" Type="http://schemas.openxmlformats.org/officeDocument/2006/relationships/customXml" Target="../ink/ink881.xml"/><Relationship Id="rId162" Type="http://schemas.openxmlformats.org/officeDocument/2006/relationships/customXml" Target="../ink/ink902.xml"/><Relationship Id="rId218" Type="http://schemas.openxmlformats.org/officeDocument/2006/relationships/customXml" Target="../ink/ink930.xml"/><Relationship Id="rId271" Type="http://schemas.openxmlformats.org/officeDocument/2006/relationships/image" Target="../media/image1217.png"/><Relationship Id="rId24" Type="http://schemas.openxmlformats.org/officeDocument/2006/relationships/customXml" Target="../ink/ink833.xml"/><Relationship Id="rId66" Type="http://schemas.openxmlformats.org/officeDocument/2006/relationships/customXml" Target="../ink/ink854.xml"/><Relationship Id="rId131" Type="http://schemas.openxmlformats.org/officeDocument/2006/relationships/image" Target="../media/image1149.png"/><Relationship Id="rId327" Type="http://schemas.openxmlformats.org/officeDocument/2006/relationships/image" Target="../media/image12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1308.png"/><Relationship Id="rId21" Type="http://schemas.openxmlformats.org/officeDocument/2006/relationships/image" Target="../media/image1260.png"/><Relationship Id="rId42" Type="http://schemas.openxmlformats.org/officeDocument/2006/relationships/customXml" Target="../ink/ink1010.xml"/><Relationship Id="rId63" Type="http://schemas.openxmlformats.org/officeDocument/2006/relationships/image" Target="../media/image1281.png"/><Relationship Id="rId84" Type="http://schemas.openxmlformats.org/officeDocument/2006/relationships/customXml" Target="../ink/ink1031.xml"/><Relationship Id="rId138" Type="http://schemas.openxmlformats.org/officeDocument/2006/relationships/customXml" Target="../ink/ink1058.xml"/><Relationship Id="rId159" Type="http://schemas.openxmlformats.org/officeDocument/2006/relationships/image" Target="../media/image1329.png"/><Relationship Id="rId170" Type="http://schemas.openxmlformats.org/officeDocument/2006/relationships/customXml" Target="../ink/ink1074.xml"/><Relationship Id="rId107" Type="http://schemas.openxmlformats.org/officeDocument/2006/relationships/image" Target="../media/image1303.png"/><Relationship Id="rId11" Type="http://schemas.openxmlformats.org/officeDocument/2006/relationships/image" Target="../media/image1255.png"/><Relationship Id="rId32" Type="http://schemas.openxmlformats.org/officeDocument/2006/relationships/customXml" Target="../ink/ink1005.xml"/><Relationship Id="rId53" Type="http://schemas.openxmlformats.org/officeDocument/2006/relationships/image" Target="../media/image1276.png"/><Relationship Id="rId74" Type="http://schemas.openxmlformats.org/officeDocument/2006/relationships/customXml" Target="../ink/ink1026.xml"/><Relationship Id="rId128" Type="http://schemas.openxmlformats.org/officeDocument/2006/relationships/customXml" Target="../ink/ink1053.xml"/><Relationship Id="rId149" Type="http://schemas.openxmlformats.org/officeDocument/2006/relationships/image" Target="../media/image1324.png"/><Relationship Id="rId5" Type="http://schemas.openxmlformats.org/officeDocument/2006/relationships/image" Target="../media/image1252.png"/><Relationship Id="rId95" Type="http://schemas.openxmlformats.org/officeDocument/2006/relationships/image" Target="../media/image1297.png"/><Relationship Id="rId160" Type="http://schemas.openxmlformats.org/officeDocument/2006/relationships/customXml" Target="../ink/ink1069.xml"/><Relationship Id="rId22" Type="http://schemas.openxmlformats.org/officeDocument/2006/relationships/customXml" Target="../ink/ink1000.xml"/><Relationship Id="rId43" Type="http://schemas.openxmlformats.org/officeDocument/2006/relationships/image" Target="../media/image1271.png"/><Relationship Id="rId64" Type="http://schemas.openxmlformats.org/officeDocument/2006/relationships/customXml" Target="../ink/ink1021.xml"/><Relationship Id="rId118" Type="http://schemas.openxmlformats.org/officeDocument/2006/relationships/customXml" Target="../ink/ink1048.xml"/><Relationship Id="rId139" Type="http://schemas.openxmlformats.org/officeDocument/2006/relationships/image" Target="../media/image1319.png"/><Relationship Id="rId85" Type="http://schemas.openxmlformats.org/officeDocument/2006/relationships/image" Target="../media/image1292.png"/><Relationship Id="rId150" Type="http://schemas.openxmlformats.org/officeDocument/2006/relationships/customXml" Target="../ink/ink1064.xml"/><Relationship Id="rId171" Type="http://schemas.openxmlformats.org/officeDocument/2006/relationships/image" Target="../media/image1335.png"/><Relationship Id="rId12" Type="http://schemas.openxmlformats.org/officeDocument/2006/relationships/customXml" Target="../ink/ink995.xml"/><Relationship Id="rId33" Type="http://schemas.openxmlformats.org/officeDocument/2006/relationships/image" Target="../media/image1266.png"/><Relationship Id="rId108" Type="http://schemas.openxmlformats.org/officeDocument/2006/relationships/customXml" Target="../ink/ink1043.xml"/><Relationship Id="rId129" Type="http://schemas.openxmlformats.org/officeDocument/2006/relationships/image" Target="../media/image1314.png"/><Relationship Id="rId54" Type="http://schemas.openxmlformats.org/officeDocument/2006/relationships/customXml" Target="../ink/ink1016.xml"/><Relationship Id="rId70" Type="http://schemas.openxmlformats.org/officeDocument/2006/relationships/customXml" Target="../ink/ink1024.xml"/><Relationship Id="rId75" Type="http://schemas.openxmlformats.org/officeDocument/2006/relationships/image" Target="../media/image1287.png"/><Relationship Id="rId91" Type="http://schemas.openxmlformats.org/officeDocument/2006/relationships/image" Target="../media/image1295.png"/><Relationship Id="rId96" Type="http://schemas.openxmlformats.org/officeDocument/2006/relationships/customXml" Target="../ink/ink1037.xml"/><Relationship Id="rId140" Type="http://schemas.openxmlformats.org/officeDocument/2006/relationships/customXml" Target="../ink/ink1059.xml"/><Relationship Id="rId145" Type="http://schemas.openxmlformats.org/officeDocument/2006/relationships/image" Target="../media/image1322.png"/><Relationship Id="rId161" Type="http://schemas.openxmlformats.org/officeDocument/2006/relationships/image" Target="../media/image1330.png"/><Relationship Id="rId166" Type="http://schemas.openxmlformats.org/officeDocument/2006/relationships/customXml" Target="../ink/ink1072.xml"/><Relationship Id="rId1" Type="http://schemas.openxmlformats.org/officeDocument/2006/relationships/slideLayout" Target="../slideLayouts/slideLayout7.xml"/><Relationship Id="rId6" Type="http://schemas.openxmlformats.org/officeDocument/2006/relationships/customXml" Target="../ink/ink992.xml"/><Relationship Id="rId23" Type="http://schemas.openxmlformats.org/officeDocument/2006/relationships/image" Target="../media/image1261.png"/><Relationship Id="rId28" Type="http://schemas.openxmlformats.org/officeDocument/2006/relationships/customXml" Target="../ink/ink1003.xml"/><Relationship Id="rId49" Type="http://schemas.openxmlformats.org/officeDocument/2006/relationships/image" Target="../media/image1274.png"/><Relationship Id="rId114" Type="http://schemas.openxmlformats.org/officeDocument/2006/relationships/customXml" Target="../ink/ink1046.xml"/><Relationship Id="rId119" Type="http://schemas.openxmlformats.org/officeDocument/2006/relationships/image" Target="../media/image1309.png"/><Relationship Id="rId44" Type="http://schemas.openxmlformats.org/officeDocument/2006/relationships/customXml" Target="../ink/ink1011.xml"/><Relationship Id="rId60" Type="http://schemas.openxmlformats.org/officeDocument/2006/relationships/customXml" Target="../ink/ink1019.xml"/><Relationship Id="rId65" Type="http://schemas.openxmlformats.org/officeDocument/2006/relationships/image" Target="../media/image1282.png"/><Relationship Id="rId81" Type="http://schemas.openxmlformats.org/officeDocument/2006/relationships/image" Target="../media/image1290.png"/><Relationship Id="rId86" Type="http://schemas.openxmlformats.org/officeDocument/2006/relationships/customXml" Target="../ink/ink1032.xml"/><Relationship Id="rId130" Type="http://schemas.openxmlformats.org/officeDocument/2006/relationships/customXml" Target="../ink/ink1054.xml"/><Relationship Id="rId135" Type="http://schemas.openxmlformats.org/officeDocument/2006/relationships/image" Target="../media/image1317.png"/><Relationship Id="rId151" Type="http://schemas.openxmlformats.org/officeDocument/2006/relationships/image" Target="../media/image1325.png"/><Relationship Id="rId156" Type="http://schemas.openxmlformats.org/officeDocument/2006/relationships/customXml" Target="../ink/ink1067.xml"/><Relationship Id="rId13" Type="http://schemas.openxmlformats.org/officeDocument/2006/relationships/image" Target="../media/image1256.png"/><Relationship Id="rId18" Type="http://schemas.openxmlformats.org/officeDocument/2006/relationships/customXml" Target="../ink/ink998.xml"/><Relationship Id="rId39" Type="http://schemas.openxmlformats.org/officeDocument/2006/relationships/image" Target="../media/image1269.png"/><Relationship Id="rId109" Type="http://schemas.openxmlformats.org/officeDocument/2006/relationships/image" Target="../media/image1304.png"/><Relationship Id="rId34" Type="http://schemas.openxmlformats.org/officeDocument/2006/relationships/customXml" Target="../ink/ink1006.xml"/><Relationship Id="rId50" Type="http://schemas.openxmlformats.org/officeDocument/2006/relationships/customXml" Target="../ink/ink1014.xml"/><Relationship Id="rId55" Type="http://schemas.openxmlformats.org/officeDocument/2006/relationships/image" Target="../media/image1277.png"/><Relationship Id="rId76" Type="http://schemas.openxmlformats.org/officeDocument/2006/relationships/customXml" Target="../ink/ink1027.xml"/><Relationship Id="rId97" Type="http://schemas.openxmlformats.org/officeDocument/2006/relationships/image" Target="../media/image1298.png"/><Relationship Id="rId104" Type="http://schemas.openxmlformats.org/officeDocument/2006/relationships/customXml" Target="../ink/ink1041.xml"/><Relationship Id="rId120" Type="http://schemas.openxmlformats.org/officeDocument/2006/relationships/customXml" Target="../ink/ink1049.xml"/><Relationship Id="rId125" Type="http://schemas.openxmlformats.org/officeDocument/2006/relationships/image" Target="../media/image1312.png"/><Relationship Id="rId141" Type="http://schemas.openxmlformats.org/officeDocument/2006/relationships/image" Target="../media/image1320.png"/><Relationship Id="rId146" Type="http://schemas.openxmlformats.org/officeDocument/2006/relationships/customXml" Target="../ink/ink1062.xml"/><Relationship Id="rId167" Type="http://schemas.openxmlformats.org/officeDocument/2006/relationships/image" Target="../media/image1333.png"/><Relationship Id="rId7" Type="http://schemas.openxmlformats.org/officeDocument/2006/relationships/image" Target="../media/image1253.png"/><Relationship Id="rId71" Type="http://schemas.openxmlformats.org/officeDocument/2006/relationships/image" Target="../media/image1285.png"/><Relationship Id="rId92" Type="http://schemas.openxmlformats.org/officeDocument/2006/relationships/customXml" Target="../ink/ink1035.xml"/><Relationship Id="rId162" Type="http://schemas.openxmlformats.org/officeDocument/2006/relationships/customXml" Target="../ink/ink1070.xml"/><Relationship Id="rId2" Type="http://schemas.openxmlformats.org/officeDocument/2006/relationships/customXml" Target="../ink/ink990.xml"/><Relationship Id="rId29" Type="http://schemas.openxmlformats.org/officeDocument/2006/relationships/image" Target="../media/image1264.png"/><Relationship Id="rId24" Type="http://schemas.openxmlformats.org/officeDocument/2006/relationships/customXml" Target="../ink/ink1001.xml"/><Relationship Id="rId40" Type="http://schemas.openxmlformats.org/officeDocument/2006/relationships/customXml" Target="../ink/ink1009.xml"/><Relationship Id="rId45" Type="http://schemas.openxmlformats.org/officeDocument/2006/relationships/image" Target="../media/image1272.png"/><Relationship Id="rId66" Type="http://schemas.openxmlformats.org/officeDocument/2006/relationships/customXml" Target="../ink/ink1022.xml"/><Relationship Id="rId87" Type="http://schemas.openxmlformats.org/officeDocument/2006/relationships/image" Target="../media/image1293.png"/><Relationship Id="rId110" Type="http://schemas.openxmlformats.org/officeDocument/2006/relationships/customXml" Target="../ink/ink1044.xml"/><Relationship Id="rId115" Type="http://schemas.openxmlformats.org/officeDocument/2006/relationships/image" Target="../media/image1307.png"/><Relationship Id="rId131" Type="http://schemas.openxmlformats.org/officeDocument/2006/relationships/image" Target="../media/image1315.png"/><Relationship Id="rId136" Type="http://schemas.openxmlformats.org/officeDocument/2006/relationships/customXml" Target="../ink/ink1057.xml"/><Relationship Id="rId157" Type="http://schemas.openxmlformats.org/officeDocument/2006/relationships/image" Target="../media/image1328.png"/><Relationship Id="rId61" Type="http://schemas.openxmlformats.org/officeDocument/2006/relationships/image" Target="../media/image1280.png"/><Relationship Id="rId82" Type="http://schemas.openxmlformats.org/officeDocument/2006/relationships/customXml" Target="../ink/ink1030.xml"/><Relationship Id="rId152" Type="http://schemas.openxmlformats.org/officeDocument/2006/relationships/customXml" Target="../ink/ink1065.xml"/><Relationship Id="rId19" Type="http://schemas.openxmlformats.org/officeDocument/2006/relationships/image" Target="../media/image1259.png"/><Relationship Id="rId14" Type="http://schemas.openxmlformats.org/officeDocument/2006/relationships/customXml" Target="../ink/ink996.xml"/><Relationship Id="rId30" Type="http://schemas.openxmlformats.org/officeDocument/2006/relationships/customXml" Target="../ink/ink1004.xml"/><Relationship Id="rId35" Type="http://schemas.openxmlformats.org/officeDocument/2006/relationships/image" Target="../media/image1267.png"/><Relationship Id="rId56" Type="http://schemas.openxmlformats.org/officeDocument/2006/relationships/customXml" Target="../ink/ink1017.xml"/><Relationship Id="rId77" Type="http://schemas.openxmlformats.org/officeDocument/2006/relationships/image" Target="../media/image1288.png"/><Relationship Id="rId100" Type="http://schemas.openxmlformats.org/officeDocument/2006/relationships/customXml" Target="../ink/ink1039.xml"/><Relationship Id="rId105" Type="http://schemas.openxmlformats.org/officeDocument/2006/relationships/image" Target="../media/image1302.png"/><Relationship Id="rId126" Type="http://schemas.openxmlformats.org/officeDocument/2006/relationships/customXml" Target="../ink/ink1052.xml"/><Relationship Id="rId147" Type="http://schemas.openxmlformats.org/officeDocument/2006/relationships/image" Target="../media/image1323.png"/><Relationship Id="rId168" Type="http://schemas.openxmlformats.org/officeDocument/2006/relationships/customXml" Target="../ink/ink1073.xml"/><Relationship Id="rId8" Type="http://schemas.openxmlformats.org/officeDocument/2006/relationships/customXml" Target="../ink/ink993.xml"/><Relationship Id="rId51" Type="http://schemas.openxmlformats.org/officeDocument/2006/relationships/image" Target="../media/image1275.png"/><Relationship Id="rId72" Type="http://schemas.openxmlformats.org/officeDocument/2006/relationships/customXml" Target="../ink/ink1025.xml"/><Relationship Id="rId93" Type="http://schemas.openxmlformats.org/officeDocument/2006/relationships/image" Target="../media/image1296.png"/><Relationship Id="rId98" Type="http://schemas.openxmlformats.org/officeDocument/2006/relationships/customXml" Target="../ink/ink1038.xml"/><Relationship Id="rId121" Type="http://schemas.openxmlformats.org/officeDocument/2006/relationships/image" Target="../media/image1310.png"/><Relationship Id="rId142" Type="http://schemas.openxmlformats.org/officeDocument/2006/relationships/customXml" Target="../ink/ink1060.xml"/><Relationship Id="rId163" Type="http://schemas.openxmlformats.org/officeDocument/2006/relationships/image" Target="../media/image1331.png"/><Relationship Id="rId3" Type="http://schemas.openxmlformats.org/officeDocument/2006/relationships/image" Target="../media/image1251.png"/><Relationship Id="rId25" Type="http://schemas.openxmlformats.org/officeDocument/2006/relationships/image" Target="../media/image1262.png"/><Relationship Id="rId46" Type="http://schemas.openxmlformats.org/officeDocument/2006/relationships/customXml" Target="../ink/ink1012.xml"/><Relationship Id="rId67" Type="http://schemas.openxmlformats.org/officeDocument/2006/relationships/image" Target="../media/image1283.png"/><Relationship Id="rId116" Type="http://schemas.openxmlformats.org/officeDocument/2006/relationships/customXml" Target="../ink/ink1047.xml"/><Relationship Id="rId137" Type="http://schemas.openxmlformats.org/officeDocument/2006/relationships/image" Target="../media/image1318.png"/><Relationship Id="rId158" Type="http://schemas.openxmlformats.org/officeDocument/2006/relationships/customXml" Target="../ink/ink1068.xml"/><Relationship Id="rId20" Type="http://schemas.openxmlformats.org/officeDocument/2006/relationships/customXml" Target="../ink/ink999.xml"/><Relationship Id="rId41" Type="http://schemas.openxmlformats.org/officeDocument/2006/relationships/image" Target="../media/image1270.png"/><Relationship Id="rId62" Type="http://schemas.openxmlformats.org/officeDocument/2006/relationships/customXml" Target="../ink/ink1020.xml"/><Relationship Id="rId83" Type="http://schemas.openxmlformats.org/officeDocument/2006/relationships/image" Target="../media/image1291.png"/><Relationship Id="rId88" Type="http://schemas.openxmlformats.org/officeDocument/2006/relationships/customXml" Target="../ink/ink1033.xml"/><Relationship Id="rId111" Type="http://schemas.openxmlformats.org/officeDocument/2006/relationships/image" Target="../media/image1305.png"/><Relationship Id="rId132" Type="http://schemas.openxmlformats.org/officeDocument/2006/relationships/customXml" Target="../ink/ink1055.xml"/><Relationship Id="rId153" Type="http://schemas.openxmlformats.org/officeDocument/2006/relationships/image" Target="../media/image1326.png"/><Relationship Id="rId15" Type="http://schemas.openxmlformats.org/officeDocument/2006/relationships/image" Target="../media/image1257.png"/><Relationship Id="rId36" Type="http://schemas.openxmlformats.org/officeDocument/2006/relationships/customXml" Target="../ink/ink1007.xml"/><Relationship Id="rId57" Type="http://schemas.openxmlformats.org/officeDocument/2006/relationships/image" Target="../media/image1278.png"/><Relationship Id="rId106" Type="http://schemas.openxmlformats.org/officeDocument/2006/relationships/customXml" Target="../ink/ink1042.xml"/><Relationship Id="rId127" Type="http://schemas.openxmlformats.org/officeDocument/2006/relationships/image" Target="../media/image1313.png"/><Relationship Id="rId10" Type="http://schemas.openxmlformats.org/officeDocument/2006/relationships/customXml" Target="../ink/ink994.xml"/><Relationship Id="rId31" Type="http://schemas.openxmlformats.org/officeDocument/2006/relationships/image" Target="../media/image1265.png"/><Relationship Id="rId52" Type="http://schemas.openxmlformats.org/officeDocument/2006/relationships/customXml" Target="../ink/ink1015.xml"/><Relationship Id="rId73" Type="http://schemas.openxmlformats.org/officeDocument/2006/relationships/image" Target="../media/image1286.png"/><Relationship Id="rId78" Type="http://schemas.openxmlformats.org/officeDocument/2006/relationships/customXml" Target="../ink/ink1028.xml"/><Relationship Id="rId94" Type="http://schemas.openxmlformats.org/officeDocument/2006/relationships/customXml" Target="../ink/ink1036.xml"/><Relationship Id="rId99" Type="http://schemas.openxmlformats.org/officeDocument/2006/relationships/image" Target="../media/image1299.png"/><Relationship Id="rId101" Type="http://schemas.openxmlformats.org/officeDocument/2006/relationships/image" Target="../media/image1300.png"/><Relationship Id="rId122" Type="http://schemas.openxmlformats.org/officeDocument/2006/relationships/customXml" Target="../ink/ink1050.xml"/><Relationship Id="rId143" Type="http://schemas.openxmlformats.org/officeDocument/2006/relationships/image" Target="../media/image1321.png"/><Relationship Id="rId148" Type="http://schemas.openxmlformats.org/officeDocument/2006/relationships/customXml" Target="../ink/ink1063.xml"/><Relationship Id="rId164" Type="http://schemas.openxmlformats.org/officeDocument/2006/relationships/customXml" Target="../ink/ink1071.xml"/><Relationship Id="rId169" Type="http://schemas.openxmlformats.org/officeDocument/2006/relationships/image" Target="../media/image1334.png"/><Relationship Id="rId4" Type="http://schemas.openxmlformats.org/officeDocument/2006/relationships/customXml" Target="../ink/ink991.xml"/><Relationship Id="rId9" Type="http://schemas.openxmlformats.org/officeDocument/2006/relationships/image" Target="../media/image1254.png"/><Relationship Id="rId26" Type="http://schemas.openxmlformats.org/officeDocument/2006/relationships/customXml" Target="../ink/ink1002.xml"/><Relationship Id="rId47" Type="http://schemas.openxmlformats.org/officeDocument/2006/relationships/image" Target="../media/image1273.png"/><Relationship Id="rId68" Type="http://schemas.openxmlformats.org/officeDocument/2006/relationships/customXml" Target="../ink/ink1023.xml"/><Relationship Id="rId89" Type="http://schemas.openxmlformats.org/officeDocument/2006/relationships/image" Target="../media/image1294.png"/><Relationship Id="rId112" Type="http://schemas.openxmlformats.org/officeDocument/2006/relationships/customXml" Target="../ink/ink1045.xml"/><Relationship Id="rId133" Type="http://schemas.openxmlformats.org/officeDocument/2006/relationships/image" Target="../media/image1316.png"/><Relationship Id="rId154" Type="http://schemas.openxmlformats.org/officeDocument/2006/relationships/customXml" Target="../ink/ink1066.xml"/><Relationship Id="rId16" Type="http://schemas.openxmlformats.org/officeDocument/2006/relationships/customXml" Target="../ink/ink997.xml"/><Relationship Id="rId37" Type="http://schemas.openxmlformats.org/officeDocument/2006/relationships/image" Target="../media/image1268.png"/><Relationship Id="rId58" Type="http://schemas.openxmlformats.org/officeDocument/2006/relationships/customXml" Target="../ink/ink1018.xml"/><Relationship Id="rId79" Type="http://schemas.openxmlformats.org/officeDocument/2006/relationships/image" Target="../media/image1289.png"/><Relationship Id="rId102" Type="http://schemas.openxmlformats.org/officeDocument/2006/relationships/customXml" Target="../ink/ink1040.xml"/><Relationship Id="rId123" Type="http://schemas.openxmlformats.org/officeDocument/2006/relationships/image" Target="../media/image1311.png"/><Relationship Id="rId144" Type="http://schemas.openxmlformats.org/officeDocument/2006/relationships/customXml" Target="../ink/ink1061.xml"/><Relationship Id="rId90" Type="http://schemas.openxmlformats.org/officeDocument/2006/relationships/customXml" Target="../ink/ink1034.xml"/><Relationship Id="rId165" Type="http://schemas.openxmlformats.org/officeDocument/2006/relationships/image" Target="../media/image1332.png"/><Relationship Id="rId27" Type="http://schemas.openxmlformats.org/officeDocument/2006/relationships/image" Target="../media/image1263.png"/><Relationship Id="rId48" Type="http://schemas.openxmlformats.org/officeDocument/2006/relationships/customXml" Target="../ink/ink1013.xml"/><Relationship Id="rId69" Type="http://schemas.openxmlformats.org/officeDocument/2006/relationships/image" Target="../media/image1284.png"/><Relationship Id="rId113" Type="http://schemas.openxmlformats.org/officeDocument/2006/relationships/image" Target="../media/image1306.png"/><Relationship Id="rId134" Type="http://schemas.openxmlformats.org/officeDocument/2006/relationships/customXml" Target="../ink/ink1056.xml"/><Relationship Id="rId80" Type="http://schemas.openxmlformats.org/officeDocument/2006/relationships/customXml" Target="../ink/ink1029.xml"/><Relationship Id="rId155" Type="http://schemas.openxmlformats.org/officeDocument/2006/relationships/image" Target="../media/image1327.png"/><Relationship Id="rId17" Type="http://schemas.openxmlformats.org/officeDocument/2006/relationships/image" Target="../media/image1258.png"/><Relationship Id="rId38" Type="http://schemas.openxmlformats.org/officeDocument/2006/relationships/customXml" Target="../ink/ink1008.xml"/><Relationship Id="rId59" Type="http://schemas.openxmlformats.org/officeDocument/2006/relationships/image" Target="../media/image1279.png"/><Relationship Id="rId103" Type="http://schemas.openxmlformats.org/officeDocument/2006/relationships/image" Target="../media/image1301.png"/><Relationship Id="rId124" Type="http://schemas.openxmlformats.org/officeDocument/2006/relationships/customXml" Target="../ink/ink1051.xml"/></Relationships>
</file>

<file path=ppt/slides/_rels/slide6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6" Type="http://schemas.openxmlformats.org/officeDocument/2006/relationships/customXml" Target="../ink/ink1087.xml"/><Relationship Id="rId21" Type="http://schemas.openxmlformats.org/officeDocument/2006/relationships/image" Target="../media/image1350.png"/><Relationship Id="rId42" Type="http://schemas.openxmlformats.org/officeDocument/2006/relationships/customXml" Target="../ink/ink1095.xml"/><Relationship Id="rId47" Type="http://schemas.openxmlformats.org/officeDocument/2006/relationships/image" Target="../media/image1363.png"/><Relationship Id="rId63" Type="http://schemas.openxmlformats.org/officeDocument/2006/relationships/image" Target="../media/image1371.png"/><Relationship Id="rId68" Type="http://schemas.openxmlformats.org/officeDocument/2006/relationships/customXml" Target="../ink/ink1108.xml"/><Relationship Id="rId16" Type="http://schemas.openxmlformats.org/officeDocument/2006/relationships/customXml" Target="../ink/ink1082.xml"/><Relationship Id="rId11" Type="http://schemas.openxmlformats.org/officeDocument/2006/relationships/image" Target="../media/image1345.png"/><Relationship Id="rId32" Type="http://schemas.openxmlformats.org/officeDocument/2006/relationships/customXml" Target="../ink/ink1090.xml"/><Relationship Id="rId37" Type="http://schemas.openxmlformats.org/officeDocument/2006/relationships/image" Target="../media/image1358.png"/><Relationship Id="rId53" Type="http://schemas.openxmlformats.org/officeDocument/2006/relationships/image" Target="../media/image1366.png"/><Relationship Id="rId58" Type="http://schemas.openxmlformats.org/officeDocument/2006/relationships/customXml" Target="../ink/ink1103.xml"/><Relationship Id="rId74" Type="http://schemas.openxmlformats.org/officeDocument/2006/relationships/customXml" Target="../ink/ink1111.xml"/><Relationship Id="rId79" Type="http://schemas.openxmlformats.org/officeDocument/2006/relationships/image" Target="../media/image1379.png"/><Relationship Id="rId5" Type="http://schemas.openxmlformats.org/officeDocument/2006/relationships/image" Target="../media/image1342.png"/><Relationship Id="rId61" Type="http://schemas.openxmlformats.org/officeDocument/2006/relationships/image" Target="../media/image1370.png"/><Relationship Id="rId82" Type="http://schemas.openxmlformats.org/officeDocument/2006/relationships/customXml" Target="../ink/ink1115.xml"/><Relationship Id="rId19" Type="http://schemas.openxmlformats.org/officeDocument/2006/relationships/image" Target="../media/image1349.png"/><Relationship Id="rId14" Type="http://schemas.openxmlformats.org/officeDocument/2006/relationships/customXml" Target="../ink/ink1081.xml"/><Relationship Id="rId22" Type="http://schemas.openxmlformats.org/officeDocument/2006/relationships/customXml" Target="../ink/ink1085.xml"/><Relationship Id="rId27" Type="http://schemas.openxmlformats.org/officeDocument/2006/relationships/image" Target="../media/image1353.png"/><Relationship Id="rId30" Type="http://schemas.openxmlformats.org/officeDocument/2006/relationships/customXml" Target="../ink/ink1089.xml"/><Relationship Id="rId35" Type="http://schemas.openxmlformats.org/officeDocument/2006/relationships/image" Target="../media/image1357.png"/><Relationship Id="rId43" Type="http://schemas.openxmlformats.org/officeDocument/2006/relationships/image" Target="../media/image1361.png"/><Relationship Id="rId48" Type="http://schemas.openxmlformats.org/officeDocument/2006/relationships/customXml" Target="../ink/ink1098.xml"/><Relationship Id="rId56" Type="http://schemas.openxmlformats.org/officeDocument/2006/relationships/customXml" Target="../ink/ink1102.xml"/><Relationship Id="rId64" Type="http://schemas.openxmlformats.org/officeDocument/2006/relationships/customXml" Target="../ink/ink1106.xml"/><Relationship Id="rId69" Type="http://schemas.openxmlformats.org/officeDocument/2006/relationships/image" Target="../media/image1374.png"/><Relationship Id="rId77" Type="http://schemas.openxmlformats.org/officeDocument/2006/relationships/image" Target="../media/image1378.png"/><Relationship Id="rId8" Type="http://schemas.openxmlformats.org/officeDocument/2006/relationships/customXml" Target="../ink/ink1078.xml"/><Relationship Id="rId51" Type="http://schemas.openxmlformats.org/officeDocument/2006/relationships/image" Target="../media/image1365.png"/><Relationship Id="rId72" Type="http://schemas.openxmlformats.org/officeDocument/2006/relationships/customXml" Target="../ink/ink1110.xml"/><Relationship Id="rId80" Type="http://schemas.openxmlformats.org/officeDocument/2006/relationships/customXml" Target="../ink/ink1114.xml"/><Relationship Id="rId3" Type="http://schemas.openxmlformats.org/officeDocument/2006/relationships/image" Target="../media/image1341.png"/><Relationship Id="rId12" Type="http://schemas.openxmlformats.org/officeDocument/2006/relationships/customXml" Target="../ink/ink1080.xml"/><Relationship Id="rId17" Type="http://schemas.openxmlformats.org/officeDocument/2006/relationships/image" Target="../media/image1348.png"/><Relationship Id="rId25" Type="http://schemas.openxmlformats.org/officeDocument/2006/relationships/image" Target="../media/image1352.png"/><Relationship Id="rId33" Type="http://schemas.openxmlformats.org/officeDocument/2006/relationships/image" Target="../media/image1356.png"/><Relationship Id="rId38" Type="http://schemas.openxmlformats.org/officeDocument/2006/relationships/customXml" Target="../ink/ink1093.xml"/><Relationship Id="rId46" Type="http://schemas.openxmlformats.org/officeDocument/2006/relationships/customXml" Target="../ink/ink1097.xml"/><Relationship Id="rId59" Type="http://schemas.openxmlformats.org/officeDocument/2006/relationships/image" Target="../media/image1369.png"/><Relationship Id="rId67" Type="http://schemas.openxmlformats.org/officeDocument/2006/relationships/image" Target="../media/image1373.png"/><Relationship Id="rId20" Type="http://schemas.openxmlformats.org/officeDocument/2006/relationships/customXml" Target="../ink/ink1084.xml"/><Relationship Id="rId41" Type="http://schemas.openxmlformats.org/officeDocument/2006/relationships/image" Target="../media/image1360.png"/><Relationship Id="rId54" Type="http://schemas.openxmlformats.org/officeDocument/2006/relationships/customXml" Target="../ink/ink1101.xml"/><Relationship Id="rId62" Type="http://schemas.openxmlformats.org/officeDocument/2006/relationships/customXml" Target="../ink/ink1105.xml"/><Relationship Id="rId70" Type="http://schemas.openxmlformats.org/officeDocument/2006/relationships/customXml" Target="../ink/ink1109.xml"/><Relationship Id="rId75" Type="http://schemas.openxmlformats.org/officeDocument/2006/relationships/image" Target="../media/image1377.png"/><Relationship Id="rId83" Type="http://schemas.openxmlformats.org/officeDocument/2006/relationships/image" Target="../media/image1381.png"/><Relationship Id="rId1" Type="http://schemas.openxmlformats.org/officeDocument/2006/relationships/slideLayout" Target="../slideLayouts/slideLayout2.xml"/><Relationship Id="rId6" Type="http://schemas.openxmlformats.org/officeDocument/2006/relationships/customXml" Target="../ink/ink1077.xml"/><Relationship Id="rId15" Type="http://schemas.openxmlformats.org/officeDocument/2006/relationships/image" Target="../media/image1347.png"/><Relationship Id="rId23" Type="http://schemas.openxmlformats.org/officeDocument/2006/relationships/image" Target="../media/image1351.png"/><Relationship Id="rId28" Type="http://schemas.openxmlformats.org/officeDocument/2006/relationships/customXml" Target="../ink/ink1088.xml"/><Relationship Id="rId36" Type="http://schemas.openxmlformats.org/officeDocument/2006/relationships/customXml" Target="../ink/ink1092.xml"/><Relationship Id="rId49" Type="http://schemas.openxmlformats.org/officeDocument/2006/relationships/image" Target="../media/image1364.png"/><Relationship Id="rId57" Type="http://schemas.openxmlformats.org/officeDocument/2006/relationships/image" Target="../media/image1368.png"/><Relationship Id="rId10" Type="http://schemas.openxmlformats.org/officeDocument/2006/relationships/customXml" Target="../ink/ink1079.xml"/><Relationship Id="rId31" Type="http://schemas.openxmlformats.org/officeDocument/2006/relationships/image" Target="../media/image1355.png"/><Relationship Id="rId44" Type="http://schemas.openxmlformats.org/officeDocument/2006/relationships/customXml" Target="../ink/ink1096.xml"/><Relationship Id="rId52" Type="http://schemas.openxmlformats.org/officeDocument/2006/relationships/customXml" Target="../ink/ink1100.xml"/><Relationship Id="rId60" Type="http://schemas.openxmlformats.org/officeDocument/2006/relationships/customXml" Target="../ink/ink1104.xml"/><Relationship Id="rId65" Type="http://schemas.openxmlformats.org/officeDocument/2006/relationships/image" Target="../media/image1372.png"/><Relationship Id="rId73" Type="http://schemas.openxmlformats.org/officeDocument/2006/relationships/image" Target="../media/image1376.png"/><Relationship Id="rId78" Type="http://schemas.openxmlformats.org/officeDocument/2006/relationships/customXml" Target="../ink/ink1113.xml"/><Relationship Id="rId81" Type="http://schemas.openxmlformats.org/officeDocument/2006/relationships/image" Target="../media/image1380.png"/><Relationship Id="rId4" Type="http://schemas.openxmlformats.org/officeDocument/2006/relationships/customXml" Target="../ink/ink1076.xml"/><Relationship Id="rId9" Type="http://schemas.openxmlformats.org/officeDocument/2006/relationships/image" Target="../media/image1344.png"/><Relationship Id="rId13" Type="http://schemas.openxmlformats.org/officeDocument/2006/relationships/image" Target="../media/image1346.png"/><Relationship Id="rId18" Type="http://schemas.openxmlformats.org/officeDocument/2006/relationships/customXml" Target="../ink/ink1083.xml"/><Relationship Id="rId39" Type="http://schemas.openxmlformats.org/officeDocument/2006/relationships/image" Target="../media/image1359.png"/><Relationship Id="rId34" Type="http://schemas.openxmlformats.org/officeDocument/2006/relationships/customXml" Target="../ink/ink1091.xml"/><Relationship Id="rId50" Type="http://schemas.openxmlformats.org/officeDocument/2006/relationships/customXml" Target="../ink/ink1099.xml"/><Relationship Id="rId55" Type="http://schemas.openxmlformats.org/officeDocument/2006/relationships/image" Target="../media/image1367.png"/><Relationship Id="rId76" Type="http://schemas.openxmlformats.org/officeDocument/2006/relationships/customXml" Target="../ink/ink1112.xml"/><Relationship Id="rId7" Type="http://schemas.openxmlformats.org/officeDocument/2006/relationships/image" Target="../media/image1343.png"/><Relationship Id="rId71" Type="http://schemas.openxmlformats.org/officeDocument/2006/relationships/image" Target="../media/image1375.png"/><Relationship Id="rId2" Type="http://schemas.openxmlformats.org/officeDocument/2006/relationships/customXml" Target="../ink/ink1075.xml"/><Relationship Id="rId29" Type="http://schemas.openxmlformats.org/officeDocument/2006/relationships/image" Target="../media/image1354.png"/><Relationship Id="rId24" Type="http://schemas.openxmlformats.org/officeDocument/2006/relationships/customXml" Target="../ink/ink1086.xml"/><Relationship Id="rId40" Type="http://schemas.openxmlformats.org/officeDocument/2006/relationships/customXml" Target="../ink/ink1094.xml"/><Relationship Id="rId45" Type="http://schemas.openxmlformats.org/officeDocument/2006/relationships/image" Target="../media/image1362.png"/><Relationship Id="rId66" Type="http://schemas.openxmlformats.org/officeDocument/2006/relationships/customXml" Target="../ink/ink110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customXml" Target="../ink/ink1119.xml"/><Relationship Id="rId13" Type="http://schemas.openxmlformats.org/officeDocument/2006/relationships/image" Target="../media/image1387.png"/><Relationship Id="rId18" Type="http://schemas.openxmlformats.org/officeDocument/2006/relationships/customXml" Target="../ink/ink1124.xml"/><Relationship Id="rId26" Type="http://schemas.openxmlformats.org/officeDocument/2006/relationships/customXml" Target="../ink/ink1128.xml"/><Relationship Id="rId3" Type="http://schemas.openxmlformats.org/officeDocument/2006/relationships/image" Target="../media/image1382.png"/><Relationship Id="rId21" Type="http://schemas.openxmlformats.org/officeDocument/2006/relationships/image" Target="../media/image1391.png"/><Relationship Id="rId7" Type="http://schemas.openxmlformats.org/officeDocument/2006/relationships/image" Target="../media/image1384.png"/><Relationship Id="rId12" Type="http://schemas.openxmlformats.org/officeDocument/2006/relationships/customXml" Target="../ink/ink1121.xml"/><Relationship Id="rId17" Type="http://schemas.openxmlformats.org/officeDocument/2006/relationships/image" Target="../media/image1389.png"/><Relationship Id="rId25" Type="http://schemas.openxmlformats.org/officeDocument/2006/relationships/image" Target="../media/image1393.png"/><Relationship Id="rId2" Type="http://schemas.openxmlformats.org/officeDocument/2006/relationships/customXml" Target="../ink/ink1116.xml"/><Relationship Id="rId16" Type="http://schemas.openxmlformats.org/officeDocument/2006/relationships/customXml" Target="../ink/ink1123.xml"/><Relationship Id="rId20" Type="http://schemas.openxmlformats.org/officeDocument/2006/relationships/customXml" Target="../ink/ink1125.xml"/><Relationship Id="rId29" Type="http://schemas.openxmlformats.org/officeDocument/2006/relationships/image" Target="../media/image1395.png"/><Relationship Id="rId1" Type="http://schemas.openxmlformats.org/officeDocument/2006/relationships/slideLayout" Target="../slideLayouts/slideLayout2.xml"/><Relationship Id="rId6" Type="http://schemas.openxmlformats.org/officeDocument/2006/relationships/customXml" Target="../ink/ink1118.xml"/><Relationship Id="rId11" Type="http://schemas.openxmlformats.org/officeDocument/2006/relationships/image" Target="../media/image1386.png"/><Relationship Id="rId24" Type="http://schemas.openxmlformats.org/officeDocument/2006/relationships/customXml" Target="../ink/ink1127.xml"/><Relationship Id="rId5" Type="http://schemas.openxmlformats.org/officeDocument/2006/relationships/image" Target="../media/image1383.png"/><Relationship Id="rId15" Type="http://schemas.openxmlformats.org/officeDocument/2006/relationships/image" Target="../media/image1388.png"/><Relationship Id="rId23" Type="http://schemas.openxmlformats.org/officeDocument/2006/relationships/image" Target="../media/image1392.png"/><Relationship Id="rId28" Type="http://schemas.openxmlformats.org/officeDocument/2006/relationships/customXml" Target="../ink/ink1129.xml"/><Relationship Id="rId10" Type="http://schemas.openxmlformats.org/officeDocument/2006/relationships/customXml" Target="../ink/ink1120.xml"/><Relationship Id="rId19" Type="http://schemas.openxmlformats.org/officeDocument/2006/relationships/image" Target="../media/image1390.png"/><Relationship Id="rId31" Type="http://schemas.openxmlformats.org/officeDocument/2006/relationships/image" Target="../media/image1396.png"/><Relationship Id="rId4" Type="http://schemas.openxmlformats.org/officeDocument/2006/relationships/customXml" Target="../ink/ink1117.xml"/><Relationship Id="rId9" Type="http://schemas.openxmlformats.org/officeDocument/2006/relationships/image" Target="../media/image1385.png"/><Relationship Id="rId14" Type="http://schemas.openxmlformats.org/officeDocument/2006/relationships/customXml" Target="../ink/ink1122.xml"/><Relationship Id="rId22" Type="http://schemas.openxmlformats.org/officeDocument/2006/relationships/customXml" Target="../ink/ink1126.xml"/><Relationship Id="rId27" Type="http://schemas.openxmlformats.org/officeDocument/2006/relationships/image" Target="../media/image1394.png"/><Relationship Id="rId30" Type="http://schemas.openxmlformats.org/officeDocument/2006/relationships/customXml" Target="../ink/ink1130.xml"/></Relationships>
</file>

<file path=ppt/slides/_rels/slide6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8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8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Sistemas </a:t>
            </a:r>
            <a:r>
              <a:rPr lang="pt-BR" dirty="0" err="1"/>
              <a:t>Emabarcados</a:t>
            </a:r>
            <a:r>
              <a:rPr lang="pt-BR" dirty="0"/>
              <a:t> I</a:t>
            </a:r>
            <a:br>
              <a:rPr lang="pt-BR" dirty="0"/>
            </a:br>
            <a:r>
              <a:rPr lang="pt-BR" dirty="0"/>
              <a:t>2022 - </a:t>
            </a:r>
            <a:r>
              <a:rPr lang="pt-BR" dirty="0" err="1"/>
              <a:t>CLPs</a:t>
            </a:r>
            <a:endParaRPr lang="pt-BR" dirty="0"/>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7DE9B6-3CDA-42DD-9CE6-1873EC267FEE}"/>
              </a:ext>
            </a:extLst>
          </p:cNvPr>
          <p:cNvPicPr>
            <a:picLocks noChangeAspect="1"/>
          </p:cNvPicPr>
          <p:nvPr/>
        </p:nvPicPr>
        <p:blipFill>
          <a:blip r:embed="rId2"/>
          <a:stretch>
            <a:fillRect/>
          </a:stretch>
        </p:blipFill>
        <p:spPr>
          <a:xfrm>
            <a:off x="1082358" y="428978"/>
            <a:ext cx="9734859" cy="5825065"/>
          </a:xfrm>
          <a:prstGeom prst="rect">
            <a:avLst/>
          </a:prstGeom>
        </p:spPr>
      </p:pic>
    </p:spTree>
    <p:extLst>
      <p:ext uri="{BB962C8B-B14F-4D97-AF65-F5344CB8AC3E}">
        <p14:creationId xmlns:p14="http://schemas.microsoft.com/office/powerpoint/2010/main" val="3914582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78DE8A0-2FCF-497B-A3A5-AEEF1F09EE50}"/>
              </a:ext>
            </a:extLst>
          </p:cNvPr>
          <p:cNvPicPr>
            <a:picLocks noChangeAspect="1"/>
          </p:cNvPicPr>
          <p:nvPr/>
        </p:nvPicPr>
        <p:blipFill>
          <a:blip r:embed="rId2"/>
          <a:stretch>
            <a:fillRect/>
          </a:stretch>
        </p:blipFill>
        <p:spPr>
          <a:xfrm>
            <a:off x="1391664" y="1298448"/>
            <a:ext cx="8755890" cy="3541395"/>
          </a:xfrm>
          <a:prstGeom prst="rect">
            <a:avLst/>
          </a:prstGeom>
        </p:spPr>
      </p:pic>
    </p:spTree>
    <p:extLst>
      <p:ext uri="{BB962C8B-B14F-4D97-AF65-F5344CB8AC3E}">
        <p14:creationId xmlns:p14="http://schemas.microsoft.com/office/powerpoint/2010/main" val="2446695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e a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 (</a:t>
            </a:r>
            <a:r>
              <a:rPr lang="pt-BR" dirty="0" err="1"/>
              <a:t>microswitches</a:t>
            </a:r>
            <a:r>
              <a:rPr lang="pt-BR" dirty="0"/>
              <a:t>).</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mc:AlternateContent xmlns:mc="http://schemas.openxmlformats.org/markup-compatibility/2006" xmlns:p14="http://schemas.microsoft.com/office/powerpoint/2010/main">
        <mc:Choice Requires="p14">
          <p:contentPart p14:bwMode="auto" r:id="rId4">
            <p14:nvContentPartPr>
              <p14:cNvPr id="48" name="Tinta 47">
                <a:extLst>
                  <a:ext uri="{FF2B5EF4-FFF2-40B4-BE49-F238E27FC236}">
                    <a16:creationId xmlns:a16="http://schemas.microsoft.com/office/drawing/2014/main" id="{507D4B3A-00C5-4CBF-A02C-9DFB11070F9F}"/>
                  </a:ext>
                </a:extLst>
              </p14:cNvPr>
              <p14:cNvContentPartPr/>
              <p14:nvPr/>
            </p14:nvContentPartPr>
            <p14:xfrm>
              <a:off x="3262560" y="4656180"/>
              <a:ext cx="15840" cy="14760"/>
            </p14:xfrm>
          </p:contentPart>
        </mc:Choice>
        <mc:Fallback xmlns="">
          <p:pic>
            <p:nvPicPr>
              <p:cNvPr id="48" name="Tinta 47">
                <a:extLst>
                  <a:ext uri="{FF2B5EF4-FFF2-40B4-BE49-F238E27FC236}">
                    <a16:creationId xmlns:a16="http://schemas.microsoft.com/office/drawing/2014/main" id="{507D4B3A-00C5-4CBF-A02C-9DFB11070F9F}"/>
                  </a:ext>
                </a:extLst>
              </p:cNvPr>
              <p:cNvPicPr/>
              <p:nvPr/>
            </p:nvPicPr>
            <p:blipFill>
              <a:blip r:embed="rId5"/>
              <a:stretch>
                <a:fillRect/>
              </a:stretch>
            </p:blipFill>
            <p:spPr>
              <a:xfrm>
                <a:off x="3258240" y="4651860"/>
                <a:ext cx="24480" cy="23400"/>
              </a:xfrm>
              <a:prstGeom prst="rect">
                <a:avLst/>
              </a:prstGeom>
            </p:spPr>
          </p:pic>
        </mc:Fallback>
      </mc:AlternateContent>
      <p:grpSp>
        <p:nvGrpSpPr>
          <p:cNvPr id="58" name="Agrupar 57">
            <a:extLst>
              <a:ext uri="{FF2B5EF4-FFF2-40B4-BE49-F238E27FC236}">
                <a16:creationId xmlns:a16="http://schemas.microsoft.com/office/drawing/2014/main" id="{063D6A20-CD77-423B-9F3D-4A37FF7751AE}"/>
              </a:ext>
            </a:extLst>
          </p:cNvPr>
          <p:cNvGrpSpPr/>
          <p:nvPr/>
        </p:nvGrpSpPr>
        <p:grpSpPr>
          <a:xfrm>
            <a:off x="1512960" y="5043900"/>
            <a:ext cx="3582000" cy="1258560"/>
            <a:chOff x="1512960" y="5043900"/>
            <a:chExt cx="3582000" cy="1258560"/>
          </a:xfrm>
        </p:grpSpPr>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92A5FAA9-B7F6-4937-B726-F6DF02AED8AD}"/>
                    </a:ext>
                  </a:extLst>
                </p14:cNvPr>
                <p14:cNvContentPartPr/>
                <p14:nvPr/>
              </p14:nvContentPartPr>
              <p14:xfrm>
                <a:off x="3721560" y="5895300"/>
                <a:ext cx="112680" cy="113400"/>
              </p14:xfrm>
            </p:contentPart>
          </mc:Choice>
          <mc:Fallback xmlns="">
            <p:pic>
              <p:nvPicPr>
                <p:cNvPr id="5" name="Tinta 4">
                  <a:extLst>
                    <a:ext uri="{FF2B5EF4-FFF2-40B4-BE49-F238E27FC236}">
                      <a16:creationId xmlns:a16="http://schemas.microsoft.com/office/drawing/2014/main" id="{92A5FAA9-B7F6-4937-B726-F6DF02AED8AD}"/>
                    </a:ext>
                  </a:extLst>
                </p:cNvPr>
                <p:cNvPicPr/>
                <p:nvPr/>
              </p:nvPicPr>
              <p:blipFill>
                <a:blip r:embed="rId7"/>
                <a:stretch>
                  <a:fillRect/>
                </a:stretch>
              </p:blipFill>
              <p:spPr>
                <a:xfrm>
                  <a:off x="3717240" y="5890980"/>
                  <a:ext cx="121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Tinta 5">
                  <a:extLst>
                    <a:ext uri="{FF2B5EF4-FFF2-40B4-BE49-F238E27FC236}">
                      <a16:creationId xmlns:a16="http://schemas.microsoft.com/office/drawing/2014/main" id="{34437609-3FED-441E-A879-F87C35518D93}"/>
                    </a:ext>
                  </a:extLst>
                </p14:cNvPr>
                <p14:cNvContentPartPr/>
                <p14:nvPr/>
              </p14:nvContentPartPr>
              <p14:xfrm>
                <a:off x="3852960" y="5884860"/>
                <a:ext cx="77040" cy="136440"/>
              </p14:xfrm>
            </p:contentPart>
          </mc:Choice>
          <mc:Fallback xmlns="">
            <p:pic>
              <p:nvPicPr>
                <p:cNvPr id="6" name="Tinta 5">
                  <a:extLst>
                    <a:ext uri="{FF2B5EF4-FFF2-40B4-BE49-F238E27FC236}">
                      <a16:creationId xmlns:a16="http://schemas.microsoft.com/office/drawing/2014/main" id="{34437609-3FED-441E-A879-F87C35518D93}"/>
                    </a:ext>
                  </a:extLst>
                </p:cNvPr>
                <p:cNvPicPr/>
                <p:nvPr/>
              </p:nvPicPr>
              <p:blipFill>
                <a:blip r:embed="rId9"/>
                <a:stretch>
                  <a:fillRect/>
                </a:stretch>
              </p:blipFill>
              <p:spPr>
                <a:xfrm>
                  <a:off x="3848640" y="5880540"/>
                  <a:ext cx="85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Tinta 6">
                  <a:extLst>
                    <a:ext uri="{FF2B5EF4-FFF2-40B4-BE49-F238E27FC236}">
                      <a16:creationId xmlns:a16="http://schemas.microsoft.com/office/drawing/2014/main" id="{A623E399-26AD-413C-AC90-37AA326C5B2A}"/>
                    </a:ext>
                  </a:extLst>
                </p14:cNvPr>
                <p14:cNvContentPartPr/>
                <p14:nvPr/>
              </p14:nvContentPartPr>
              <p14:xfrm>
                <a:off x="3952680" y="5868300"/>
                <a:ext cx="131400" cy="170280"/>
              </p14:xfrm>
            </p:contentPart>
          </mc:Choice>
          <mc:Fallback xmlns="">
            <p:pic>
              <p:nvPicPr>
                <p:cNvPr id="7" name="Tinta 6">
                  <a:extLst>
                    <a:ext uri="{FF2B5EF4-FFF2-40B4-BE49-F238E27FC236}">
                      <a16:creationId xmlns:a16="http://schemas.microsoft.com/office/drawing/2014/main" id="{A623E399-26AD-413C-AC90-37AA326C5B2A}"/>
                    </a:ext>
                  </a:extLst>
                </p:cNvPr>
                <p:cNvPicPr/>
                <p:nvPr/>
              </p:nvPicPr>
              <p:blipFill>
                <a:blip r:embed="rId11"/>
                <a:stretch>
                  <a:fillRect/>
                </a:stretch>
              </p:blipFill>
              <p:spPr>
                <a:xfrm>
                  <a:off x="3948360" y="5863980"/>
                  <a:ext cx="140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Tinta 7">
                  <a:extLst>
                    <a:ext uri="{FF2B5EF4-FFF2-40B4-BE49-F238E27FC236}">
                      <a16:creationId xmlns:a16="http://schemas.microsoft.com/office/drawing/2014/main" id="{56EC896D-8455-4E82-B3A4-E1613F671341}"/>
                    </a:ext>
                  </a:extLst>
                </p14:cNvPr>
                <p14:cNvContentPartPr/>
                <p14:nvPr/>
              </p14:nvContentPartPr>
              <p14:xfrm>
                <a:off x="4148880" y="5896020"/>
                <a:ext cx="85680" cy="125640"/>
              </p14:xfrm>
            </p:contentPart>
          </mc:Choice>
          <mc:Fallback xmlns="">
            <p:pic>
              <p:nvPicPr>
                <p:cNvPr id="8" name="Tinta 7">
                  <a:extLst>
                    <a:ext uri="{FF2B5EF4-FFF2-40B4-BE49-F238E27FC236}">
                      <a16:creationId xmlns:a16="http://schemas.microsoft.com/office/drawing/2014/main" id="{56EC896D-8455-4E82-B3A4-E1613F671341}"/>
                    </a:ext>
                  </a:extLst>
                </p:cNvPr>
                <p:cNvPicPr/>
                <p:nvPr/>
              </p:nvPicPr>
              <p:blipFill>
                <a:blip r:embed="rId13"/>
                <a:stretch>
                  <a:fillRect/>
                </a:stretch>
              </p:blipFill>
              <p:spPr>
                <a:xfrm>
                  <a:off x="4144560" y="5891700"/>
                  <a:ext cx="94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Tinta 8">
                  <a:extLst>
                    <a:ext uri="{FF2B5EF4-FFF2-40B4-BE49-F238E27FC236}">
                      <a16:creationId xmlns:a16="http://schemas.microsoft.com/office/drawing/2014/main" id="{F40CEF5A-4656-4FD4-80BE-068361DE3517}"/>
                    </a:ext>
                  </a:extLst>
                </p14:cNvPr>
                <p14:cNvContentPartPr/>
                <p14:nvPr/>
              </p14:nvContentPartPr>
              <p14:xfrm>
                <a:off x="4298640" y="5851740"/>
                <a:ext cx="136080" cy="167040"/>
              </p14:xfrm>
            </p:contentPart>
          </mc:Choice>
          <mc:Fallback xmlns="">
            <p:pic>
              <p:nvPicPr>
                <p:cNvPr id="9" name="Tinta 8">
                  <a:extLst>
                    <a:ext uri="{FF2B5EF4-FFF2-40B4-BE49-F238E27FC236}">
                      <a16:creationId xmlns:a16="http://schemas.microsoft.com/office/drawing/2014/main" id="{F40CEF5A-4656-4FD4-80BE-068361DE3517}"/>
                    </a:ext>
                  </a:extLst>
                </p:cNvPr>
                <p:cNvPicPr/>
                <p:nvPr/>
              </p:nvPicPr>
              <p:blipFill>
                <a:blip r:embed="rId15"/>
                <a:stretch>
                  <a:fillRect/>
                </a:stretch>
              </p:blipFill>
              <p:spPr>
                <a:xfrm>
                  <a:off x="4294320" y="5847420"/>
                  <a:ext cx="144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CABCDAC5-8F9C-44C4-BB37-A08FE3874614}"/>
                    </a:ext>
                  </a:extLst>
                </p14:cNvPr>
                <p14:cNvContentPartPr/>
                <p14:nvPr/>
              </p14:nvContentPartPr>
              <p14:xfrm>
                <a:off x="2991480" y="6153780"/>
                <a:ext cx="75600" cy="114120"/>
              </p14:xfrm>
            </p:contentPart>
          </mc:Choice>
          <mc:Fallback xmlns="">
            <p:pic>
              <p:nvPicPr>
                <p:cNvPr id="11" name="Tinta 10">
                  <a:extLst>
                    <a:ext uri="{FF2B5EF4-FFF2-40B4-BE49-F238E27FC236}">
                      <a16:creationId xmlns:a16="http://schemas.microsoft.com/office/drawing/2014/main" id="{CABCDAC5-8F9C-44C4-BB37-A08FE3874614}"/>
                    </a:ext>
                  </a:extLst>
                </p:cNvPr>
                <p:cNvPicPr/>
                <p:nvPr/>
              </p:nvPicPr>
              <p:blipFill>
                <a:blip r:embed="rId17"/>
                <a:stretch>
                  <a:fillRect/>
                </a:stretch>
              </p:blipFill>
              <p:spPr>
                <a:xfrm>
                  <a:off x="2987160" y="6149460"/>
                  <a:ext cx="8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C0C741EE-1482-468C-99BD-1DAC21240B3F}"/>
                    </a:ext>
                  </a:extLst>
                </p14:cNvPr>
                <p14:cNvContentPartPr/>
                <p14:nvPr/>
              </p14:nvContentPartPr>
              <p14:xfrm>
                <a:off x="3087600" y="6158460"/>
                <a:ext cx="80640" cy="133560"/>
              </p14:xfrm>
            </p:contentPart>
          </mc:Choice>
          <mc:Fallback xmlns="">
            <p:pic>
              <p:nvPicPr>
                <p:cNvPr id="12" name="Tinta 11">
                  <a:extLst>
                    <a:ext uri="{FF2B5EF4-FFF2-40B4-BE49-F238E27FC236}">
                      <a16:creationId xmlns:a16="http://schemas.microsoft.com/office/drawing/2014/main" id="{C0C741EE-1482-468C-99BD-1DAC21240B3F}"/>
                    </a:ext>
                  </a:extLst>
                </p:cNvPr>
                <p:cNvPicPr/>
                <p:nvPr/>
              </p:nvPicPr>
              <p:blipFill>
                <a:blip r:embed="rId19"/>
                <a:stretch>
                  <a:fillRect/>
                </a:stretch>
              </p:blipFill>
              <p:spPr>
                <a:xfrm>
                  <a:off x="3083280" y="6154140"/>
                  <a:ext cx="89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A98F50B0-0E2C-426A-ACA6-74DBA88EF7B7}"/>
                    </a:ext>
                  </a:extLst>
                </p14:cNvPr>
                <p14:cNvContentPartPr/>
                <p14:nvPr/>
              </p14:nvContentPartPr>
              <p14:xfrm>
                <a:off x="3248520" y="6199140"/>
                <a:ext cx="19800" cy="96480"/>
              </p14:xfrm>
            </p:contentPart>
          </mc:Choice>
          <mc:Fallback xmlns="">
            <p:pic>
              <p:nvPicPr>
                <p:cNvPr id="13" name="Tinta 12">
                  <a:extLst>
                    <a:ext uri="{FF2B5EF4-FFF2-40B4-BE49-F238E27FC236}">
                      <a16:creationId xmlns:a16="http://schemas.microsoft.com/office/drawing/2014/main" id="{A98F50B0-0E2C-426A-ACA6-74DBA88EF7B7}"/>
                    </a:ext>
                  </a:extLst>
                </p:cNvPr>
                <p:cNvPicPr/>
                <p:nvPr/>
              </p:nvPicPr>
              <p:blipFill>
                <a:blip r:embed="rId21"/>
                <a:stretch>
                  <a:fillRect/>
                </a:stretch>
              </p:blipFill>
              <p:spPr>
                <a:xfrm>
                  <a:off x="3244200" y="6194820"/>
                  <a:ext cx="28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2827AECB-F5DE-4C44-9945-BBA31D11A79B}"/>
                    </a:ext>
                  </a:extLst>
                </p14:cNvPr>
                <p14:cNvContentPartPr/>
                <p14:nvPr/>
              </p14:nvContentPartPr>
              <p14:xfrm>
                <a:off x="3221880" y="6200580"/>
                <a:ext cx="102240" cy="6480"/>
              </p14:xfrm>
            </p:contentPart>
          </mc:Choice>
          <mc:Fallback xmlns="">
            <p:pic>
              <p:nvPicPr>
                <p:cNvPr id="14" name="Tinta 13">
                  <a:extLst>
                    <a:ext uri="{FF2B5EF4-FFF2-40B4-BE49-F238E27FC236}">
                      <a16:creationId xmlns:a16="http://schemas.microsoft.com/office/drawing/2014/main" id="{2827AECB-F5DE-4C44-9945-BBA31D11A79B}"/>
                    </a:ext>
                  </a:extLst>
                </p:cNvPr>
                <p:cNvPicPr/>
                <p:nvPr/>
              </p:nvPicPr>
              <p:blipFill>
                <a:blip r:embed="rId23"/>
                <a:stretch>
                  <a:fillRect/>
                </a:stretch>
              </p:blipFill>
              <p:spPr>
                <a:xfrm>
                  <a:off x="3217560" y="6196260"/>
                  <a:ext cx="110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97A8532E-C6D5-4C1F-962E-9D678EF4F880}"/>
                    </a:ext>
                  </a:extLst>
                </p14:cNvPr>
                <p14:cNvContentPartPr/>
                <p14:nvPr/>
              </p14:nvContentPartPr>
              <p14:xfrm>
                <a:off x="3340320" y="6202380"/>
                <a:ext cx="59040" cy="72000"/>
              </p14:xfrm>
            </p:contentPart>
          </mc:Choice>
          <mc:Fallback xmlns="">
            <p:pic>
              <p:nvPicPr>
                <p:cNvPr id="15" name="Tinta 14">
                  <a:extLst>
                    <a:ext uri="{FF2B5EF4-FFF2-40B4-BE49-F238E27FC236}">
                      <a16:creationId xmlns:a16="http://schemas.microsoft.com/office/drawing/2014/main" id="{97A8532E-C6D5-4C1F-962E-9D678EF4F880}"/>
                    </a:ext>
                  </a:extLst>
                </p:cNvPr>
                <p:cNvPicPr/>
                <p:nvPr/>
              </p:nvPicPr>
              <p:blipFill>
                <a:blip r:embed="rId25"/>
                <a:stretch>
                  <a:fillRect/>
                </a:stretch>
              </p:blipFill>
              <p:spPr>
                <a:xfrm>
                  <a:off x="3336000" y="6198060"/>
                  <a:ext cx="67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Tinta 15">
                  <a:extLst>
                    <a:ext uri="{FF2B5EF4-FFF2-40B4-BE49-F238E27FC236}">
                      <a16:creationId xmlns:a16="http://schemas.microsoft.com/office/drawing/2014/main" id="{95D822E6-0B83-4F9C-BE1F-AE3B155F3E9E}"/>
                    </a:ext>
                  </a:extLst>
                </p14:cNvPr>
                <p14:cNvContentPartPr/>
                <p14:nvPr/>
              </p14:nvContentPartPr>
              <p14:xfrm>
                <a:off x="3477480" y="6202380"/>
                <a:ext cx="64800" cy="88200"/>
              </p14:xfrm>
            </p:contentPart>
          </mc:Choice>
          <mc:Fallback xmlns="">
            <p:pic>
              <p:nvPicPr>
                <p:cNvPr id="16" name="Tinta 15">
                  <a:extLst>
                    <a:ext uri="{FF2B5EF4-FFF2-40B4-BE49-F238E27FC236}">
                      <a16:creationId xmlns:a16="http://schemas.microsoft.com/office/drawing/2014/main" id="{95D822E6-0B83-4F9C-BE1F-AE3B155F3E9E}"/>
                    </a:ext>
                  </a:extLst>
                </p:cNvPr>
                <p:cNvPicPr/>
                <p:nvPr/>
              </p:nvPicPr>
              <p:blipFill>
                <a:blip r:embed="rId27"/>
                <a:stretch>
                  <a:fillRect/>
                </a:stretch>
              </p:blipFill>
              <p:spPr>
                <a:xfrm>
                  <a:off x="3473160" y="6198060"/>
                  <a:ext cx="73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Tinta 16">
                  <a:extLst>
                    <a:ext uri="{FF2B5EF4-FFF2-40B4-BE49-F238E27FC236}">
                      <a16:creationId xmlns:a16="http://schemas.microsoft.com/office/drawing/2014/main" id="{B097958A-6FC7-4C5A-9CFB-5086103B463D}"/>
                    </a:ext>
                  </a:extLst>
                </p14:cNvPr>
                <p14:cNvContentPartPr/>
                <p14:nvPr/>
              </p14:nvContentPartPr>
              <p14:xfrm>
                <a:off x="3563880" y="6196620"/>
                <a:ext cx="90720" cy="105840"/>
              </p14:xfrm>
            </p:contentPart>
          </mc:Choice>
          <mc:Fallback xmlns="">
            <p:pic>
              <p:nvPicPr>
                <p:cNvPr id="17" name="Tinta 16">
                  <a:extLst>
                    <a:ext uri="{FF2B5EF4-FFF2-40B4-BE49-F238E27FC236}">
                      <a16:creationId xmlns:a16="http://schemas.microsoft.com/office/drawing/2014/main" id="{B097958A-6FC7-4C5A-9CFB-5086103B463D}"/>
                    </a:ext>
                  </a:extLst>
                </p:cNvPr>
                <p:cNvPicPr/>
                <p:nvPr/>
              </p:nvPicPr>
              <p:blipFill>
                <a:blip r:embed="rId29"/>
                <a:stretch>
                  <a:fillRect/>
                </a:stretch>
              </p:blipFill>
              <p:spPr>
                <a:xfrm>
                  <a:off x="3559560" y="6192300"/>
                  <a:ext cx="99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Tinta 17">
                  <a:extLst>
                    <a:ext uri="{FF2B5EF4-FFF2-40B4-BE49-F238E27FC236}">
                      <a16:creationId xmlns:a16="http://schemas.microsoft.com/office/drawing/2014/main" id="{965D7E97-8D30-4808-ACDB-147700284320}"/>
                    </a:ext>
                  </a:extLst>
                </p14:cNvPr>
                <p14:cNvContentPartPr/>
                <p14:nvPr/>
              </p14:nvContentPartPr>
              <p14:xfrm>
                <a:off x="3596280" y="6241980"/>
                <a:ext cx="84240" cy="16560"/>
              </p14:xfrm>
            </p:contentPart>
          </mc:Choice>
          <mc:Fallback xmlns="">
            <p:pic>
              <p:nvPicPr>
                <p:cNvPr id="18" name="Tinta 17">
                  <a:extLst>
                    <a:ext uri="{FF2B5EF4-FFF2-40B4-BE49-F238E27FC236}">
                      <a16:creationId xmlns:a16="http://schemas.microsoft.com/office/drawing/2014/main" id="{965D7E97-8D30-4808-ACDB-147700284320}"/>
                    </a:ext>
                  </a:extLst>
                </p:cNvPr>
                <p:cNvPicPr/>
                <p:nvPr/>
              </p:nvPicPr>
              <p:blipFill>
                <a:blip r:embed="rId31"/>
                <a:stretch>
                  <a:fillRect/>
                </a:stretch>
              </p:blipFill>
              <p:spPr>
                <a:xfrm>
                  <a:off x="3591960" y="6237660"/>
                  <a:ext cx="92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Tinta 18">
                  <a:extLst>
                    <a:ext uri="{FF2B5EF4-FFF2-40B4-BE49-F238E27FC236}">
                      <a16:creationId xmlns:a16="http://schemas.microsoft.com/office/drawing/2014/main" id="{A22EC259-6EE6-493E-AE95-CBDEA044FD73}"/>
                    </a:ext>
                  </a:extLst>
                </p14:cNvPr>
                <p14:cNvContentPartPr/>
                <p14:nvPr/>
              </p14:nvContentPartPr>
              <p14:xfrm>
                <a:off x="3693480" y="6209940"/>
                <a:ext cx="94680" cy="91800"/>
              </p14:xfrm>
            </p:contentPart>
          </mc:Choice>
          <mc:Fallback xmlns="">
            <p:pic>
              <p:nvPicPr>
                <p:cNvPr id="19" name="Tinta 18">
                  <a:extLst>
                    <a:ext uri="{FF2B5EF4-FFF2-40B4-BE49-F238E27FC236}">
                      <a16:creationId xmlns:a16="http://schemas.microsoft.com/office/drawing/2014/main" id="{A22EC259-6EE6-493E-AE95-CBDEA044FD73}"/>
                    </a:ext>
                  </a:extLst>
                </p:cNvPr>
                <p:cNvPicPr/>
                <p:nvPr/>
              </p:nvPicPr>
              <p:blipFill>
                <a:blip r:embed="rId33"/>
                <a:stretch>
                  <a:fillRect/>
                </a:stretch>
              </p:blipFill>
              <p:spPr>
                <a:xfrm>
                  <a:off x="3689160" y="6205620"/>
                  <a:ext cx="103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Tinta 19">
                  <a:extLst>
                    <a:ext uri="{FF2B5EF4-FFF2-40B4-BE49-F238E27FC236}">
                      <a16:creationId xmlns:a16="http://schemas.microsoft.com/office/drawing/2014/main" id="{DC5B43E6-E4E0-429D-AE3D-211FB9983DD5}"/>
                    </a:ext>
                  </a:extLst>
                </p14:cNvPr>
                <p14:cNvContentPartPr/>
                <p14:nvPr/>
              </p14:nvContentPartPr>
              <p14:xfrm>
                <a:off x="4027560" y="6215340"/>
                <a:ext cx="6480" cy="74160"/>
              </p14:xfrm>
            </p:contentPart>
          </mc:Choice>
          <mc:Fallback xmlns="">
            <p:pic>
              <p:nvPicPr>
                <p:cNvPr id="20" name="Tinta 19">
                  <a:extLst>
                    <a:ext uri="{FF2B5EF4-FFF2-40B4-BE49-F238E27FC236}">
                      <a16:creationId xmlns:a16="http://schemas.microsoft.com/office/drawing/2014/main" id="{DC5B43E6-E4E0-429D-AE3D-211FB9983DD5}"/>
                    </a:ext>
                  </a:extLst>
                </p:cNvPr>
                <p:cNvPicPr/>
                <p:nvPr/>
              </p:nvPicPr>
              <p:blipFill>
                <a:blip r:embed="rId35"/>
                <a:stretch>
                  <a:fillRect/>
                </a:stretch>
              </p:blipFill>
              <p:spPr>
                <a:xfrm>
                  <a:off x="4023240" y="6211020"/>
                  <a:ext cx="15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Tinta 20">
                  <a:extLst>
                    <a:ext uri="{FF2B5EF4-FFF2-40B4-BE49-F238E27FC236}">
                      <a16:creationId xmlns:a16="http://schemas.microsoft.com/office/drawing/2014/main" id="{A4B8FE4D-C566-4128-8F3C-C9C5AE868177}"/>
                    </a:ext>
                  </a:extLst>
                </p14:cNvPr>
                <p14:cNvContentPartPr/>
                <p14:nvPr/>
              </p14:nvContentPartPr>
              <p14:xfrm>
                <a:off x="4045920" y="6187980"/>
                <a:ext cx="51120" cy="10080"/>
              </p14:xfrm>
            </p:contentPart>
          </mc:Choice>
          <mc:Fallback xmlns="">
            <p:pic>
              <p:nvPicPr>
                <p:cNvPr id="21" name="Tinta 20">
                  <a:extLst>
                    <a:ext uri="{FF2B5EF4-FFF2-40B4-BE49-F238E27FC236}">
                      <a16:creationId xmlns:a16="http://schemas.microsoft.com/office/drawing/2014/main" id="{A4B8FE4D-C566-4128-8F3C-C9C5AE868177}"/>
                    </a:ext>
                  </a:extLst>
                </p:cNvPr>
                <p:cNvPicPr/>
                <p:nvPr/>
              </p:nvPicPr>
              <p:blipFill>
                <a:blip r:embed="rId37"/>
                <a:stretch>
                  <a:fillRect/>
                </a:stretch>
              </p:blipFill>
              <p:spPr>
                <a:xfrm>
                  <a:off x="4041600" y="6183660"/>
                  <a:ext cx="59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Tinta 21">
                  <a:extLst>
                    <a:ext uri="{FF2B5EF4-FFF2-40B4-BE49-F238E27FC236}">
                      <a16:creationId xmlns:a16="http://schemas.microsoft.com/office/drawing/2014/main" id="{F05440DB-1288-459B-953D-EECABE498EEA}"/>
                    </a:ext>
                  </a:extLst>
                </p14:cNvPr>
                <p14:cNvContentPartPr/>
                <p14:nvPr/>
              </p14:nvContentPartPr>
              <p14:xfrm>
                <a:off x="4023600" y="6235140"/>
                <a:ext cx="119160" cy="48240"/>
              </p14:xfrm>
            </p:contentPart>
          </mc:Choice>
          <mc:Fallback xmlns="">
            <p:pic>
              <p:nvPicPr>
                <p:cNvPr id="22" name="Tinta 21">
                  <a:extLst>
                    <a:ext uri="{FF2B5EF4-FFF2-40B4-BE49-F238E27FC236}">
                      <a16:creationId xmlns:a16="http://schemas.microsoft.com/office/drawing/2014/main" id="{F05440DB-1288-459B-953D-EECABE498EEA}"/>
                    </a:ext>
                  </a:extLst>
                </p:cNvPr>
                <p:cNvPicPr/>
                <p:nvPr/>
              </p:nvPicPr>
              <p:blipFill>
                <a:blip r:embed="rId39"/>
                <a:stretch>
                  <a:fillRect/>
                </a:stretch>
              </p:blipFill>
              <p:spPr>
                <a:xfrm>
                  <a:off x="4019280" y="6230820"/>
                  <a:ext cx="1278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Tinta 22">
                  <a:extLst>
                    <a:ext uri="{FF2B5EF4-FFF2-40B4-BE49-F238E27FC236}">
                      <a16:creationId xmlns:a16="http://schemas.microsoft.com/office/drawing/2014/main" id="{0524BC99-0BA9-4524-A9B4-CDA3B2F8C15D}"/>
                    </a:ext>
                  </a:extLst>
                </p14:cNvPr>
                <p14:cNvContentPartPr/>
                <p14:nvPr/>
              </p14:nvContentPartPr>
              <p14:xfrm>
                <a:off x="4185600" y="6166740"/>
                <a:ext cx="86040" cy="108000"/>
              </p14:xfrm>
            </p:contentPart>
          </mc:Choice>
          <mc:Fallback xmlns="">
            <p:pic>
              <p:nvPicPr>
                <p:cNvPr id="23" name="Tinta 22">
                  <a:extLst>
                    <a:ext uri="{FF2B5EF4-FFF2-40B4-BE49-F238E27FC236}">
                      <a16:creationId xmlns:a16="http://schemas.microsoft.com/office/drawing/2014/main" id="{0524BC99-0BA9-4524-A9B4-CDA3B2F8C15D}"/>
                    </a:ext>
                  </a:extLst>
                </p:cNvPr>
                <p:cNvPicPr/>
                <p:nvPr/>
              </p:nvPicPr>
              <p:blipFill>
                <a:blip r:embed="rId41"/>
                <a:stretch>
                  <a:fillRect/>
                </a:stretch>
              </p:blipFill>
              <p:spPr>
                <a:xfrm>
                  <a:off x="4181280" y="6162420"/>
                  <a:ext cx="94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Tinta 23">
                  <a:extLst>
                    <a:ext uri="{FF2B5EF4-FFF2-40B4-BE49-F238E27FC236}">
                      <a16:creationId xmlns:a16="http://schemas.microsoft.com/office/drawing/2014/main" id="{E245CB19-B69B-4661-94F4-B4A5246EA55E}"/>
                    </a:ext>
                  </a:extLst>
                </p14:cNvPr>
                <p14:cNvContentPartPr/>
                <p14:nvPr/>
              </p14:nvContentPartPr>
              <p14:xfrm>
                <a:off x="4366320" y="6177180"/>
                <a:ext cx="6120" cy="87120"/>
              </p14:xfrm>
            </p:contentPart>
          </mc:Choice>
          <mc:Fallback xmlns="">
            <p:pic>
              <p:nvPicPr>
                <p:cNvPr id="24" name="Tinta 23">
                  <a:extLst>
                    <a:ext uri="{FF2B5EF4-FFF2-40B4-BE49-F238E27FC236}">
                      <a16:creationId xmlns:a16="http://schemas.microsoft.com/office/drawing/2014/main" id="{E245CB19-B69B-4661-94F4-B4A5246EA55E}"/>
                    </a:ext>
                  </a:extLst>
                </p:cNvPr>
                <p:cNvPicPr/>
                <p:nvPr/>
              </p:nvPicPr>
              <p:blipFill>
                <a:blip r:embed="rId43"/>
                <a:stretch>
                  <a:fillRect/>
                </a:stretch>
              </p:blipFill>
              <p:spPr>
                <a:xfrm>
                  <a:off x="4362000" y="6172860"/>
                  <a:ext cx="14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Tinta 24">
                  <a:extLst>
                    <a:ext uri="{FF2B5EF4-FFF2-40B4-BE49-F238E27FC236}">
                      <a16:creationId xmlns:a16="http://schemas.microsoft.com/office/drawing/2014/main" id="{F1B91F6E-CE7E-4B7D-AAC6-6DDF76F0CAC2}"/>
                    </a:ext>
                  </a:extLst>
                </p14:cNvPr>
                <p14:cNvContentPartPr/>
                <p14:nvPr/>
              </p14:nvContentPartPr>
              <p14:xfrm>
                <a:off x="4326360" y="6164580"/>
                <a:ext cx="86040" cy="6840"/>
              </p14:xfrm>
            </p:contentPart>
          </mc:Choice>
          <mc:Fallback xmlns="">
            <p:pic>
              <p:nvPicPr>
                <p:cNvPr id="25" name="Tinta 24">
                  <a:extLst>
                    <a:ext uri="{FF2B5EF4-FFF2-40B4-BE49-F238E27FC236}">
                      <a16:creationId xmlns:a16="http://schemas.microsoft.com/office/drawing/2014/main" id="{F1B91F6E-CE7E-4B7D-AAC6-6DDF76F0CAC2}"/>
                    </a:ext>
                  </a:extLst>
                </p:cNvPr>
                <p:cNvPicPr/>
                <p:nvPr/>
              </p:nvPicPr>
              <p:blipFill>
                <a:blip r:embed="rId45"/>
                <a:stretch>
                  <a:fillRect/>
                </a:stretch>
              </p:blipFill>
              <p:spPr>
                <a:xfrm>
                  <a:off x="4322040" y="6160260"/>
                  <a:ext cx="946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Tinta 25">
                  <a:extLst>
                    <a:ext uri="{FF2B5EF4-FFF2-40B4-BE49-F238E27FC236}">
                      <a16:creationId xmlns:a16="http://schemas.microsoft.com/office/drawing/2014/main" id="{0B895E48-CCA5-41D8-B89A-1A026CC1A172}"/>
                    </a:ext>
                  </a:extLst>
                </p14:cNvPr>
                <p14:cNvContentPartPr/>
                <p14:nvPr/>
              </p14:nvContentPartPr>
              <p14:xfrm>
                <a:off x="4451280" y="6142620"/>
                <a:ext cx="209880" cy="126000"/>
              </p14:xfrm>
            </p:contentPart>
          </mc:Choice>
          <mc:Fallback xmlns="">
            <p:pic>
              <p:nvPicPr>
                <p:cNvPr id="26" name="Tinta 25">
                  <a:extLst>
                    <a:ext uri="{FF2B5EF4-FFF2-40B4-BE49-F238E27FC236}">
                      <a16:creationId xmlns:a16="http://schemas.microsoft.com/office/drawing/2014/main" id="{0B895E48-CCA5-41D8-B89A-1A026CC1A172}"/>
                    </a:ext>
                  </a:extLst>
                </p:cNvPr>
                <p:cNvPicPr/>
                <p:nvPr/>
              </p:nvPicPr>
              <p:blipFill>
                <a:blip r:embed="rId47"/>
                <a:stretch>
                  <a:fillRect/>
                </a:stretch>
              </p:blipFill>
              <p:spPr>
                <a:xfrm>
                  <a:off x="4446960" y="6138300"/>
                  <a:ext cx="218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Tinta 26">
                  <a:extLst>
                    <a:ext uri="{FF2B5EF4-FFF2-40B4-BE49-F238E27FC236}">
                      <a16:creationId xmlns:a16="http://schemas.microsoft.com/office/drawing/2014/main" id="{0B832452-BDCF-4E4A-9BCC-926C901D4530}"/>
                    </a:ext>
                  </a:extLst>
                </p14:cNvPr>
                <p14:cNvContentPartPr/>
                <p14:nvPr/>
              </p14:nvContentPartPr>
              <p14:xfrm>
                <a:off x="4620120" y="6200580"/>
                <a:ext cx="84240" cy="6480"/>
              </p14:xfrm>
            </p:contentPart>
          </mc:Choice>
          <mc:Fallback xmlns="">
            <p:pic>
              <p:nvPicPr>
                <p:cNvPr id="27" name="Tinta 26">
                  <a:extLst>
                    <a:ext uri="{FF2B5EF4-FFF2-40B4-BE49-F238E27FC236}">
                      <a16:creationId xmlns:a16="http://schemas.microsoft.com/office/drawing/2014/main" id="{0B832452-BDCF-4E4A-9BCC-926C901D4530}"/>
                    </a:ext>
                  </a:extLst>
                </p:cNvPr>
                <p:cNvPicPr/>
                <p:nvPr/>
              </p:nvPicPr>
              <p:blipFill>
                <a:blip r:embed="rId49"/>
                <a:stretch>
                  <a:fillRect/>
                </a:stretch>
              </p:blipFill>
              <p:spPr>
                <a:xfrm>
                  <a:off x="4615800" y="6196260"/>
                  <a:ext cx="92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Tinta 27">
                  <a:extLst>
                    <a:ext uri="{FF2B5EF4-FFF2-40B4-BE49-F238E27FC236}">
                      <a16:creationId xmlns:a16="http://schemas.microsoft.com/office/drawing/2014/main" id="{426D41DE-BFDD-44E5-96FE-1BC8A824AD32}"/>
                    </a:ext>
                  </a:extLst>
                </p14:cNvPr>
                <p14:cNvContentPartPr/>
                <p14:nvPr/>
              </p14:nvContentPartPr>
              <p14:xfrm>
                <a:off x="4745400" y="6157380"/>
                <a:ext cx="2520" cy="94320"/>
              </p14:xfrm>
            </p:contentPart>
          </mc:Choice>
          <mc:Fallback xmlns="">
            <p:pic>
              <p:nvPicPr>
                <p:cNvPr id="28" name="Tinta 27">
                  <a:extLst>
                    <a:ext uri="{FF2B5EF4-FFF2-40B4-BE49-F238E27FC236}">
                      <a16:creationId xmlns:a16="http://schemas.microsoft.com/office/drawing/2014/main" id="{426D41DE-BFDD-44E5-96FE-1BC8A824AD32}"/>
                    </a:ext>
                  </a:extLst>
                </p:cNvPr>
                <p:cNvPicPr/>
                <p:nvPr/>
              </p:nvPicPr>
              <p:blipFill>
                <a:blip r:embed="rId51"/>
                <a:stretch>
                  <a:fillRect/>
                </a:stretch>
              </p:blipFill>
              <p:spPr>
                <a:xfrm>
                  <a:off x="4741080" y="6153060"/>
                  <a:ext cx="11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Tinta 28">
                  <a:extLst>
                    <a:ext uri="{FF2B5EF4-FFF2-40B4-BE49-F238E27FC236}">
                      <a16:creationId xmlns:a16="http://schemas.microsoft.com/office/drawing/2014/main" id="{AEE45D93-E4BE-4B41-A685-6832440C48FC}"/>
                    </a:ext>
                  </a:extLst>
                </p14:cNvPr>
                <p14:cNvContentPartPr/>
                <p14:nvPr/>
              </p14:nvContentPartPr>
              <p14:xfrm>
                <a:off x="4762320" y="6147660"/>
                <a:ext cx="66240" cy="113760"/>
              </p14:xfrm>
            </p:contentPart>
          </mc:Choice>
          <mc:Fallback xmlns="">
            <p:pic>
              <p:nvPicPr>
                <p:cNvPr id="29" name="Tinta 28">
                  <a:extLst>
                    <a:ext uri="{FF2B5EF4-FFF2-40B4-BE49-F238E27FC236}">
                      <a16:creationId xmlns:a16="http://schemas.microsoft.com/office/drawing/2014/main" id="{AEE45D93-E4BE-4B41-A685-6832440C48FC}"/>
                    </a:ext>
                  </a:extLst>
                </p:cNvPr>
                <p:cNvPicPr/>
                <p:nvPr/>
              </p:nvPicPr>
              <p:blipFill>
                <a:blip r:embed="rId53"/>
                <a:stretch>
                  <a:fillRect/>
                </a:stretch>
              </p:blipFill>
              <p:spPr>
                <a:xfrm>
                  <a:off x="4758000" y="6143340"/>
                  <a:ext cx="74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Tinta 29">
                  <a:extLst>
                    <a:ext uri="{FF2B5EF4-FFF2-40B4-BE49-F238E27FC236}">
                      <a16:creationId xmlns:a16="http://schemas.microsoft.com/office/drawing/2014/main" id="{A259EF92-EC37-44D3-8E7E-46319703DABE}"/>
                    </a:ext>
                  </a:extLst>
                </p14:cNvPr>
                <p14:cNvContentPartPr/>
                <p14:nvPr/>
              </p14:nvContentPartPr>
              <p14:xfrm>
                <a:off x="4840080" y="6151260"/>
                <a:ext cx="129960" cy="147960"/>
              </p14:xfrm>
            </p:contentPart>
          </mc:Choice>
          <mc:Fallback xmlns="">
            <p:pic>
              <p:nvPicPr>
                <p:cNvPr id="30" name="Tinta 29">
                  <a:extLst>
                    <a:ext uri="{FF2B5EF4-FFF2-40B4-BE49-F238E27FC236}">
                      <a16:creationId xmlns:a16="http://schemas.microsoft.com/office/drawing/2014/main" id="{A259EF92-EC37-44D3-8E7E-46319703DABE}"/>
                    </a:ext>
                  </a:extLst>
                </p:cNvPr>
                <p:cNvPicPr/>
                <p:nvPr/>
              </p:nvPicPr>
              <p:blipFill>
                <a:blip r:embed="rId55"/>
                <a:stretch>
                  <a:fillRect/>
                </a:stretch>
              </p:blipFill>
              <p:spPr>
                <a:xfrm>
                  <a:off x="4835760" y="6146940"/>
                  <a:ext cx="138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Tinta 30">
                  <a:extLst>
                    <a:ext uri="{FF2B5EF4-FFF2-40B4-BE49-F238E27FC236}">
                      <a16:creationId xmlns:a16="http://schemas.microsoft.com/office/drawing/2014/main" id="{F1DCDA3A-511D-4453-9E1C-3DA784B6CC15}"/>
                    </a:ext>
                  </a:extLst>
                </p14:cNvPr>
                <p14:cNvContentPartPr/>
                <p14:nvPr/>
              </p14:nvContentPartPr>
              <p14:xfrm>
                <a:off x="5027640" y="6148740"/>
                <a:ext cx="67320" cy="91800"/>
              </p14:xfrm>
            </p:contentPart>
          </mc:Choice>
          <mc:Fallback xmlns="">
            <p:pic>
              <p:nvPicPr>
                <p:cNvPr id="31" name="Tinta 30">
                  <a:extLst>
                    <a:ext uri="{FF2B5EF4-FFF2-40B4-BE49-F238E27FC236}">
                      <a16:creationId xmlns:a16="http://schemas.microsoft.com/office/drawing/2014/main" id="{F1DCDA3A-511D-4453-9E1C-3DA784B6CC15}"/>
                    </a:ext>
                  </a:extLst>
                </p:cNvPr>
                <p:cNvPicPr/>
                <p:nvPr/>
              </p:nvPicPr>
              <p:blipFill>
                <a:blip r:embed="rId57"/>
                <a:stretch>
                  <a:fillRect/>
                </a:stretch>
              </p:blipFill>
              <p:spPr>
                <a:xfrm>
                  <a:off x="5023320" y="6144420"/>
                  <a:ext cx="75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Tinta 31">
                  <a:extLst>
                    <a:ext uri="{FF2B5EF4-FFF2-40B4-BE49-F238E27FC236}">
                      <a16:creationId xmlns:a16="http://schemas.microsoft.com/office/drawing/2014/main" id="{2FF42E5E-61CE-413E-AE6F-85BFA8EC4D83}"/>
                    </a:ext>
                  </a:extLst>
                </p14:cNvPr>
                <p14:cNvContentPartPr/>
                <p14:nvPr/>
              </p14:nvContentPartPr>
              <p14:xfrm>
                <a:off x="5005320" y="6222180"/>
                <a:ext cx="85680" cy="66600"/>
              </p14:xfrm>
            </p:contentPart>
          </mc:Choice>
          <mc:Fallback xmlns="">
            <p:pic>
              <p:nvPicPr>
                <p:cNvPr id="32" name="Tinta 31">
                  <a:extLst>
                    <a:ext uri="{FF2B5EF4-FFF2-40B4-BE49-F238E27FC236}">
                      <a16:creationId xmlns:a16="http://schemas.microsoft.com/office/drawing/2014/main" id="{2FF42E5E-61CE-413E-AE6F-85BFA8EC4D83}"/>
                    </a:ext>
                  </a:extLst>
                </p:cNvPr>
                <p:cNvPicPr/>
                <p:nvPr/>
              </p:nvPicPr>
              <p:blipFill>
                <a:blip r:embed="rId59"/>
                <a:stretch>
                  <a:fillRect/>
                </a:stretch>
              </p:blipFill>
              <p:spPr>
                <a:xfrm>
                  <a:off x="5001000" y="6217860"/>
                  <a:ext cx="94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Tinta 32">
                  <a:extLst>
                    <a:ext uri="{FF2B5EF4-FFF2-40B4-BE49-F238E27FC236}">
                      <a16:creationId xmlns:a16="http://schemas.microsoft.com/office/drawing/2014/main" id="{55399386-618C-4E83-ABEB-4CABC9B1F57B}"/>
                    </a:ext>
                  </a:extLst>
                </p14:cNvPr>
                <p14:cNvContentPartPr/>
                <p14:nvPr/>
              </p14:nvContentPartPr>
              <p14:xfrm>
                <a:off x="4723800" y="6216060"/>
                <a:ext cx="2520" cy="3240"/>
              </p14:xfrm>
            </p:contentPart>
          </mc:Choice>
          <mc:Fallback xmlns="">
            <p:pic>
              <p:nvPicPr>
                <p:cNvPr id="33" name="Tinta 32">
                  <a:extLst>
                    <a:ext uri="{FF2B5EF4-FFF2-40B4-BE49-F238E27FC236}">
                      <a16:creationId xmlns:a16="http://schemas.microsoft.com/office/drawing/2014/main" id="{55399386-618C-4E83-ABEB-4CABC9B1F57B}"/>
                    </a:ext>
                  </a:extLst>
                </p:cNvPr>
                <p:cNvPicPr/>
                <p:nvPr/>
              </p:nvPicPr>
              <p:blipFill>
                <a:blip r:embed="rId61"/>
                <a:stretch>
                  <a:fillRect/>
                </a:stretch>
              </p:blipFill>
              <p:spPr>
                <a:xfrm>
                  <a:off x="4719480" y="6211740"/>
                  <a:ext cx="111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Tinta 35">
                  <a:extLst>
                    <a:ext uri="{FF2B5EF4-FFF2-40B4-BE49-F238E27FC236}">
                      <a16:creationId xmlns:a16="http://schemas.microsoft.com/office/drawing/2014/main" id="{9E3560E4-EA72-4940-AF34-3061C51B9F2A}"/>
                    </a:ext>
                  </a:extLst>
                </p14:cNvPr>
                <p14:cNvContentPartPr/>
                <p14:nvPr/>
              </p14:nvContentPartPr>
              <p14:xfrm>
                <a:off x="2177880" y="5043900"/>
                <a:ext cx="34200" cy="510120"/>
              </p14:xfrm>
            </p:contentPart>
          </mc:Choice>
          <mc:Fallback xmlns="">
            <p:pic>
              <p:nvPicPr>
                <p:cNvPr id="36" name="Tinta 35">
                  <a:extLst>
                    <a:ext uri="{FF2B5EF4-FFF2-40B4-BE49-F238E27FC236}">
                      <a16:creationId xmlns:a16="http://schemas.microsoft.com/office/drawing/2014/main" id="{9E3560E4-EA72-4940-AF34-3061C51B9F2A}"/>
                    </a:ext>
                  </a:extLst>
                </p:cNvPr>
                <p:cNvPicPr/>
                <p:nvPr/>
              </p:nvPicPr>
              <p:blipFill>
                <a:blip r:embed="rId63"/>
                <a:stretch>
                  <a:fillRect/>
                </a:stretch>
              </p:blipFill>
              <p:spPr>
                <a:xfrm>
                  <a:off x="2173560" y="5039580"/>
                  <a:ext cx="4284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Tinta 36">
                  <a:extLst>
                    <a:ext uri="{FF2B5EF4-FFF2-40B4-BE49-F238E27FC236}">
                      <a16:creationId xmlns:a16="http://schemas.microsoft.com/office/drawing/2014/main" id="{C5AB36B1-9E24-4EEC-B265-FF7224C7C856}"/>
                    </a:ext>
                  </a:extLst>
                </p14:cNvPr>
                <p14:cNvContentPartPr/>
                <p14:nvPr/>
              </p14:nvContentPartPr>
              <p14:xfrm>
                <a:off x="1938120" y="5528460"/>
                <a:ext cx="519120" cy="34200"/>
              </p14:xfrm>
            </p:contentPart>
          </mc:Choice>
          <mc:Fallback xmlns="">
            <p:pic>
              <p:nvPicPr>
                <p:cNvPr id="37" name="Tinta 36">
                  <a:extLst>
                    <a:ext uri="{FF2B5EF4-FFF2-40B4-BE49-F238E27FC236}">
                      <a16:creationId xmlns:a16="http://schemas.microsoft.com/office/drawing/2014/main" id="{C5AB36B1-9E24-4EEC-B265-FF7224C7C856}"/>
                    </a:ext>
                  </a:extLst>
                </p:cNvPr>
                <p:cNvPicPr/>
                <p:nvPr/>
              </p:nvPicPr>
              <p:blipFill>
                <a:blip r:embed="rId65"/>
                <a:stretch>
                  <a:fillRect/>
                </a:stretch>
              </p:blipFill>
              <p:spPr>
                <a:xfrm>
                  <a:off x="1933800" y="5524140"/>
                  <a:ext cx="527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Tinta 37">
                  <a:extLst>
                    <a:ext uri="{FF2B5EF4-FFF2-40B4-BE49-F238E27FC236}">
                      <a16:creationId xmlns:a16="http://schemas.microsoft.com/office/drawing/2014/main" id="{DBEA33B2-8664-4D59-8D5E-32029A5C8F91}"/>
                    </a:ext>
                  </a:extLst>
                </p14:cNvPr>
                <p14:cNvContentPartPr/>
                <p14:nvPr/>
              </p14:nvContentPartPr>
              <p14:xfrm>
                <a:off x="2079240" y="5634660"/>
                <a:ext cx="172800" cy="10080"/>
              </p14:xfrm>
            </p:contentPart>
          </mc:Choice>
          <mc:Fallback xmlns="">
            <p:pic>
              <p:nvPicPr>
                <p:cNvPr id="38" name="Tinta 37">
                  <a:extLst>
                    <a:ext uri="{FF2B5EF4-FFF2-40B4-BE49-F238E27FC236}">
                      <a16:creationId xmlns:a16="http://schemas.microsoft.com/office/drawing/2014/main" id="{DBEA33B2-8664-4D59-8D5E-32029A5C8F91}"/>
                    </a:ext>
                  </a:extLst>
                </p:cNvPr>
                <p:cNvPicPr/>
                <p:nvPr/>
              </p:nvPicPr>
              <p:blipFill>
                <a:blip r:embed="rId67"/>
                <a:stretch>
                  <a:fillRect/>
                </a:stretch>
              </p:blipFill>
              <p:spPr>
                <a:xfrm>
                  <a:off x="2074920" y="5630340"/>
                  <a:ext cx="181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Tinta 38">
                  <a:extLst>
                    <a:ext uri="{FF2B5EF4-FFF2-40B4-BE49-F238E27FC236}">
                      <a16:creationId xmlns:a16="http://schemas.microsoft.com/office/drawing/2014/main" id="{89475493-B20B-4370-8377-9FC5775A7B0A}"/>
                    </a:ext>
                  </a:extLst>
                </p14:cNvPr>
                <p14:cNvContentPartPr/>
                <p14:nvPr/>
              </p14:nvContentPartPr>
              <p14:xfrm>
                <a:off x="2194080" y="5635740"/>
                <a:ext cx="1315080" cy="459360"/>
              </p14:xfrm>
            </p:contentPart>
          </mc:Choice>
          <mc:Fallback xmlns="">
            <p:pic>
              <p:nvPicPr>
                <p:cNvPr id="39" name="Tinta 38">
                  <a:extLst>
                    <a:ext uri="{FF2B5EF4-FFF2-40B4-BE49-F238E27FC236}">
                      <a16:creationId xmlns:a16="http://schemas.microsoft.com/office/drawing/2014/main" id="{89475493-B20B-4370-8377-9FC5775A7B0A}"/>
                    </a:ext>
                  </a:extLst>
                </p:cNvPr>
                <p:cNvPicPr/>
                <p:nvPr/>
              </p:nvPicPr>
              <p:blipFill>
                <a:blip r:embed="rId69"/>
                <a:stretch>
                  <a:fillRect/>
                </a:stretch>
              </p:blipFill>
              <p:spPr>
                <a:xfrm>
                  <a:off x="2189760" y="5631420"/>
                  <a:ext cx="13237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Tinta 50">
                  <a:extLst>
                    <a:ext uri="{FF2B5EF4-FFF2-40B4-BE49-F238E27FC236}">
                      <a16:creationId xmlns:a16="http://schemas.microsoft.com/office/drawing/2014/main" id="{2B7D8205-DA58-4708-ACC6-17CF1162F56B}"/>
                    </a:ext>
                  </a:extLst>
                </p14:cNvPr>
                <p14:cNvContentPartPr/>
                <p14:nvPr/>
              </p14:nvContentPartPr>
              <p14:xfrm>
                <a:off x="1830480" y="5366100"/>
                <a:ext cx="81360" cy="19080"/>
              </p14:xfrm>
            </p:contentPart>
          </mc:Choice>
          <mc:Fallback xmlns="">
            <p:pic>
              <p:nvPicPr>
                <p:cNvPr id="51" name="Tinta 50">
                  <a:extLst>
                    <a:ext uri="{FF2B5EF4-FFF2-40B4-BE49-F238E27FC236}">
                      <a16:creationId xmlns:a16="http://schemas.microsoft.com/office/drawing/2014/main" id="{2B7D8205-DA58-4708-ACC6-17CF1162F56B}"/>
                    </a:ext>
                  </a:extLst>
                </p:cNvPr>
                <p:cNvPicPr/>
                <p:nvPr/>
              </p:nvPicPr>
              <p:blipFill>
                <a:blip r:embed="rId73"/>
                <a:stretch>
                  <a:fillRect/>
                </a:stretch>
              </p:blipFill>
              <p:spPr>
                <a:xfrm>
                  <a:off x="1826160" y="5361780"/>
                  <a:ext cx="90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Tinta 51">
                  <a:extLst>
                    <a:ext uri="{FF2B5EF4-FFF2-40B4-BE49-F238E27FC236}">
                      <a16:creationId xmlns:a16="http://schemas.microsoft.com/office/drawing/2014/main" id="{7F422EF5-4EB7-4711-8D37-4D7A5D3C5870}"/>
                    </a:ext>
                  </a:extLst>
                </p14:cNvPr>
                <p14:cNvContentPartPr/>
                <p14:nvPr/>
              </p14:nvContentPartPr>
              <p14:xfrm>
                <a:off x="1878000" y="5329380"/>
                <a:ext cx="4320" cy="204120"/>
              </p14:xfrm>
            </p:contentPart>
          </mc:Choice>
          <mc:Fallback xmlns="">
            <p:pic>
              <p:nvPicPr>
                <p:cNvPr id="52" name="Tinta 51">
                  <a:extLst>
                    <a:ext uri="{FF2B5EF4-FFF2-40B4-BE49-F238E27FC236}">
                      <a16:creationId xmlns:a16="http://schemas.microsoft.com/office/drawing/2014/main" id="{7F422EF5-4EB7-4711-8D37-4D7A5D3C5870}"/>
                    </a:ext>
                  </a:extLst>
                </p:cNvPr>
                <p:cNvPicPr/>
                <p:nvPr/>
              </p:nvPicPr>
              <p:blipFill>
                <a:blip r:embed="rId75"/>
                <a:stretch>
                  <a:fillRect/>
                </a:stretch>
              </p:blipFill>
              <p:spPr>
                <a:xfrm>
                  <a:off x="1873680" y="5325060"/>
                  <a:ext cx="12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Tinta 52">
                  <a:extLst>
                    <a:ext uri="{FF2B5EF4-FFF2-40B4-BE49-F238E27FC236}">
                      <a16:creationId xmlns:a16="http://schemas.microsoft.com/office/drawing/2014/main" id="{B33CEDCA-9DEE-49FD-8B8E-C5ED6AEE4F74}"/>
                    </a:ext>
                  </a:extLst>
                </p14:cNvPr>
                <p14:cNvContentPartPr/>
                <p14:nvPr/>
              </p14:nvContentPartPr>
              <p14:xfrm>
                <a:off x="1812480" y="5747700"/>
                <a:ext cx="138960" cy="5040"/>
              </p14:xfrm>
            </p:contentPart>
          </mc:Choice>
          <mc:Fallback xmlns="">
            <p:pic>
              <p:nvPicPr>
                <p:cNvPr id="53" name="Tinta 52">
                  <a:extLst>
                    <a:ext uri="{FF2B5EF4-FFF2-40B4-BE49-F238E27FC236}">
                      <a16:creationId xmlns:a16="http://schemas.microsoft.com/office/drawing/2014/main" id="{B33CEDCA-9DEE-49FD-8B8E-C5ED6AEE4F74}"/>
                    </a:ext>
                  </a:extLst>
                </p:cNvPr>
                <p:cNvPicPr/>
                <p:nvPr/>
              </p:nvPicPr>
              <p:blipFill>
                <a:blip r:embed="rId77"/>
                <a:stretch>
                  <a:fillRect/>
                </a:stretch>
              </p:blipFill>
              <p:spPr>
                <a:xfrm>
                  <a:off x="1808160" y="5743380"/>
                  <a:ext cx="1476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Tinta 53">
                  <a:extLst>
                    <a:ext uri="{FF2B5EF4-FFF2-40B4-BE49-F238E27FC236}">
                      <a16:creationId xmlns:a16="http://schemas.microsoft.com/office/drawing/2014/main" id="{ABEA9595-816A-4F50-8E57-336E6D8C0E1C}"/>
                    </a:ext>
                  </a:extLst>
                </p14:cNvPr>
                <p14:cNvContentPartPr/>
                <p14:nvPr/>
              </p14:nvContentPartPr>
              <p14:xfrm>
                <a:off x="1512960" y="5521620"/>
                <a:ext cx="84240" cy="127080"/>
              </p14:xfrm>
            </p:contentPart>
          </mc:Choice>
          <mc:Fallback xmlns="">
            <p:pic>
              <p:nvPicPr>
                <p:cNvPr id="54" name="Tinta 53">
                  <a:extLst>
                    <a:ext uri="{FF2B5EF4-FFF2-40B4-BE49-F238E27FC236}">
                      <a16:creationId xmlns:a16="http://schemas.microsoft.com/office/drawing/2014/main" id="{ABEA9595-816A-4F50-8E57-336E6D8C0E1C}"/>
                    </a:ext>
                  </a:extLst>
                </p:cNvPr>
                <p:cNvPicPr/>
                <p:nvPr/>
              </p:nvPicPr>
              <p:blipFill>
                <a:blip r:embed="rId79"/>
                <a:stretch>
                  <a:fillRect/>
                </a:stretch>
              </p:blipFill>
              <p:spPr>
                <a:xfrm>
                  <a:off x="1508640" y="5517300"/>
                  <a:ext cx="92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Tinta 54">
                  <a:extLst>
                    <a:ext uri="{FF2B5EF4-FFF2-40B4-BE49-F238E27FC236}">
                      <a16:creationId xmlns:a16="http://schemas.microsoft.com/office/drawing/2014/main" id="{E03BDEA7-F05C-43F0-8F57-46CB6A73A734}"/>
                    </a:ext>
                  </a:extLst>
                </p14:cNvPr>
                <p14:cNvContentPartPr/>
                <p14:nvPr/>
              </p14:nvContentPartPr>
              <p14:xfrm>
                <a:off x="1607280" y="5560860"/>
                <a:ext cx="96840" cy="64080"/>
              </p14:xfrm>
            </p:contentPart>
          </mc:Choice>
          <mc:Fallback xmlns="">
            <p:pic>
              <p:nvPicPr>
                <p:cNvPr id="55" name="Tinta 54">
                  <a:extLst>
                    <a:ext uri="{FF2B5EF4-FFF2-40B4-BE49-F238E27FC236}">
                      <a16:creationId xmlns:a16="http://schemas.microsoft.com/office/drawing/2014/main" id="{E03BDEA7-F05C-43F0-8F57-46CB6A73A734}"/>
                    </a:ext>
                  </a:extLst>
                </p:cNvPr>
                <p:cNvPicPr/>
                <p:nvPr/>
              </p:nvPicPr>
              <p:blipFill>
                <a:blip r:embed="rId81"/>
                <a:stretch>
                  <a:fillRect/>
                </a:stretch>
              </p:blipFill>
              <p:spPr>
                <a:xfrm>
                  <a:off x="1602960" y="5556540"/>
                  <a:ext cx="105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Tinta 55">
                  <a:extLst>
                    <a:ext uri="{FF2B5EF4-FFF2-40B4-BE49-F238E27FC236}">
                      <a16:creationId xmlns:a16="http://schemas.microsoft.com/office/drawing/2014/main" id="{3F683495-0808-450D-8846-FDBFE0D3E384}"/>
                    </a:ext>
                  </a:extLst>
                </p14:cNvPr>
                <p14:cNvContentPartPr/>
                <p14:nvPr/>
              </p14:nvContentPartPr>
              <p14:xfrm>
                <a:off x="1694400" y="5586060"/>
                <a:ext cx="18360" cy="131040"/>
              </p14:xfrm>
            </p:contentPart>
          </mc:Choice>
          <mc:Fallback xmlns="">
            <p:pic>
              <p:nvPicPr>
                <p:cNvPr id="56" name="Tinta 55">
                  <a:extLst>
                    <a:ext uri="{FF2B5EF4-FFF2-40B4-BE49-F238E27FC236}">
                      <a16:creationId xmlns:a16="http://schemas.microsoft.com/office/drawing/2014/main" id="{3F683495-0808-450D-8846-FDBFE0D3E384}"/>
                    </a:ext>
                  </a:extLst>
                </p:cNvPr>
                <p:cNvPicPr/>
                <p:nvPr/>
              </p:nvPicPr>
              <p:blipFill>
                <a:blip r:embed="rId83"/>
                <a:stretch>
                  <a:fillRect/>
                </a:stretch>
              </p:blipFill>
              <p:spPr>
                <a:xfrm>
                  <a:off x="1690080" y="5581740"/>
                  <a:ext cx="27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Tinta 56">
                  <a:extLst>
                    <a:ext uri="{FF2B5EF4-FFF2-40B4-BE49-F238E27FC236}">
                      <a16:creationId xmlns:a16="http://schemas.microsoft.com/office/drawing/2014/main" id="{40D17F01-46D1-4C84-A621-CA4DDC9040B9}"/>
                    </a:ext>
                  </a:extLst>
                </p14:cNvPr>
                <p14:cNvContentPartPr/>
                <p14:nvPr/>
              </p14:nvContentPartPr>
              <p14:xfrm>
                <a:off x="1764240" y="5559060"/>
                <a:ext cx="61920" cy="163440"/>
              </p14:xfrm>
            </p:contentPart>
          </mc:Choice>
          <mc:Fallback xmlns="">
            <p:pic>
              <p:nvPicPr>
                <p:cNvPr id="57" name="Tinta 56">
                  <a:extLst>
                    <a:ext uri="{FF2B5EF4-FFF2-40B4-BE49-F238E27FC236}">
                      <a16:creationId xmlns:a16="http://schemas.microsoft.com/office/drawing/2014/main" id="{40D17F01-46D1-4C84-A621-CA4DDC9040B9}"/>
                    </a:ext>
                  </a:extLst>
                </p:cNvPr>
                <p:cNvPicPr/>
                <p:nvPr/>
              </p:nvPicPr>
              <p:blipFill>
                <a:blip r:embed="rId85"/>
                <a:stretch>
                  <a:fillRect/>
                </a:stretch>
              </p:blipFill>
              <p:spPr>
                <a:xfrm>
                  <a:off x="1759920" y="5554740"/>
                  <a:ext cx="70560" cy="172080"/>
                </a:xfrm>
                <a:prstGeom prst="rect">
                  <a:avLst/>
                </a:prstGeom>
              </p:spPr>
            </p:pic>
          </mc:Fallback>
        </mc:AlternateContent>
      </p:grpSp>
      <p:grpSp>
        <p:nvGrpSpPr>
          <p:cNvPr id="87" name="Agrupar 86">
            <a:extLst>
              <a:ext uri="{FF2B5EF4-FFF2-40B4-BE49-F238E27FC236}">
                <a16:creationId xmlns:a16="http://schemas.microsoft.com/office/drawing/2014/main" id="{5501C9FF-DFA5-4094-A0A0-06FB7A21D09E}"/>
              </a:ext>
            </a:extLst>
          </p:cNvPr>
          <p:cNvGrpSpPr/>
          <p:nvPr/>
        </p:nvGrpSpPr>
        <p:grpSpPr>
          <a:xfrm>
            <a:off x="3120000" y="4645740"/>
            <a:ext cx="281520" cy="196560"/>
            <a:chOff x="3120000" y="4645740"/>
            <a:chExt cx="281520" cy="196560"/>
          </a:xfrm>
        </p:grpSpPr>
        <mc:AlternateContent xmlns:mc="http://schemas.openxmlformats.org/markup-compatibility/2006" xmlns:p14="http://schemas.microsoft.com/office/powerpoint/2010/main">
          <mc:Choice Requires="p14">
            <p:contentPart p14:bwMode="auto" r:id="rId86">
              <p14:nvContentPartPr>
                <p14:cNvPr id="41" name="Tinta 40">
                  <a:extLst>
                    <a:ext uri="{FF2B5EF4-FFF2-40B4-BE49-F238E27FC236}">
                      <a16:creationId xmlns:a16="http://schemas.microsoft.com/office/drawing/2014/main" id="{385D920A-AB53-4F39-8881-C55427A66ED7}"/>
                    </a:ext>
                  </a:extLst>
                </p14:cNvPr>
                <p14:cNvContentPartPr/>
                <p14:nvPr/>
              </p14:nvContentPartPr>
              <p14:xfrm>
                <a:off x="3217200" y="4645740"/>
                <a:ext cx="16560" cy="188640"/>
              </p14:xfrm>
            </p:contentPart>
          </mc:Choice>
          <mc:Fallback xmlns="">
            <p:pic>
              <p:nvPicPr>
                <p:cNvPr id="41" name="Tinta 40">
                  <a:extLst>
                    <a:ext uri="{FF2B5EF4-FFF2-40B4-BE49-F238E27FC236}">
                      <a16:creationId xmlns:a16="http://schemas.microsoft.com/office/drawing/2014/main" id="{385D920A-AB53-4F39-8881-C55427A66ED7}"/>
                    </a:ext>
                  </a:extLst>
                </p:cNvPr>
                <p:cNvPicPr/>
                <p:nvPr/>
              </p:nvPicPr>
              <p:blipFill>
                <a:blip r:embed="rId87"/>
                <a:stretch>
                  <a:fillRect/>
                </a:stretch>
              </p:blipFill>
              <p:spPr>
                <a:xfrm>
                  <a:off x="3212880" y="4641420"/>
                  <a:ext cx="25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2" name="Tinta 41">
                  <a:extLst>
                    <a:ext uri="{FF2B5EF4-FFF2-40B4-BE49-F238E27FC236}">
                      <a16:creationId xmlns:a16="http://schemas.microsoft.com/office/drawing/2014/main" id="{1E4CE650-EE3E-4767-A1F0-A1B2011052AA}"/>
                    </a:ext>
                  </a:extLst>
                </p14:cNvPr>
                <p14:cNvContentPartPr/>
                <p14:nvPr/>
              </p14:nvContentPartPr>
              <p14:xfrm>
                <a:off x="3159960" y="4655100"/>
                <a:ext cx="113760" cy="16560"/>
              </p14:xfrm>
            </p:contentPart>
          </mc:Choice>
          <mc:Fallback xmlns="">
            <p:pic>
              <p:nvPicPr>
                <p:cNvPr id="42" name="Tinta 41">
                  <a:extLst>
                    <a:ext uri="{FF2B5EF4-FFF2-40B4-BE49-F238E27FC236}">
                      <a16:creationId xmlns:a16="http://schemas.microsoft.com/office/drawing/2014/main" id="{1E4CE650-EE3E-4767-A1F0-A1B2011052AA}"/>
                    </a:ext>
                  </a:extLst>
                </p:cNvPr>
                <p:cNvPicPr/>
                <p:nvPr/>
              </p:nvPicPr>
              <p:blipFill>
                <a:blip r:embed="rId89"/>
                <a:stretch>
                  <a:fillRect/>
                </a:stretch>
              </p:blipFill>
              <p:spPr>
                <a:xfrm>
                  <a:off x="3155640" y="4650780"/>
                  <a:ext cx="122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3" name="Tinta 42">
                  <a:extLst>
                    <a:ext uri="{FF2B5EF4-FFF2-40B4-BE49-F238E27FC236}">
                      <a16:creationId xmlns:a16="http://schemas.microsoft.com/office/drawing/2014/main" id="{816A2D27-7161-47A1-BADF-D59392BAD4CE}"/>
                    </a:ext>
                  </a:extLst>
                </p14:cNvPr>
                <p14:cNvContentPartPr/>
                <p14:nvPr/>
              </p14:nvContentPartPr>
              <p14:xfrm>
                <a:off x="3120000" y="4814940"/>
                <a:ext cx="162000" cy="27360"/>
              </p14:xfrm>
            </p:contentPart>
          </mc:Choice>
          <mc:Fallback xmlns="">
            <p:pic>
              <p:nvPicPr>
                <p:cNvPr id="43" name="Tinta 42">
                  <a:extLst>
                    <a:ext uri="{FF2B5EF4-FFF2-40B4-BE49-F238E27FC236}">
                      <a16:creationId xmlns:a16="http://schemas.microsoft.com/office/drawing/2014/main" id="{816A2D27-7161-47A1-BADF-D59392BAD4CE}"/>
                    </a:ext>
                  </a:extLst>
                </p:cNvPr>
                <p:cNvPicPr/>
                <p:nvPr/>
              </p:nvPicPr>
              <p:blipFill>
                <a:blip r:embed="rId91"/>
                <a:stretch>
                  <a:fillRect/>
                </a:stretch>
              </p:blipFill>
              <p:spPr>
                <a:xfrm>
                  <a:off x="3115680" y="4810620"/>
                  <a:ext cx="170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 name="Tinta 44">
                  <a:extLst>
                    <a:ext uri="{FF2B5EF4-FFF2-40B4-BE49-F238E27FC236}">
                      <a16:creationId xmlns:a16="http://schemas.microsoft.com/office/drawing/2014/main" id="{CAC45C5D-0B87-4216-9E8F-D3B541D681A7}"/>
                    </a:ext>
                  </a:extLst>
                </p14:cNvPr>
                <p14:cNvContentPartPr/>
                <p14:nvPr/>
              </p14:nvContentPartPr>
              <p14:xfrm>
                <a:off x="3334200" y="4701900"/>
                <a:ext cx="360" cy="15840"/>
              </p14:xfrm>
            </p:contentPart>
          </mc:Choice>
          <mc:Fallback xmlns="">
            <p:pic>
              <p:nvPicPr>
                <p:cNvPr id="45" name="Tinta 44">
                  <a:extLst>
                    <a:ext uri="{FF2B5EF4-FFF2-40B4-BE49-F238E27FC236}">
                      <a16:creationId xmlns:a16="http://schemas.microsoft.com/office/drawing/2014/main" id="{CAC45C5D-0B87-4216-9E8F-D3B541D681A7}"/>
                    </a:ext>
                  </a:extLst>
                </p:cNvPr>
                <p:cNvPicPr/>
                <p:nvPr/>
              </p:nvPicPr>
              <p:blipFill>
                <a:blip r:embed="rId93"/>
                <a:stretch>
                  <a:fillRect/>
                </a:stretch>
              </p:blipFill>
              <p:spPr>
                <a:xfrm>
                  <a:off x="3329880" y="4697580"/>
                  <a:ext cx="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6" name="Tinta 45">
                  <a:extLst>
                    <a:ext uri="{FF2B5EF4-FFF2-40B4-BE49-F238E27FC236}">
                      <a16:creationId xmlns:a16="http://schemas.microsoft.com/office/drawing/2014/main" id="{6CC5ABC6-DE3C-485C-9599-8B21E135E8DE}"/>
                    </a:ext>
                  </a:extLst>
                </p14:cNvPr>
                <p14:cNvContentPartPr/>
                <p14:nvPr/>
              </p14:nvContentPartPr>
              <p14:xfrm>
                <a:off x="3321240" y="4677420"/>
                <a:ext cx="80280" cy="157320"/>
              </p14:xfrm>
            </p:contentPart>
          </mc:Choice>
          <mc:Fallback xmlns="">
            <p:pic>
              <p:nvPicPr>
                <p:cNvPr id="46" name="Tinta 45">
                  <a:extLst>
                    <a:ext uri="{FF2B5EF4-FFF2-40B4-BE49-F238E27FC236}">
                      <a16:creationId xmlns:a16="http://schemas.microsoft.com/office/drawing/2014/main" id="{6CC5ABC6-DE3C-485C-9599-8B21E135E8DE}"/>
                    </a:ext>
                  </a:extLst>
                </p:cNvPr>
                <p:cNvPicPr/>
                <p:nvPr/>
              </p:nvPicPr>
              <p:blipFill>
                <a:blip r:embed="rId95"/>
                <a:stretch>
                  <a:fillRect/>
                </a:stretch>
              </p:blipFill>
              <p:spPr>
                <a:xfrm>
                  <a:off x="3316920" y="4673100"/>
                  <a:ext cx="88920" cy="165960"/>
                </a:xfrm>
                <a:prstGeom prst="rect">
                  <a:avLst/>
                </a:prstGeom>
              </p:spPr>
            </p:pic>
          </mc:Fallback>
        </mc:AlternateContent>
      </p:grpSp>
      <p:grpSp>
        <p:nvGrpSpPr>
          <p:cNvPr id="106" name="Agrupar 105">
            <a:extLst>
              <a:ext uri="{FF2B5EF4-FFF2-40B4-BE49-F238E27FC236}">
                <a16:creationId xmlns:a16="http://schemas.microsoft.com/office/drawing/2014/main" id="{48D0A1D2-9617-4986-93FB-A169E2794CD2}"/>
              </a:ext>
            </a:extLst>
          </p:cNvPr>
          <p:cNvGrpSpPr/>
          <p:nvPr/>
        </p:nvGrpSpPr>
        <p:grpSpPr>
          <a:xfrm>
            <a:off x="4662240" y="3862740"/>
            <a:ext cx="51480" cy="54000"/>
            <a:chOff x="4662240" y="3862740"/>
            <a:chExt cx="51480" cy="54000"/>
          </a:xfrm>
        </p:grpSpPr>
        <mc:AlternateContent xmlns:mc="http://schemas.openxmlformats.org/markup-compatibility/2006" xmlns:p14="http://schemas.microsoft.com/office/powerpoint/2010/main">
          <mc:Choice Requires="p14">
            <p:contentPart p14:bwMode="auto" r:id="rId96">
              <p14:nvContentPartPr>
                <p14:cNvPr id="104" name="Tinta 103">
                  <a:extLst>
                    <a:ext uri="{FF2B5EF4-FFF2-40B4-BE49-F238E27FC236}">
                      <a16:creationId xmlns:a16="http://schemas.microsoft.com/office/drawing/2014/main" id="{3CBE76E8-8DA6-4BAF-8EFE-82E32C359C21}"/>
                    </a:ext>
                  </a:extLst>
                </p14:cNvPr>
                <p14:cNvContentPartPr/>
                <p14:nvPr/>
              </p14:nvContentPartPr>
              <p14:xfrm>
                <a:off x="4666200" y="3862740"/>
                <a:ext cx="47520" cy="38880"/>
              </p14:xfrm>
            </p:contentPart>
          </mc:Choice>
          <mc:Fallback xmlns="">
            <p:pic>
              <p:nvPicPr>
                <p:cNvPr id="104" name="Tinta 103">
                  <a:extLst>
                    <a:ext uri="{FF2B5EF4-FFF2-40B4-BE49-F238E27FC236}">
                      <a16:creationId xmlns:a16="http://schemas.microsoft.com/office/drawing/2014/main" id="{3CBE76E8-8DA6-4BAF-8EFE-82E32C359C21}"/>
                    </a:ext>
                  </a:extLst>
                </p:cNvPr>
                <p:cNvPicPr/>
                <p:nvPr/>
              </p:nvPicPr>
              <p:blipFill>
                <a:blip r:embed="rId97"/>
                <a:stretch>
                  <a:fillRect/>
                </a:stretch>
              </p:blipFill>
              <p:spPr>
                <a:xfrm>
                  <a:off x="4661880" y="3858420"/>
                  <a:ext cx="5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Tinta 104">
                  <a:extLst>
                    <a:ext uri="{FF2B5EF4-FFF2-40B4-BE49-F238E27FC236}">
                      <a16:creationId xmlns:a16="http://schemas.microsoft.com/office/drawing/2014/main" id="{C9B8E61F-4FA3-4776-92D5-AAE968ACAF0D}"/>
                    </a:ext>
                  </a:extLst>
                </p14:cNvPr>
                <p14:cNvContentPartPr/>
                <p14:nvPr/>
              </p14:nvContentPartPr>
              <p14:xfrm>
                <a:off x="4662240" y="3908460"/>
                <a:ext cx="360" cy="8280"/>
              </p14:xfrm>
            </p:contentPart>
          </mc:Choice>
          <mc:Fallback xmlns="">
            <p:pic>
              <p:nvPicPr>
                <p:cNvPr id="105" name="Tinta 104">
                  <a:extLst>
                    <a:ext uri="{FF2B5EF4-FFF2-40B4-BE49-F238E27FC236}">
                      <a16:creationId xmlns:a16="http://schemas.microsoft.com/office/drawing/2014/main" id="{C9B8E61F-4FA3-4776-92D5-AAE968ACAF0D}"/>
                    </a:ext>
                  </a:extLst>
                </p:cNvPr>
                <p:cNvPicPr/>
                <p:nvPr/>
              </p:nvPicPr>
              <p:blipFill>
                <a:blip r:embed="rId99"/>
                <a:stretch>
                  <a:fillRect/>
                </a:stretch>
              </p:blipFill>
              <p:spPr>
                <a:xfrm>
                  <a:off x="4657920" y="3904140"/>
                  <a:ext cx="9000" cy="16920"/>
                </a:xfrm>
                <a:prstGeom prst="rect">
                  <a:avLst/>
                </a:prstGeom>
              </p:spPr>
            </p:pic>
          </mc:Fallback>
        </mc:AlternateContent>
      </p:grpSp>
      <p:grpSp>
        <p:nvGrpSpPr>
          <p:cNvPr id="124" name="Agrupar 123">
            <a:extLst>
              <a:ext uri="{FF2B5EF4-FFF2-40B4-BE49-F238E27FC236}">
                <a16:creationId xmlns:a16="http://schemas.microsoft.com/office/drawing/2014/main" id="{C07FB14D-E2B9-4AFC-BBB6-4C4BD9B94BDC}"/>
              </a:ext>
            </a:extLst>
          </p:cNvPr>
          <p:cNvGrpSpPr/>
          <p:nvPr/>
        </p:nvGrpSpPr>
        <p:grpSpPr>
          <a:xfrm>
            <a:off x="2111640" y="6008340"/>
            <a:ext cx="206640" cy="264600"/>
            <a:chOff x="2111640" y="6008340"/>
            <a:chExt cx="206640" cy="264600"/>
          </a:xfrm>
        </p:grpSpPr>
        <mc:AlternateContent xmlns:mc="http://schemas.openxmlformats.org/markup-compatibility/2006" xmlns:p14="http://schemas.microsoft.com/office/powerpoint/2010/main">
          <mc:Choice Requires="p14">
            <p:contentPart p14:bwMode="auto" r:id="rId100">
              <p14:nvContentPartPr>
                <p14:cNvPr id="120" name="Tinta 119">
                  <a:extLst>
                    <a:ext uri="{FF2B5EF4-FFF2-40B4-BE49-F238E27FC236}">
                      <a16:creationId xmlns:a16="http://schemas.microsoft.com/office/drawing/2014/main" id="{901CEE16-7E6D-4DF0-88DB-EA713967EB14}"/>
                    </a:ext>
                  </a:extLst>
                </p14:cNvPr>
                <p14:cNvContentPartPr/>
                <p14:nvPr/>
              </p14:nvContentPartPr>
              <p14:xfrm>
                <a:off x="2174280" y="6008340"/>
                <a:ext cx="144000" cy="166680"/>
              </p14:xfrm>
            </p:contentPart>
          </mc:Choice>
          <mc:Fallback xmlns="">
            <p:pic>
              <p:nvPicPr>
                <p:cNvPr id="120" name="Tinta 119">
                  <a:extLst>
                    <a:ext uri="{FF2B5EF4-FFF2-40B4-BE49-F238E27FC236}">
                      <a16:creationId xmlns:a16="http://schemas.microsoft.com/office/drawing/2014/main" id="{901CEE16-7E6D-4DF0-88DB-EA713967EB14}"/>
                    </a:ext>
                  </a:extLst>
                </p:cNvPr>
                <p:cNvPicPr/>
                <p:nvPr/>
              </p:nvPicPr>
              <p:blipFill>
                <a:blip r:embed="rId101"/>
                <a:stretch>
                  <a:fillRect/>
                </a:stretch>
              </p:blipFill>
              <p:spPr>
                <a:xfrm>
                  <a:off x="2169960" y="6004020"/>
                  <a:ext cx="152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1" name="Tinta 120">
                  <a:extLst>
                    <a:ext uri="{FF2B5EF4-FFF2-40B4-BE49-F238E27FC236}">
                      <a16:creationId xmlns:a16="http://schemas.microsoft.com/office/drawing/2014/main" id="{CD523479-DFD3-4FD6-8C34-5F9C0A459D3F}"/>
                    </a:ext>
                  </a:extLst>
                </p14:cNvPr>
                <p14:cNvContentPartPr/>
                <p14:nvPr/>
              </p14:nvContentPartPr>
              <p14:xfrm>
                <a:off x="2111640" y="6175380"/>
                <a:ext cx="158760" cy="11520"/>
              </p14:xfrm>
            </p:contentPart>
          </mc:Choice>
          <mc:Fallback xmlns="">
            <p:pic>
              <p:nvPicPr>
                <p:cNvPr id="121" name="Tinta 120">
                  <a:extLst>
                    <a:ext uri="{FF2B5EF4-FFF2-40B4-BE49-F238E27FC236}">
                      <a16:creationId xmlns:a16="http://schemas.microsoft.com/office/drawing/2014/main" id="{CD523479-DFD3-4FD6-8C34-5F9C0A459D3F}"/>
                    </a:ext>
                  </a:extLst>
                </p:cNvPr>
                <p:cNvPicPr/>
                <p:nvPr/>
              </p:nvPicPr>
              <p:blipFill>
                <a:blip r:embed="rId103"/>
                <a:stretch>
                  <a:fillRect/>
                </a:stretch>
              </p:blipFill>
              <p:spPr>
                <a:xfrm>
                  <a:off x="2107320" y="6171060"/>
                  <a:ext cx="167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2" name="Tinta 121">
                  <a:extLst>
                    <a:ext uri="{FF2B5EF4-FFF2-40B4-BE49-F238E27FC236}">
                      <a16:creationId xmlns:a16="http://schemas.microsoft.com/office/drawing/2014/main" id="{44ECE3A7-587C-47B5-B909-68EC88024FDA}"/>
                    </a:ext>
                  </a:extLst>
                </p14:cNvPr>
                <p14:cNvContentPartPr/>
                <p14:nvPr/>
              </p14:nvContentPartPr>
              <p14:xfrm>
                <a:off x="2162400" y="6220380"/>
                <a:ext cx="75960" cy="4680"/>
              </p14:xfrm>
            </p:contentPart>
          </mc:Choice>
          <mc:Fallback xmlns="">
            <p:pic>
              <p:nvPicPr>
                <p:cNvPr id="122" name="Tinta 121">
                  <a:extLst>
                    <a:ext uri="{FF2B5EF4-FFF2-40B4-BE49-F238E27FC236}">
                      <a16:creationId xmlns:a16="http://schemas.microsoft.com/office/drawing/2014/main" id="{44ECE3A7-587C-47B5-B909-68EC88024FDA}"/>
                    </a:ext>
                  </a:extLst>
                </p:cNvPr>
                <p:cNvPicPr/>
                <p:nvPr/>
              </p:nvPicPr>
              <p:blipFill>
                <a:blip r:embed="rId105"/>
                <a:stretch>
                  <a:fillRect/>
                </a:stretch>
              </p:blipFill>
              <p:spPr>
                <a:xfrm>
                  <a:off x="2158080" y="6216060"/>
                  <a:ext cx="846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3" name="Tinta 122">
                  <a:extLst>
                    <a:ext uri="{FF2B5EF4-FFF2-40B4-BE49-F238E27FC236}">
                      <a16:creationId xmlns:a16="http://schemas.microsoft.com/office/drawing/2014/main" id="{A8A80DBC-4579-47F3-B09A-17DB0BBA587C}"/>
                    </a:ext>
                  </a:extLst>
                </p14:cNvPr>
                <p14:cNvContentPartPr/>
                <p14:nvPr/>
              </p14:nvContentPartPr>
              <p14:xfrm>
                <a:off x="2182560" y="6267180"/>
                <a:ext cx="42840" cy="5760"/>
              </p14:xfrm>
            </p:contentPart>
          </mc:Choice>
          <mc:Fallback xmlns="">
            <p:pic>
              <p:nvPicPr>
                <p:cNvPr id="123" name="Tinta 122">
                  <a:extLst>
                    <a:ext uri="{FF2B5EF4-FFF2-40B4-BE49-F238E27FC236}">
                      <a16:creationId xmlns:a16="http://schemas.microsoft.com/office/drawing/2014/main" id="{A8A80DBC-4579-47F3-B09A-17DB0BBA587C}"/>
                    </a:ext>
                  </a:extLst>
                </p:cNvPr>
                <p:cNvPicPr/>
                <p:nvPr/>
              </p:nvPicPr>
              <p:blipFill>
                <a:blip r:embed="rId107"/>
                <a:stretch>
                  <a:fillRect/>
                </a:stretch>
              </p:blipFill>
              <p:spPr>
                <a:xfrm>
                  <a:off x="2178240" y="6262860"/>
                  <a:ext cx="51480" cy="1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26" name="Tinta 125">
                <a:extLst>
                  <a:ext uri="{FF2B5EF4-FFF2-40B4-BE49-F238E27FC236}">
                    <a16:creationId xmlns:a16="http://schemas.microsoft.com/office/drawing/2014/main" id="{62960109-7DFC-4FE7-8798-FEA22D323A71}"/>
                  </a:ext>
                </a:extLst>
              </p14:cNvPr>
              <p14:cNvContentPartPr/>
              <p14:nvPr/>
            </p14:nvContentPartPr>
            <p14:xfrm>
              <a:off x="3873480" y="5049660"/>
              <a:ext cx="54360" cy="1080"/>
            </p14:xfrm>
          </p:contentPart>
        </mc:Choice>
        <mc:Fallback xmlns="">
          <p:pic>
            <p:nvPicPr>
              <p:cNvPr id="126" name="Tinta 125">
                <a:extLst>
                  <a:ext uri="{FF2B5EF4-FFF2-40B4-BE49-F238E27FC236}">
                    <a16:creationId xmlns:a16="http://schemas.microsoft.com/office/drawing/2014/main" id="{62960109-7DFC-4FE7-8798-FEA22D323A71}"/>
                  </a:ext>
                </a:extLst>
              </p:cNvPr>
              <p:cNvPicPr/>
              <p:nvPr/>
            </p:nvPicPr>
            <p:blipFill>
              <a:blip r:embed="rId111"/>
              <a:stretch>
                <a:fillRect/>
              </a:stretch>
            </p:blipFill>
            <p:spPr>
              <a:xfrm>
                <a:off x="3869160" y="5045340"/>
                <a:ext cx="6300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4" name="Tinta 143">
                <a:extLst>
                  <a:ext uri="{FF2B5EF4-FFF2-40B4-BE49-F238E27FC236}">
                    <a16:creationId xmlns:a16="http://schemas.microsoft.com/office/drawing/2014/main" id="{A7644898-7484-441C-86AA-687331A484FE}"/>
                  </a:ext>
                </a:extLst>
              </p14:cNvPr>
              <p14:cNvContentPartPr/>
              <p14:nvPr/>
            </p14:nvContentPartPr>
            <p14:xfrm>
              <a:off x="6033480" y="4659780"/>
              <a:ext cx="3600" cy="5040"/>
            </p14:xfrm>
          </p:contentPart>
        </mc:Choice>
        <mc:Fallback xmlns="">
          <p:pic>
            <p:nvPicPr>
              <p:cNvPr id="144" name="Tinta 143">
                <a:extLst>
                  <a:ext uri="{FF2B5EF4-FFF2-40B4-BE49-F238E27FC236}">
                    <a16:creationId xmlns:a16="http://schemas.microsoft.com/office/drawing/2014/main" id="{A7644898-7484-441C-86AA-687331A484FE}"/>
                  </a:ext>
                </a:extLst>
              </p:cNvPr>
              <p:cNvPicPr/>
              <p:nvPr/>
            </p:nvPicPr>
            <p:blipFill>
              <a:blip r:embed="rId113"/>
              <a:stretch>
                <a:fillRect/>
              </a:stretch>
            </p:blipFill>
            <p:spPr>
              <a:xfrm>
                <a:off x="6029160" y="4655460"/>
                <a:ext cx="12240" cy="13680"/>
              </a:xfrm>
              <a:prstGeom prst="rect">
                <a:avLst/>
              </a:prstGeom>
            </p:spPr>
          </p:pic>
        </mc:Fallback>
      </mc:AlternateContent>
      <p:grpSp>
        <p:nvGrpSpPr>
          <p:cNvPr id="155" name="Agrupar 154">
            <a:extLst>
              <a:ext uri="{FF2B5EF4-FFF2-40B4-BE49-F238E27FC236}">
                <a16:creationId xmlns:a16="http://schemas.microsoft.com/office/drawing/2014/main" id="{4D0006DE-3AE6-40DD-A1B3-BB113D4649C7}"/>
              </a:ext>
            </a:extLst>
          </p:cNvPr>
          <p:cNvGrpSpPr/>
          <p:nvPr/>
        </p:nvGrpSpPr>
        <p:grpSpPr>
          <a:xfrm>
            <a:off x="5407080" y="4368900"/>
            <a:ext cx="1104840" cy="462960"/>
            <a:chOff x="5407080" y="4368900"/>
            <a:chExt cx="1104840" cy="462960"/>
          </a:xfrm>
        </p:grpSpPr>
        <mc:AlternateContent xmlns:mc="http://schemas.openxmlformats.org/markup-compatibility/2006" xmlns:p14="http://schemas.microsoft.com/office/powerpoint/2010/main">
          <mc:Choice Requires="p14">
            <p:contentPart p14:bwMode="auto" r:id="rId114">
              <p14:nvContentPartPr>
                <p14:cNvPr id="127" name="Tinta 126">
                  <a:extLst>
                    <a:ext uri="{FF2B5EF4-FFF2-40B4-BE49-F238E27FC236}">
                      <a16:creationId xmlns:a16="http://schemas.microsoft.com/office/drawing/2014/main" id="{DEE00746-0053-4A0F-8904-6755950B8D68}"/>
                    </a:ext>
                  </a:extLst>
                </p14:cNvPr>
                <p14:cNvContentPartPr/>
                <p14:nvPr/>
              </p14:nvContentPartPr>
              <p14:xfrm>
                <a:off x="5407080" y="4368900"/>
                <a:ext cx="71640" cy="154800"/>
              </p14:xfrm>
            </p:contentPart>
          </mc:Choice>
          <mc:Fallback xmlns="">
            <p:pic>
              <p:nvPicPr>
                <p:cNvPr id="127" name="Tinta 126">
                  <a:extLst>
                    <a:ext uri="{FF2B5EF4-FFF2-40B4-BE49-F238E27FC236}">
                      <a16:creationId xmlns:a16="http://schemas.microsoft.com/office/drawing/2014/main" id="{DEE00746-0053-4A0F-8904-6755950B8D68}"/>
                    </a:ext>
                  </a:extLst>
                </p:cNvPr>
                <p:cNvPicPr/>
                <p:nvPr/>
              </p:nvPicPr>
              <p:blipFill>
                <a:blip r:embed="rId115"/>
                <a:stretch>
                  <a:fillRect/>
                </a:stretch>
              </p:blipFill>
              <p:spPr>
                <a:xfrm>
                  <a:off x="5402760" y="4364580"/>
                  <a:ext cx="80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8" name="Tinta 127">
                  <a:extLst>
                    <a:ext uri="{FF2B5EF4-FFF2-40B4-BE49-F238E27FC236}">
                      <a16:creationId xmlns:a16="http://schemas.microsoft.com/office/drawing/2014/main" id="{648B19CA-B66C-4CC9-A539-BF1F7104C765}"/>
                    </a:ext>
                  </a:extLst>
                </p14:cNvPr>
                <p14:cNvContentPartPr/>
                <p14:nvPr/>
              </p14:nvContentPartPr>
              <p14:xfrm>
                <a:off x="5429760" y="4459260"/>
                <a:ext cx="104400" cy="2160"/>
              </p14:xfrm>
            </p:contentPart>
          </mc:Choice>
          <mc:Fallback xmlns="">
            <p:pic>
              <p:nvPicPr>
                <p:cNvPr id="128" name="Tinta 127">
                  <a:extLst>
                    <a:ext uri="{FF2B5EF4-FFF2-40B4-BE49-F238E27FC236}">
                      <a16:creationId xmlns:a16="http://schemas.microsoft.com/office/drawing/2014/main" id="{648B19CA-B66C-4CC9-A539-BF1F7104C765}"/>
                    </a:ext>
                  </a:extLst>
                </p:cNvPr>
                <p:cNvPicPr/>
                <p:nvPr/>
              </p:nvPicPr>
              <p:blipFill>
                <a:blip r:embed="rId117"/>
                <a:stretch>
                  <a:fillRect/>
                </a:stretch>
              </p:blipFill>
              <p:spPr>
                <a:xfrm>
                  <a:off x="5425440" y="4454940"/>
                  <a:ext cx="11304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9" name="Tinta 128">
                  <a:extLst>
                    <a:ext uri="{FF2B5EF4-FFF2-40B4-BE49-F238E27FC236}">
                      <a16:creationId xmlns:a16="http://schemas.microsoft.com/office/drawing/2014/main" id="{12544E34-10A0-4575-8C8B-C796978539B4}"/>
                    </a:ext>
                  </a:extLst>
                </p14:cNvPr>
                <p14:cNvContentPartPr/>
                <p14:nvPr/>
              </p14:nvContentPartPr>
              <p14:xfrm>
                <a:off x="5556120" y="4403100"/>
                <a:ext cx="112680" cy="109800"/>
              </p14:xfrm>
            </p:contentPart>
          </mc:Choice>
          <mc:Fallback xmlns="">
            <p:pic>
              <p:nvPicPr>
                <p:cNvPr id="129" name="Tinta 128">
                  <a:extLst>
                    <a:ext uri="{FF2B5EF4-FFF2-40B4-BE49-F238E27FC236}">
                      <a16:creationId xmlns:a16="http://schemas.microsoft.com/office/drawing/2014/main" id="{12544E34-10A0-4575-8C8B-C796978539B4}"/>
                    </a:ext>
                  </a:extLst>
                </p:cNvPr>
                <p:cNvPicPr/>
                <p:nvPr/>
              </p:nvPicPr>
              <p:blipFill>
                <a:blip r:embed="rId119"/>
                <a:stretch>
                  <a:fillRect/>
                </a:stretch>
              </p:blipFill>
              <p:spPr>
                <a:xfrm>
                  <a:off x="5551800" y="4398780"/>
                  <a:ext cx="121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0" name="Tinta 129">
                  <a:extLst>
                    <a:ext uri="{FF2B5EF4-FFF2-40B4-BE49-F238E27FC236}">
                      <a16:creationId xmlns:a16="http://schemas.microsoft.com/office/drawing/2014/main" id="{D10F86FC-05DC-4887-A68C-324DED52BC6F}"/>
                    </a:ext>
                  </a:extLst>
                </p14:cNvPr>
                <p14:cNvContentPartPr/>
                <p14:nvPr/>
              </p14:nvContentPartPr>
              <p14:xfrm>
                <a:off x="5678880" y="4404900"/>
                <a:ext cx="86760" cy="100800"/>
              </p14:xfrm>
            </p:contentPart>
          </mc:Choice>
          <mc:Fallback xmlns="">
            <p:pic>
              <p:nvPicPr>
                <p:cNvPr id="130" name="Tinta 129">
                  <a:extLst>
                    <a:ext uri="{FF2B5EF4-FFF2-40B4-BE49-F238E27FC236}">
                      <a16:creationId xmlns:a16="http://schemas.microsoft.com/office/drawing/2014/main" id="{D10F86FC-05DC-4887-A68C-324DED52BC6F}"/>
                    </a:ext>
                  </a:extLst>
                </p:cNvPr>
                <p:cNvPicPr/>
                <p:nvPr/>
              </p:nvPicPr>
              <p:blipFill>
                <a:blip r:embed="rId121"/>
                <a:stretch>
                  <a:fillRect/>
                </a:stretch>
              </p:blipFill>
              <p:spPr>
                <a:xfrm>
                  <a:off x="5674560" y="4400580"/>
                  <a:ext cx="95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1" name="Tinta 130">
                  <a:extLst>
                    <a:ext uri="{FF2B5EF4-FFF2-40B4-BE49-F238E27FC236}">
                      <a16:creationId xmlns:a16="http://schemas.microsoft.com/office/drawing/2014/main" id="{502B4FC7-41F4-4DFB-A506-88AF28F39110}"/>
                    </a:ext>
                  </a:extLst>
                </p14:cNvPr>
                <p14:cNvContentPartPr/>
                <p14:nvPr/>
              </p14:nvContentPartPr>
              <p14:xfrm>
                <a:off x="5812440" y="4396980"/>
                <a:ext cx="62280" cy="136800"/>
              </p14:xfrm>
            </p:contentPart>
          </mc:Choice>
          <mc:Fallback xmlns="">
            <p:pic>
              <p:nvPicPr>
                <p:cNvPr id="131" name="Tinta 130">
                  <a:extLst>
                    <a:ext uri="{FF2B5EF4-FFF2-40B4-BE49-F238E27FC236}">
                      <a16:creationId xmlns:a16="http://schemas.microsoft.com/office/drawing/2014/main" id="{502B4FC7-41F4-4DFB-A506-88AF28F39110}"/>
                    </a:ext>
                  </a:extLst>
                </p:cNvPr>
                <p:cNvPicPr/>
                <p:nvPr/>
              </p:nvPicPr>
              <p:blipFill>
                <a:blip r:embed="rId123"/>
                <a:stretch>
                  <a:fillRect/>
                </a:stretch>
              </p:blipFill>
              <p:spPr>
                <a:xfrm>
                  <a:off x="5808120" y="4392660"/>
                  <a:ext cx="70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2" name="Tinta 131">
                  <a:extLst>
                    <a:ext uri="{FF2B5EF4-FFF2-40B4-BE49-F238E27FC236}">
                      <a16:creationId xmlns:a16="http://schemas.microsoft.com/office/drawing/2014/main" id="{B1F07DA0-16ED-4538-B2C4-30DE4CACE7E2}"/>
                    </a:ext>
                  </a:extLst>
                </p14:cNvPr>
                <p14:cNvContentPartPr/>
                <p14:nvPr/>
              </p14:nvContentPartPr>
              <p14:xfrm>
                <a:off x="5892720" y="4416060"/>
                <a:ext cx="67320" cy="118800"/>
              </p14:xfrm>
            </p:contentPart>
          </mc:Choice>
          <mc:Fallback xmlns="">
            <p:pic>
              <p:nvPicPr>
                <p:cNvPr id="132" name="Tinta 131">
                  <a:extLst>
                    <a:ext uri="{FF2B5EF4-FFF2-40B4-BE49-F238E27FC236}">
                      <a16:creationId xmlns:a16="http://schemas.microsoft.com/office/drawing/2014/main" id="{B1F07DA0-16ED-4538-B2C4-30DE4CACE7E2}"/>
                    </a:ext>
                  </a:extLst>
                </p:cNvPr>
                <p:cNvPicPr/>
                <p:nvPr/>
              </p:nvPicPr>
              <p:blipFill>
                <a:blip r:embed="rId125"/>
                <a:stretch>
                  <a:fillRect/>
                </a:stretch>
              </p:blipFill>
              <p:spPr>
                <a:xfrm>
                  <a:off x="5888400" y="4411740"/>
                  <a:ext cx="75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3" name="Tinta 132">
                  <a:extLst>
                    <a:ext uri="{FF2B5EF4-FFF2-40B4-BE49-F238E27FC236}">
                      <a16:creationId xmlns:a16="http://schemas.microsoft.com/office/drawing/2014/main" id="{D7CE6F96-C26E-4C20-8F01-6876A26C2CA8}"/>
                    </a:ext>
                  </a:extLst>
                </p14:cNvPr>
                <p14:cNvContentPartPr/>
                <p14:nvPr/>
              </p14:nvContentPartPr>
              <p14:xfrm>
                <a:off x="5999640" y="4420740"/>
                <a:ext cx="64440" cy="116280"/>
              </p14:xfrm>
            </p:contentPart>
          </mc:Choice>
          <mc:Fallback xmlns="">
            <p:pic>
              <p:nvPicPr>
                <p:cNvPr id="133" name="Tinta 132">
                  <a:extLst>
                    <a:ext uri="{FF2B5EF4-FFF2-40B4-BE49-F238E27FC236}">
                      <a16:creationId xmlns:a16="http://schemas.microsoft.com/office/drawing/2014/main" id="{D7CE6F96-C26E-4C20-8F01-6876A26C2CA8}"/>
                    </a:ext>
                  </a:extLst>
                </p:cNvPr>
                <p:cNvPicPr/>
                <p:nvPr/>
              </p:nvPicPr>
              <p:blipFill>
                <a:blip r:embed="rId127"/>
                <a:stretch>
                  <a:fillRect/>
                </a:stretch>
              </p:blipFill>
              <p:spPr>
                <a:xfrm>
                  <a:off x="5995320" y="4416420"/>
                  <a:ext cx="73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4" name="Tinta 133">
                  <a:extLst>
                    <a:ext uri="{FF2B5EF4-FFF2-40B4-BE49-F238E27FC236}">
                      <a16:creationId xmlns:a16="http://schemas.microsoft.com/office/drawing/2014/main" id="{05DDE8CB-7F47-4DD4-9D0A-A23E132B5FAD}"/>
                    </a:ext>
                  </a:extLst>
                </p14:cNvPr>
                <p14:cNvContentPartPr/>
                <p14:nvPr/>
              </p14:nvContentPartPr>
              <p14:xfrm>
                <a:off x="6018000" y="4479420"/>
                <a:ext cx="82800" cy="20880"/>
              </p14:xfrm>
            </p:contentPart>
          </mc:Choice>
          <mc:Fallback xmlns="">
            <p:pic>
              <p:nvPicPr>
                <p:cNvPr id="134" name="Tinta 133">
                  <a:extLst>
                    <a:ext uri="{FF2B5EF4-FFF2-40B4-BE49-F238E27FC236}">
                      <a16:creationId xmlns:a16="http://schemas.microsoft.com/office/drawing/2014/main" id="{05DDE8CB-7F47-4DD4-9D0A-A23E132B5FAD}"/>
                    </a:ext>
                  </a:extLst>
                </p:cNvPr>
                <p:cNvPicPr/>
                <p:nvPr/>
              </p:nvPicPr>
              <p:blipFill>
                <a:blip r:embed="rId129"/>
                <a:stretch>
                  <a:fillRect/>
                </a:stretch>
              </p:blipFill>
              <p:spPr>
                <a:xfrm>
                  <a:off x="6013680" y="4475100"/>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Tinta 134">
                  <a:extLst>
                    <a:ext uri="{FF2B5EF4-FFF2-40B4-BE49-F238E27FC236}">
                      <a16:creationId xmlns:a16="http://schemas.microsoft.com/office/drawing/2014/main" id="{2B6720D1-04A1-4F36-AA85-1B2A32354E87}"/>
                    </a:ext>
                  </a:extLst>
                </p14:cNvPr>
                <p14:cNvContentPartPr/>
                <p14:nvPr/>
              </p14:nvContentPartPr>
              <p14:xfrm>
                <a:off x="6131760" y="4409940"/>
                <a:ext cx="70560" cy="119880"/>
              </p14:xfrm>
            </p:contentPart>
          </mc:Choice>
          <mc:Fallback xmlns="">
            <p:pic>
              <p:nvPicPr>
                <p:cNvPr id="135" name="Tinta 134">
                  <a:extLst>
                    <a:ext uri="{FF2B5EF4-FFF2-40B4-BE49-F238E27FC236}">
                      <a16:creationId xmlns:a16="http://schemas.microsoft.com/office/drawing/2014/main" id="{2B6720D1-04A1-4F36-AA85-1B2A32354E87}"/>
                    </a:ext>
                  </a:extLst>
                </p:cNvPr>
                <p:cNvPicPr/>
                <p:nvPr/>
              </p:nvPicPr>
              <p:blipFill>
                <a:blip r:embed="rId131"/>
                <a:stretch>
                  <a:fillRect/>
                </a:stretch>
              </p:blipFill>
              <p:spPr>
                <a:xfrm>
                  <a:off x="6127440" y="4405620"/>
                  <a:ext cx="79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6" name="Tinta 135">
                  <a:extLst>
                    <a:ext uri="{FF2B5EF4-FFF2-40B4-BE49-F238E27FC236}">
                      <a16:creationId xmlns:a16="http://schemas.microsoft.com/office/drawing/2014/main" id="{2D4FC8C3-7ACB-4B18-918E-C92E08BEB360}"/>
                    </a:ext>
                  </a:extLst>
                </p14:cNvPr>
                <p14:cNvContentPartPr/>
                <p14:nvPr/>
              </p14:nvContentPartPr>
              <p14:xfrm>
                <a:off x="6265320" y="4416060"/>
                <a:ext cx="70200" cy="131040"/>
              </p14:xfrm>
            </p:contentPart>
          </mc:Choice>
          <mc:Fallback xmlns="">
            <p:pic>
              <p:nvPicPr>
                <p:cNvPr id="136" name="Tinta 135">
                  <a:extLst>
                    <a:ext uri="{FF2B5EF4-FFF2-40B4-BE49-F238E27FC236}">
                      <a16:creationId xmlns:a16="http://schemas.microsoft.com/office/drawing/2014/main" id="{2D4FC8C3-7ACB-4B18-918E-C92E08BEB360}"/>
                    </a:ext>
                  </a:extLst>
                </p:cNvPr>
                <p:cNvPicPr/>
                <p:nvPr/>
              </p:nvPicPr>
              <p:blipFill>
                <a:blip r:embed="rId133"/>
                <a:stretch>
                  <a:fillRect/>
                </a:stretch>
              </p:blipFill>
              <p:spPr>
                <a:xfrm>
                  <a:off x="6261000" y="4411740"/>
                  <a:ext cx="78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7" name="Tinta 136">
                  <a:extLst>
                    <a:ext uri="{FF2B5EF4-FFF2-40B4-BE49-F238E27FC236}">
                      <a16:creationId xmlns:a16="http://schemas.microsoft.com/office/drawing/2014/main" id="{A8E13487-6430-41D9-925A-3670BD4927AA}"/>
                    </a:ext>
                  </a:extLst>
                </p14:cNvPr>
                <p14:cNvContentPartPr/>
                <p14:nvPr/>
              </p14:nvContentPartPr>
              <p14:xfrm>
                <a:off x="6399240" y="4395540"/>
                <a:ext cx="112680" cy="137880"/>
              </p14:xfrm>
            </p:contentPart>
          </mc:Choice>
          <mc:Fallback xmlns="">
            <p:pic>
              <p:nvPicPr>
                <p:cNvPr id="137" name="Tinta 136">
                  <a:extLst>
                    <a:ext uri="{FF2B5EF4-FFF2-40B4-BE49-F238E27FC236}">
                      <a16:creationId xmlns:a16="http://schemas.microsoft.com/office/drawing/2014/main" id="{A8E13487-6430-41D9-925A-3670BD4927AA}"/>
                    </a:ext>
                  </a:extLst>
                </p:cNvPr>
                <p:cNvPicPr/>
                <p:nvPr/>
              </p:nvPicPr>
              <p:blipFill>
                <a:blip r:embed="rId135"/>
                <a:stretch>
                  <a:fillRect/>
                </a:stretch>
              </p:blipFill>
              <p:spPr>
                <a:xfrm>
                  <a:off x="6394920" y="4391220"/>
                  <a:ext cx="121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6" name="Tinta 145">
                  <a:extLst>
                    <a:ext uri="{FF2B5EF4-FFF2-40B4-BE49-F238E27FC236}">
                      <a16:creationId xmlns:a16="http://schemas.microsoft.com/office/drawing/2014/main" id="{15DE62D7-9878-4D43-A71B-44A7E8C9304D}"/>
                    </a:ext>
                  </a:extLst>
                </p14:cNvPr>
                <p14:cNvContentPartPr/>
                <p14:nvPr/>
              </p14:nvContentPartPr>
              <p14:xfrm>
                <a:off x="5513640" y="4657260"/>
                <a:ext cx="130680" cy="122760"/>
              </p14:xfrm>
            </p:contentPart>
          </mc:Choice>
          <mc:Fallback xmlns="">
            <p:pic>
              <p:nvPicPr>
                <p:cNvPr id="146" name="Tinta 145">
                  <a:extLst>
                    <a:ext uri="{FF2B5EF4-FFF2-40B4-BE49-F238E27FC236}">
                      <a16:creationId xmlns:a16="http://schemas.microsoft.com/office/drawing/2014/main" id="{15DE62D7-9878-4D43-A71B-44A7E8C9304D}"/>
                    </a:ext>
                  </a:extLst>
                </p:cNvPr>
                <p:cNvPicPr/>
                <p:nvPr/>
              </p:nvPicPr>
              <p:blipFill>
                <a:blip r:embed="rId137"/>
                <a:stretch>
                  <a:fillRect/>
                </a:stretch>
              </p:blipFill>
              <p:spPr>
                <a:xfrm>
                  <a:off x="5509320" y="4652940"/>
                  <a:ext cx="139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7" name="Tinta 146">
                  <a:extLst>
                    <a:ext uri="{FF2B5EF4-FFF2-40B4-BE49-F238E27FC236}">
                      <a16:creationId xmlns:a16="http://schemas.microsoft.com/office/drawing/2014/main" id="{2ADE4BDC-949B-40BB-9474-EB55DB35C1CC}"/>
                    </a:ext>
                  </a:extLst>
                </p14:cNvPr>
                <p14:cNvContentPartPr/>
                <p14:nvPr/>
              </p14:nvContentPartPr>
              <p14:xfrm>
                <a:off x="5666640" y="4598580"/>
                <a:ext cx="47520" cy="26280"/>
              </p14:xfrm>
            </p:contentPart>
          </mc:Choice>
          <mc:Fallback xmlns="">
            <p:pic>
              <p:nvPicPr>
                <p:cNvPr id="147" name="Tinta 146">
                  <a:extLst>
                    <a:ext uri="{FF2B5EF4-FFF2-40B4-BE49-F238E27FC236}">
                      <a16:creationId xmlns:a16="http://schemas.microsoft.com/office/drawing/2014/main" id="{2ADE4BDC-949B-40BB-9474-EB55DB35C1CC}"/>
                    </a:ext>
                  </a:extLst>
                </p:cNvPr>
                <p:cNvPicPr/>
                <p:nvPr/>
              </p:nvPicPr>
              <p:blipFill>
                <a:blip r:embed="rId139"/>
                <a:stretch>
                  <a:fillRect/>
                </a:stretch>
              </p:blipFill>
              <p:spPr>
                <a:xfrm>
                  <a:off x="5662320" y="4594260"/>
                  <a:ext cx="5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8" name="Tinta 147">
                  <a:extLst>
                    <a:ext uri="{FF2B5EF4-FFF2-40B4-BE49-F238E27FC236}">
                      <a16:creationId xmlns:a16="http://schemas.microsoft.com/office/drawing/2014/main" id="{AFE74828-8CA1-44A5-96A6-A31E182EDED9}"/>
                    </a:ext>
                  </a:extLst>
                </p14:cNvPr>
                <p14:cNvContentPartPr/>
                <p14:nvPr/>
              </p14:nvContentPartPr>
              <p14:xfrm>
                <a:off x="5736840" y="4660140"/>
                <a:ext cx="98280" cy="123120"/>
              </p14:xfrm>
            </p:contentPart>
          </mc:Choice>
          <mc:Fallback xmlns="">
            <p:pic>
              <p:nvPicPr>
                <p:cNvPr id="148" name="Tinta 147">
                  <a:extLst>
                    <a:ext uri="{FF2B5EF4-FFF2-40B4-BE49-F238E27FC236}">
                      <a16:creationId xmlns:a16="http://schemas.microsoft.com/office/drawing/2014/main" id="{AFE74828-8CA1-44A5-96A6-A31E182EDED9}"/>
                    </a:ext>
                  </a:extLst>
                </p:cNvPr>
                <p:cNvPicPr/>
                <p:nvPr/>
              </p:nvPicPr>
              <p:blipFill>
                <a:blip r:embed="rId141"/>
                <a:stretch>
                  <a:fillRect/>
                </a:stretch>
              </p:blipFill>
              <p:spPr>
                <a:xfrm>
                  <a:off x="5732520" y="4655820"/>
                  <a:ext cx="106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Tinta 148">
                  <a:extLst>
                    <a:ext uri="{FF2B5EF4-FFF2-40B4-BE49-F238E27FC236}">
                      <a16:creationId xmlns:a16="http://schemas.microsoft.com/office/drawing/2014/main" id="{59808FA7-9D33-4583-A8B4-6E7A9120DA5E}"/>
                    </a:ext>
                  </a:extLst>
                </p14:cNvPr>
                <p14:cNvContentPartPr/>
                <p14:nvPr/>
              </p14:nvContentPartPr>
              <p14:xfrm>
                <a:off x="5893440" y="4675260"/>
                <a:ext cx="11880" cy="134280"/>
              </p14:xfrm>
            </p:contentPart>
          </mc:Choice>
          <mc:Fallback xmlns="">
            <p:pic>
              <p:nvPicPr>
                <p:cNvPr id="149" name="Tinta 148">
                  <a:extLst>
                    <a:ext uri="{FF2B5EF4-FFF2-40B4-BE49-F238E27FC236}">
                      <a16:creationId xmlns:a16="http://schemas.microsoft.com/office/drawing/2014/main" id="{59808FA7-9D33-4583-A8B4-6E7A9120DA5E}"/>
                    </a:ext>
                  </a:extLst>
                </p:cNvPr>
                <p:cNvPicPr/>
                <p:nvPr/>
              </p:nvPicPr>
              <p:blipFill>
                <a:blip r:embed="rId143"/>
                <a:stretch>
                  <a:fillRect/>
                </a:stretch>
              </p:blipFill>
              <p:spPr>
                <a:xfrm>
                  <a:off x="5889120" y="4670940"/>
                  <a:ext cx="20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0" name="Tinta 149">
                  <a:extLst>
                    <a:ext uri="{FF2B5EF4-FFF2-40B4-BE49-F238E27FC236}">
                      <a16:creationId xmlns:a16="http://schemas.microsoft.com/office/drawing/2014/main" id="{CB1B2CB0-F0D9-4A20-B4B3-F634B200CD37}"/>
                    </a:ext>
                  </a:extLst>
                </p14:cNvPr>
                <p14:cNvContentPartPr/>
                <p14:nvPr/>
              </p14:nvContentPartPr>
              <p14:xfrm>
                <a:off x="5876520" y="4683180"/>
                <a:ext cx="91440" cy="5760"/>
              </p14:xfrm>
            </p:contentPart>
          </mc:Choice>
          <mc:Fallback xmlns="">
            <p:pic>
              <p:nvPicPr>
                <p:cNvPr id="150" name="Tinta 149">
                  <a:extLst>
                    <a:ext uri="{FF2B5EF4-FFF2-40B4-BE49-F238E27FC236}">
                      <a16:creationId xmlns:a16="http://schemas.microsoft.com/office/drawing/2014/main" id="{CB1B2CB0-F0D9-4A20-B4B3-F634B200CD37}"/>
                    </a:ext>
                  </a:extLst>
                </p:cNvPr>
                <p:cNvPicPr/>
                <p:nvPr/>
              </p:nvPicPr>
              <p:blipFill>
                <a:blip r:embed="rId145"/>
                <a:stretch>
                  <a:fillRect/>
                </a:stretch>
              </p:blipFill>
              <p:spPr>
                <a:xfrm>
                  <a:off x="5872200" y="4678860"/>
                  <a:ext cx="100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1" name="Tinta 150">
                  <a:extLst>
                    <a:ext uri="{FF2B5EF4-FFF2-40B4-BE49-F238E27FC236}">
                      <a16:creationId xmlns:a16="http://schemas.microsoft.com/office/drawing/2014/main" id="{4BD8CADA-92B1-49DB-86CC-BC66F88E3640}"/>
                    </a:ext>
                  </a:extLst>
                </p14:cNvPr>
                <p14:cNvContentPartPr/>
                <p14:nvPr/>
              </p14:nvContentPartPr>
              <p14:xfrm>
                <a:off x="5985960" y="4669860"/>
                <a:ext cx="18000" cy="162000"/>
              </p14:xfrm>
            </p:contentPart>
          </mc:Choice>
          <mc:Fallback xmlns="">
            <p:pic>
              <p:nvPicPr>
                <p:cNvPr id="151" name="Tinta 150">
                  <a:extLst>
                    <a:ext uri="{FF2B5EF4-FFF2-40B4-BE49-F238E27FC236}">
                      <a16:creationId xmlns:a16="http://schemas.microsoft.com/office/drawing/2014/main" id="{4BD8CADA-92B1-49DB-86CC-BC66F88E3640}"/>
                    </a:ext>
                  </a:extLst>
                </p:cNvPr>
                <p:cNvPicPr/>
                <p:nvPr/>
              </p:nvPicPr>
              <p:blipFill>
                <a:blip r:embed="rId147"/>
                <a:stretch>
                  <a:fillRect/>
                </a:stretch>
              </p:blipFill>
              <p:spPr>
                <a:xfrm>
                  <a:off x="5981640" y="4665540"/>
                  <a:ext cx="26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2" name="Tinta 151">
                  <a:extLst>
                    <a:ext uri="{FF2B5EF4-FFF2-40B4-BE49-F238E27FC236}">
                      <a16:creationId xmlns:a16="http://schemas.microsoft.com/office/drawing/2014/main" id="{BCB2C974-8791-4C72-A211-C738411CE331}"/>
                    </a:ext>
                  </a:extLst>
                </p14:cNvPr>
                <p14:cNvContentPartPr/>
                <p14:nvPr/>
              </p14:nvContentPartPr>
              <p14:xfrm>
                <a:off x="6085320" y="4677060"/>
                <a:ext cx="125640" cy="137520"/>
              </p14:xfrm>
            </p:contentPart>
          </mc:Choice>
          <mc:Fallback xmlns="">
            <p:pic>
              <p:nvPicPr>
                <p:cNvPr id="152" name="Tinta 151">
                  <a:extLst>
                    <a:ext uri="{FF2B5EF4-FFF2-40B4-BE49-F238E27FC236}">
                      <a16:creationId xmlns:a16="http://schemas.microsoft.com/office/drawing/2014/main" id="{BCB2C974-8791-4C72-A211-C738411CE331}"/>
                    </a:ext>
                  </a:extLst>
                </p:cNvPr>
                <p:cNvPicPr/>
                <p:nvPr/>
              </p:nvPicPr>
              <p:blipFill>
                <a:blip r:embed="rId149"/>
                <a:stretch>
                  <a:fillRect/>
                </a:stretch>
              </p:blipFill>
              <p:spPr>
                <a:xfrm>
                  <a:off x="6081000" y="4672740"/>
                  <a:ext cx="134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3" name="Tinta 152">
                  <a:extLst>
                    <a:ext uri="{FF2B5EF4-FFF2-40B4-BE49-F238E27FC236}">
                      <a16:creationId xmlns:a16="http://schemas.microsoft.com/office/drawing/2014/main" id="{F18D92F3-BBB1-4F8C-BB53-C851C8324286}"/>
                    </a:ext>
                  </a:extLst>
                </p14:cNvPr>
                <p14:cNvContentPartPr/>
                <p14:nvPr/>
              </p14:nvContentPartPr>
              <p14:xfrm>
                <a:off x="6243000" y="4695060"/>
                <a:ext cx="111240" cy="107280"/>
              </p14:xfrm>
            </p:contentPart>
          </mc:Choice>
          <mc:Fallback xmlns="">
            <p:pic>
              <p:nvPicPr>
                <p:cNvPr id="153" name="Tinta 152">
                  <a:extLst>
                    <a:ext uri="{FF2B5EF4-FFF2-40B4-BE49-F238E27FC236}">
                      <a16:creationId xmlns:a16="http://schemas.microsoft.com/office/drawing/2014/main" id="{F18D92F3-BBB1-4F8C-BB53-C851C8324286}"/>
                    </a:ext>
                  </a:extLst>
                </p:cNvPr>
                <p:cNvPicPr/>
                <p:nvPr/>
              </p:nvPicPr>
              <p:blipFill>
                <a:blip r:embed="rId151"/>
                <a:stretch>
                  <a:fillRect/>
                </a:stretch>
              </p:blipFill>
              <p:spPr>
                <a:xfrm>
                  <a:off x="6238680" y="4690740"/>
                  <a:ext cx="119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4" name="Tinta 153">
                  <a:extLst>
                    <a:ext uri="{FF2B5EF4-FFF2-40B4-BE49-F238E27FC236}">
                      <a16:creationId xmlns:a16="http://schemas.microsoft.com/office/drawing/2014/main" id="{50619233-0DEE-429C-A322-6CD27220D35A}"/>
                    </a:ext>
                  </a:extLst>
                </p14:cNvPr>
                <p14:cNvContentPartPr/>
                <p14:nvPr/>
              </p14:nvContentPartPr>
              <p14:xfrm>
                <a:off x="5865720" y="4669860"/>
                <a:ext cx="66600" cy="10080"/>
              </p14:xfrm>
            </p:contentPart>
          </mc:Choice>
          <mc:Fallback xmlns="">
            <p:pic>
              <p:nvPicPr>
                <p:cNvPr id="154" name="Tinta 153">
                  <a:extLst>
                    <a:ext uri="{FF2B5EF4-FFF2-40B4-BE49-F238E27FC236}">
                      <a16:creationId xmlns:a16="http://schemas.microsoft.com/office/drawing/2014/main" id="{50619233-0DEE-429C-A322-6CD27220D35A}"/>
                    </a:ext>
                  </a:extLst>
                </p:cNvPr>
                <p:cNvPicPr/>
                <p:nvPr/>
              </p:nvPicPr>
              <p:blipFill>
                <a:blip r:embed="rId153"/>
                <a:stretch>
                  <a:fillRect/>
                </a:stretch>
              </p:blipFill>
              <p:spPr>
                <a:xfrm>
                  <a:off x="5861400" y="4665540"/>
                  <a:ext cx="7524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66" name="Tinta 165">
                <a:extLst>
                  <a:ext uri="{FF2B5EF4-FFF2-40B4-BE49-F238E27FC236}">
                    <a16:creationId xmlns:a16="http://schemas.microsoft.com/office/drawing/2014/main" id="{9CB7A3CD-DED4-488A-A56A-2AD6B6BE42F1}"/>
                  </a:ext>
                </a:extLst>
              </p14:cNvPr>
              <p14:cNvContentPartPr/>
              <p14:nvPr/>
            </p14:nvContentPartPr>
            <p14:xfrm>
              <a:off x="6974160" y="5481660"/>
              <a:ext cx="52920" cy="13680"/>
            </p14:xfrm>
          </p:contentPart>
        </mc:Choice>
        <mc:Fallback xmlns="">
          <p:pic>
            <p:nvPicPr>
              <p:cNvPr id="166" name="Tinta 165">
                <a:extLst>
                  <a:ext uri="{FF2B5EF4-FFF2-40B4-BE49-F238E27FC236}">
                    <a16:creationId xmlns:a16="http://schemas.microsoft.com/office/drawing/2014/main" id="{9CB7A3CD-DED4-488A-A56A-2AD6B6BE42F1}"/>
                  </a:ext>
                </a:extLst>
              </p:cNvPr>
              <p:cNvPicPr/>
              <p:nvPr/>
            </p:nvPicPr>
            <p:blipFill>
              <a:blip r:embed="rId155"/>
              <a:stretch>
                <a:fillRect/>
              </a:stretch>
            </p:blipFill>
            <p:spPr>
              <a:xfrm>
                <a:off x="6969869" y="5477340"/>
                <a:ext cx="61502" cy="22320"/>
              </a:xfrm>
              <a:prstGeom prst="rect">
                <a:avLst/>
              </a:prstGeom>
            </p:spPr>
          </p:pic>
        </mc:Fallback>
      </mc:AlternateContent>
      <p:grpSp>
        <p:nvGrpSpPr>
          <p:cNvPr id="184" name="Agrupar 183">
            <a:extLst>
              <a:ext uri="{FF2B5EF4-FFF2-40B4-BE49-F238E27FC236}">
                <a16:creationId xmlns:a16="http://schemas.microsoft.com/office/drawing/2014/main" id="{39A980F5-525D-4FB8-9859-71F61253CF91}"/>
              </a:ext>
            </a:extLst>
          </p:cNvPr>
          <p:cNvGrpSpPr/>
          <p:nvPr/>
        </p:nvGrpSpPr>
        <p:grpSpPr>
          <a:xfrm>
            <a:off x="8246040" y="5615580"/>
            <a:ext cx="423360" cy="50040"/>
            <a:chOff x="8246040" y="5615580"/>
            <a:chExt cx="423360" cy="50040"/>
          </a:xfrm>
        </p:grpSpPr>
        <mc:AlternateContent xmlns:mc="http://schemas.openxmlformats.org/markup-compatibility/2006" xmlns:p14="http://schemas.microsoft.com/office/powerpoint/2010/main">
          <mc:Choice Requires="p14">
            <p:contentPart p14:bwMode="auto" r:id="rId156">
              <p14:nvContentPartPr>
                <p14:cNvPr id="177" name="Tinta 176">
                  <a:extLst>
                    <a:ext uri="{FF2B5EF4-FFF2-40B4-BE49-F238E27FC236}">
                      <a16:creationId xmlns:a16="http://schemas.microsoft.com/office/drawing/2014/main" id="{EA4DB28B-5F93-4B44-AEA2-EC5A8C8DB1D6}"/>
                    </a:ext>
                  </a:extLst>
                </p14:cNvPr>
                <p14:cNvContentPartPr/>
                <p14:nvPr/>
              </p14:nvContentPartPr>
              <p14:xfrm>
                <a:off x="8541240" y="5618460"/>
                <a:ext cx="360" cy="360"/>
              </p14:xfrm>
            </p:contentPart>
          </mc:Choice>
          <mc:Fallback xmlns="">
            <p:pic>
              <p:nvPicPr>
                <p:cNvPr id="177" name="Tinta 176">
                  <a:extLst>
                    <a:ext uri="{FF2B5EF4-FFF2-40B4-BE49-F238E27FC236}">
                      <a16:creationId xmlns:a16="http://schemas.microsoft.com/office/drawing/2014/main" id="{EA4DB28B-5F93-4B44-AEA2-EC5A8C8DB1D6}"/>
                    </a:ext>
                  </a:extLst>
                </p:cNvPr>
                <p:cNvPicPr/>
                <p:nvPr/>
              </p:nvPicPr>
              <p:blipFill>
                <a:blip r:embed="rId189"/>
                <a:stretch>
                  <a:fillRect/>
                </a:stretch>
              </p:blipFill>
              <p:spPr>
                <a:xfrm>
                  <a:off x="8536920" y="56141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8" name="Tinta 177">
                  <a:extLst>
                    <a:ext uri="{FF2B5EF4-FFF2-40B4-BE49-F238E27FC236}">
                      <a16:creationId xmlns:a16="http://schemas.microsoft.com/office/drawing/2014/main" id="{6431D4B1-940D-4638-9030-4B4493EBE217}"/>
                    </a:ext>
                  </a:extLst>
                </p14:cNvPr>
                <p14:cNvContentPartPr/>
                <p14:nvPr/>
              </p14:nvContentPartPr>
              <p14:xfrm>
                <a:off x="8246040" y="5647980"/>
                <a:ext cx="7200" cy="17640"/>
              </p14:xfrm>
            </p:contentPart>
          </mc:Choice>
          <mc:Fallback xmlns="">
            <p:pic>
              <p:nvPicPr>
                <p:cNvPr id="178" name="Tinta 177">
                  <a:extLst>
                    <a:ext uri="{FF2B5EF4-FFF2-40B4-BE49-F238E27FC236}">
                      <a16:creationId xmlns:a16="http://schemas.microsoft.com/office/drawing/2014/main" id="{6431D4B1-940D-4638-9030-4B4493EBE217}"/>
                    </a:ext>
                  </a:extLst>
                </p:cNvPr>
                <p:cNvPicPr/>
                <p:nvPr/>
              </p:nvPicPr>
              <p:blipFill>
                <a:blip r:embed="rId191"/>
                <a:stretch>
                  <a:fillRect/>
                </a:stretch>
              </p:blipFill>
              <p:spPr>
                <a:xfrm>
                  <a:off x="8241720" y="5643660"/>
                  <a:ext cx="15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9" name="Tinta 178">
                  <a:extLst>
                    <a:ext uri="{FF2B5EF4-FFF2-40B4-BE49-F238E27FC236}">
                      <a16:creationId xmlns:a16="http://schemas.microsoft.com/office/drawing/2014/main" id="{73601A2C-26F7-46E2-831A-C5DF5186EF8D}"/>
                    </a:ext>
                  </a:extLst>
                </p14:cNvPr>
                <p14:cNvContentPartPr/>
                <p14:nvPr/>
              </p14:nvContentPartPr>
              <p14:xfrm>
                <a:off x="8246040" y="5624940"/>
                <a:ext cx="35640" cy="40680"/>
              </p14:xfrm>
            </p:contentPart>
          </mc:Choice>
          <mc:Fallback xmlns="">
            <p:pic>
              <p:nvPicPr>
                <p:cNvPr id="179" name="Tinta 178">
                  <a:extLst>
                    <a:ext uri="{FF2B5EF4-FFF2-40B4-BE49-F238E27FC236}">
                      <a16:creationId xmlns:a16="http://schemas.microsoft.com/office/drawing/2014/main" id="{73601A2C-26F7-46E2-831A-C5DF5186EF8D}"/>
                    </a:ext>
                  </a:extLst>
                </p:cNvPr>
                <p:cNvPicPr/>
                <p:nvPr/>
              </p:nvPicPr>
              <p:blipFill>
                <a:blip r:embed="rId193"/>
                <a:stretch>
                  <a:fillRect/>
                </a:stretch>
              </p:blipFill>
              <p:spPr>
                <a:xfrm>
                  <a:off x="8241720" y="5620620"/>
                  <a:ext cx="44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1" name="Tinta 180">
                  <a:extLst>
                    <a:ext uri="{FF2B5EF4-FFF2-40B4-BE49-F238E27FC236}">
                      <a16:creationId xmlns:a16="http://schemas.microsoft.com/office/drawing/2014/main" id="{B3C23C69-535C-4DD2-97B7-5BB08462BB21}"/>
                    </a:ext>
                  </a:extLst>
                </p14:cNvPr>
                <p14:cNvContentPartPr/>
                <p14:nvPr/>
              </p14:nvContentPartPr>
              <p14:xfrm>
                <a:off x="8669040" y="5615580"/>
                <a:ext cx="360" cy="1080"/>
              </p14:xfrm>
            </p:contentPart>
          </mc:Choice>
          <mc:Fallback xmlns="">
            <p:pic>
              <p:nvPicPr>
                <p:cNvPr id="181" name="Tinta 180">
                  <a:extLst>
                    <a:ext uri="{FF2B5EF4-FFF2-40B4-BE49-F238E27FC236}">
                      <a16:creationId xmlns:a16="http://schemas.microsoft.com/office/drawing/2014/main" id="{B3C23C69-535C-4DD2-97B7-5BB08462BB21}"/>
                    </a:ext>
                  </a:extLst>
                </p:cNvPr>
                <p:cNvPicPr/>
                <p:nvPr/>
              </p:nvPicPr>
              <p:blipFill>
                <a:blip r:embed="rId189"/>
                <a:stretch>
                  <a:fillRect/>
                </a:stretch>
              </p:blipFill>
              <p:spPr>
                <a:xfrm>
                  <a:off x="8664720" y="5611260"/>
                  <a:ext cx="9000" cy="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86" name="Tinta 185">
                <a:extLst>
                  <a:ext uri="{FF2B5EF4-FFF2-40B4-BE49-F238E27FC236}">
                    <a16:creationId xmlns:a16="http://schemas.microsoft.com/office/drawing/2014/main" id="{449660EB-33BC-4456-9A0D-1EB63AA39C8D}"/>
                  </a:ext>
                </a:extLst>
              </p14:cNvPr>
              <p14:cNvContentPartPr/>
              <p14:nvPr/>
            </p14:nvContentPartPr>
            <p14:xfrm>
              <a:off x="8200680" y="3841860"/>
              <a:ext cx="360" cy="6480"/>
            </p14:xfrm>
          </p:contentPart>
        </mc:Choice>
        <mc:Fallback xmlns="">
          <p:pic>
            <p:nvPicPr>
              <p:cNvPr id="186" name="Tinta 185">
                <a:extLst>
                  <a:ext uri="{FF2B5EF4-FFF2-40B4-BE49-F238E27FC236}">
                    <a16:creationId xmlns:a16="http://schemas.microsoft.com/office/drawing/2014/main" id="{449660EB-33BC-4456-9A0D-1EB63AA39C8D}"/>
                  </a:ext>
                </a:extLst>
              </p:cNvPr>
              <p:cNvPicPr/>
              <p:nvPr/>
            </p:nvPicPr>
            <p:blipFill>
              <a:blip r:embed="rId202"/>
              <a:stretch>
                <a:fillRect/>
              </a:stretch>
            </p:blipFill>
            <p:spPr>
              <a:xfrm>
                <a:off x="8196360" y="3837540"/>
                <a:ext cx="9000" cy="15120"/>
              </a:xfrm>
              <a:prstGeom prst="rect">
                <a:avLst/>
              </a:prstGeom>
            </p:spPr>
          </p:pic>
        </mc:Fallback>
      </mc:AlternateContent>
    </p:spTree>
    <p:extLst>
      <p:ext uri="{BB962C8B-B14F-4D97-AF65-F5344CB8AC3E}">
        <p14:creationId xmlns:p14="http://schemas.microsoft.com/office/powerpoint/2010/main" val="231159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mc:AlternateContent xmlns:mc="http://schemas.openxmlformats.org/markup-compatibility/2006" xmlns:p14="http://schemas.microsoft.com/office/powerpoint/2010/main">
        <mc:Choice Requires="p14">
          <p:contentPart p14:bwMode="auto" r:id="rId4">
            <p14:nvContentPartPr>
              <p14:cNvPr id="45" name="Tinta 44">
                <a:extLst>
                  <a:ext uri="{FF2B5EF4-FFF2-40B4-BE49-F238E27FC236}">
                    <a16:creationId xmlns:a16="http://schemas.microsoft.com/office/drawing/2014/main" id="{CAC45C5D-0B87-4216-9E8F-D3B541D681A7}"/>
                  </a:ext>
                </a:extLst>
              </p14:cNvPr>
              <p14:cNvContentPartPr/>
              <p14:nvPr/>
            </p14:nvContentPartPr>
            <p14:xfrm>
              <a:off x="3334200" y="4701900"/>
              <a:ext cx="360" cy="15840"/>
            </p14:xfrm>
          </p:contentPart>
        </mc:Choice>
        <mc:Fallback xmlns="">
          <p:pic>
            <p:nvPicPr>
              <p:cNvPr id="45" name="Tinta 44">
                <a:extLst>
                  <a:ext uri="{FF2B5EF4-FFF2-40B4-BE49-F238E27FC236}">
                    <a16:creationId xmlns:a16="http://schemas.microsoft.com/office/drawing/2014/main" id="{CAC45C5D-0B87-4216-9E8F-D3B541D681A7}"/>
                  </a:ext>
                </a:extLst>
              </p:cNvPr>
              <p:cNvPicPr/>
              <p:nvPr/>
            </p:nvPicPr>
            <p:blipFill>
              <a:blip r:embed="rId5"/>
              <a:stretch>
                <a:fillRect/>
              </a:stretch>
            </p:blipFill>
            <p:spPr>
              <a:xfrm>
                <a:off x="3329880" y="4697676"/>
                <a:ext cx="9000" cy="24288"/>
              </a:xfrm>
              <a:prstGeom prst="rect">
                <a:avLst/>
              </a:prstGeom>
            </p:spPr>
          </p:pic>
        </mc:Fallback>
      </mc:AlternateContent>
      <p:grpSp>
        <p:nvGrpSpPr>
          <p:cNvPr id="106" name="Agrupar 105">
            <a:extLst>
              <a:ext uri="{FF2B5EF4-FFF2-40B4-BE49-F238E27FC236}">
                <a16:creationId xmlns:a16="http://schemas.microsoft.com/office/drawing/2014/main" id="{48D0A1D2-9617-4986-93FB-A169E2794CD2}"/>
              </a:ext>
            </a:extLst>
          </p:cNvPr>
          <p:cNvGrpSpPr/>
          <p:nvPr/>
        </p:nvGrpSpPr>
        <p:grpSpPr>
          <a:xfrm>
            <a:off x="4662240" y="3862740"/>
            <a:ext cx="51480" cy="54000"/>
            <a:chOff x="4662240" y="3862740"/>
            <a:chExt cx="51480" cy="54000"/>
          </a:xfrm>
        </p:grpSpPr>
        <mc:AlternateContent xmlns:mc="http://schemas.openxmlformats.org/markup-compatibility/2006" xmlns:p14="http://schemas.microsoft.com/office/powerpoint/2010/main">
          <mc:Choice Requires="p14">
            <p:contentPart p14:bwMode="auto" r:id="rId6">
              <p14:nvContentPartPr>
                <p14:cNvPr id="104" name="Tinta 103">
                  <a:extLst>
                    <a:ext uri="{FF2B5EF4-FFF2-40B4-BE49-F238E27FC236}">
                      <a16:creationId xmlns:a16="http://schemas.microsoft.com/office/drawing/2014/main" id="{3CBE76E8-8DA6-4BAF-8EFE-82E32C359C21}"/>
                    </a:ext>
                  </a:extLst>
                </p14:cNvPr>
                <p14:cNvContentPartPr/>
                <p14:nvPr/>
              </p14:nvContentPartPr>
              <p14:xfrm>
                <a:off x="4666200" y="3862740"/>
                <a:ext cx="47520" cy="38880"/>
              </p14:xfrm>
            </p:contentPart>
          </mc:Choice>
          <mc:Fallback xmlns="">
            <p:pic>
              <p:nvPicPr>
                <p:cNvPr id="104" name="Tinta 103">
                  <a:extLst>
                    <a:ext uri="{FF2B5EF4-FFF2-40B4-BE49-F238E27FC236}">
                      <a16:creationId xmlns:a16="http://schemas.microsoft.com/office/drawing/2014/main" id="{3CBE76E8-8DA6-4BAF-8EFE-82E32C359C21}"/>
                    </a:ext>
                  </a:extLst>
                </p:cNvPr>
                <p:cNvPicPr/>
                <p:nvPr/>
              </p:nvPicPr>
              <p:blipFill>
                <a:blip r:embed="rId13"/>
                <a:stretch>
                  <a:fillRect/>
                </a:stretch>
              </p:blipFill>
              <p:spPr>
                <a:xfrm>
                  <a:off x="4661880" y="3858420"/>
                  <a:ext cx="56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Tinta 104">
                  <a:extLst>
                    <a:ext uri="{FF2B5EF4-FFF2-40B4-BE49-F238E27FC236}">
                      <a16:creationId xmlns:a16="http://schemas.microsoft.com/office/drawing/2014/main" id="{C9B8E61F-4FA3-4776-92D5-AAE968ACAF0D}"/>
                    </a:ext>
                  </a:extLst>
                </p14:cNvPr>
                <p14:cNvContentPartPr/>
                <p14:nvPr/>
              </p14:nvContentPartPr>
              <p14:xfrm>
                <a:off x="4662240" y="3908460"/>
                <a:ext cx="360" cy="8280"/>
              </p14:xfrm>
            </p:contentPart>
          </mc:Choice>
          <mc:Fallback xmlns="">
            <p:pic>
              <p:nvPicPr>
                <p:cNvPr id="105" name="Tinta 104">
                  <a:extLst>
                    <a:ext uri="{FF2B5EF4-FFF2-40B4-BE49-F238E27FC236}">
                      <a16:creationId xmlns:a16="http://schemas.microsoft.com/office/drawing/2014/main" id="{C9B8E61F-4FA3-4776-92D5-AAE968ACAF0D}"/>
                    </a:ext>
                  </a:extLst>
                </p:cNvPr>
                <p:cNvPicPr/>
                <p:nvPr/>
              </p:nvPicPr>
              <p:blipFill>
                <a:blip r:embed="rId15"/>
                <a:stretch>
                  <a:fillRect/>
                </a:stretch>
              </p:blipFill>
              <p:spPr>
                <a:xfrm>
                  <a:off x="4657920" y="3904140"/>
                  <a:ext cx="900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6" name="Tinta 125">
                <a:extLst>
                  <a:ext uri="{FF2B5EF4-FFF2-40B4-BE49-F238E27FC236}">
                    <a16:creationId xmlns:a16="http://schemas.microsoft.com/office/drawing/2014/main" id="{62960109-7DFC-4FE7-8798-FEA22D323A71}"/>
                  </a:ext>
                </a:extLst>
              </p14:cNvPr>
              <p14:cNvContentPartPr/>
              <p14:nvPr/>
            </p14:nvContentPartPr>
            <p14:xfrm>
              <a:off x="3873480" y="5049660"/>
              <a:ext cx="54360" cy="1080"/>
            </p14:xfrm>
          </p:contentPart>
        </mc:Choice>
        <mc:Fallback xmlns="">
          <p:pic>
            <p:nvPicPr>
              <p:cNvPr id="126" name="Tinta 125">
                <a:extLst>
                  <a:ext uri="{FF2B5EF4-FFF2-40B4-BE49-F238E27FC236}">
                    <a16:creationId xmlns:a16="http://schemas.microsoft.com/office/drawing/2014/main" id="{62960109-7DFC-4FE7-8798-FEA22D323A71}"/>
                  </a:ext>
                </a:extLst>
              </p:cNvPr>
              <p:cNvPicPr/>
              <p:nvPr/>
            </p:nvPicPr>
            <p:blipFill>
              <a:blip r:embed="rId17"/>
              <a:stretch>
                <a:fillRect/>
              </a:stretch>
            </p:blipFill>
            <p:spPr>
              <a:xfrm>
                <a:off x="3869160" y="5045340"/>
                <a:ext cx="6300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4" name="Tinta 143">
                <a:extLst>
                  <a:ext uri="{FF2B5EF4-FFF2-40B4-BE49-F238E27FC236}">
                    <a16:creationId xmlns:a16="http://schemas.microsoft.com/office/drawing/2014/main" id="{A7644898-7484-441C-86AA-687331A484FE}"/>
                  </a:ext>
                </a:extLst>
              </p14:cNvPr>
              <p14:cNvContentPartPr/>
              <p14:nvPr/>
            </p14:nvContentPartPr>
            <p14:xfrm>
              <a:off x="6033480" y="4659780"/>
              <a:ext cx="3600" cy="5040"/>
            </p14:xfrm>
          </p:contentPart>
        </mc:Choice>
        <mc:Fallback xmlns="">
          <p:pic>
            <p:nvPicPr>
              <p:cNvPr id="144" name="Tinta 143">
                <a:extLst>
                  <a:ext uri="{FF2B5EF4-FFF2-40B4-BE49-F238E27FC236}">
                    <a16:creationId xmlns:a16="http://schemas.microsoft.com/office/drawing/2014/main" id="{A7644898-7484-441C-86AA-687331A484FE}"/>
                  </a:ext>
                </a:extLst>
              </p:cNvPr>
              <p:cNvPicPr/>
              <p:nvPr/>
            </p:nvPicPr>
            <p:blipFill>
              <a:blip r:embed="rId19"/>
              <a:stretch>
                <a:fillRect/>
              </a:stretch>
            </p:blipFill>
            <p:spPr>
              <a:xfrm>
                <a:off x="6029553" y="4655460"/>
                <a:ext cx="11455" cy="13680"/>
              </a:xfrm>
              <a:prstGeom prst="rect">
                <a:avLst/>
              </a:prstGeom>
            </p:spPr>
          </p:pic>
        </mc:Fallback>
      </mc:AlternateContent>
      <p:grpSp>
        <p:nvGrpSpPr>
          <p:cNvPr id="155" name="Agrupar 154">
            <a:extLst>
              <a:ext uri="{FF2B5EF4-FFF2-40B4-BE49-F238E27FC236}">
                <a16:creationId xmlns:a16="http://schemas.microsoft.com/office/drawing/2014/main" id="{4D0006DE-3AE6-40DD-A1B3-BB113D4649C7}"/>
              </a:ext>
            </a:extLst>
          </p:cNvPr>
          <p:cNvGrpSpPr/>
          <p:nvPr/>
        </p:nvGrpSpPr>
        <p:grpSpPr>
          <a:xfrm>
            <a:off x="5407080" y="4368900"/>
            <a:ext cx="1104840" cy="462960"/>
            <a:chOff x="5407080" y="4368900"/>
            <a:chExt cx="1104840" cy="462960"/>
          </a:xfrm>
        </p:grpSpPr>
        <mc:AlternateContent xmlns:mc="http://schemas.openxmlformats.org/markup-compatibility/2006" xmlns:p14="http://schemas.microsoft.com/office/powerpoint/2010/main">
          <mc:Choice Requires="p14">
            <p:contentPart p14:bwMode="auto" r:id="rId20">
              <p14:nvContentPartPr>
                <p14:cNvPr id="127" name="Tinta 126">
                  <a:extLst>
                    <a:ext uri="{FF2B5EF4-FFF2-40B4-BE49-F238E27FC236}">
                      <a16:creationId xmlns:a16="http://schemas.microsoft.com/office/drawing/2014/main" id="{DEE00746-0053-4A0F-8904-6755950B8D68}"/>
                    </a:ext>
                  </a:extLst>
                </p14:cNvPr>
                <p14:cNvContentPartPr/>
                <p14:nvPr/>
              </p14:nvContentPartPr>
              <p14:xfrm>
                <a:off x="5407080" y="4368900"/>
                <a:ext cx="71640" cy="154800"/>
              </p14:xfrm>
            </p:contentPart>
          </mc:Choice>
          <mc:Fallback xmlns="">
            <p:pic>
              <p:nvPicPr>
                <p:cNvPr id="127" name="Tinta 126">
                  <a:extLst>
                    <a:ext uri="{FF2B5EF4-FFF2-40B4-BE49-F238E27FC236}">
                      <a16:creationId xmlns:a16="http://schemas.microsoft.com/office/drawing/2014/main" id="{DEE00746-0053-4A0F-8904-6755950B8D68}"/>
                    </a:ext>
                  </a:extLst>
                </p:cNvPr>
                <p:cNvPicPr/>
                <p:nvPr/>
              </p:nvPicPr>
              <p:blipFill>
                <a:blip r:embed="rId21"/>
                <a:stretch>
                  <a:fillRect/>
                </a:stretch>
              </p:blipFill>
              <p:spPr>
                <a:xfrm>
                  <a:off x="5402738" y="4364580"/>
                  <a:ext cx="80324"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8" name="Tinta 127">
                  <a:extLst>
                    <a:ext uri="{FF2B5EF4-FFF2-40B4-BE49-F238E27FC236}">
                      <a16:creationId xmlns:a16="http://schemas.microsoft.com/office/drawing/2014/main" id="{648B19CA-B66C-4CC9-A539-BF1F7104C765}"/>
                    </a:ext>
                  </a:extLst>
                </p14:cNvPr>
                <p14:cNvContentPartPr/>
                <p14:nvPr/>
              </p14:nvContentPartPr>
              <p14:xfrm>
                <a:off x="5429760" y="4459260"/>
                <a:ext cx="104400" cy="2160"/>
              </p14:xfrm>
            </p:contentPart>
          </mc:Choice>
          <mc:Fallback xmlns="">
            <p:pic>
              <p:nvPicPr>
                <p:cNvPr id="128" name="Tinta 127">
                  <a:extLst>
                    <a:ext uri="{FF2B5EF4-FFF2-40B4-BE49-F238E27FC236}">
                      <a16:creationId xmlns:a16="http://schemas.microsoft.com/office/drawing/2014/main" id="{648B19CA-B66C-4CC9-A539-BF1F7104C765}"/>
                    </a:ext>
                  </a:extLst>
                </p:cNvPr>
                <p:cNvPicPr/>
                <p:nvPr/>
              </p:nvPicPr>
              <p:blipFill>
                <a:blip r:embed="rId23"/>
                <a:stretch>
                  <a:fillRect/>
                </a:stretch>
              </p:blipFill>
              <p:spPr>
                <a:xfrm>
                  <a:off x="5425440" y="4454940"/>
                  <a:ext cx="11304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9" name="Tinta 128">
                  <a:extLst>
                    <a:ext uri="{FF2B5EF4-FFF2-40B4-BE49-F238E27FC236}">
                      <a16:creationId xmlns:a16="http://schemas.microsoft.com/office/drawing/2014/main" id="{12544E34-10A0-4575-8C8B-C796978539B4}"/>
                    </a:ext>
                  </a:extLst>
                </p14:cNvPr>
                <p14:cNvContentPartPr/>
                <p14:nvPr/>
              </p14:nvContentPartPr>
              <p14:xfrm>
                <a:off x="5556120" y="4403100"/>
                <a:ext cx="112680" cy="109800"/>
              </p14:xfrm>
            </p:contentPart>
          </mc:Choice>
          <mc:Fallback xmlns="">
            <p:pic>
              <p:nvPicPr>
                <p:cNvPr id="129" name="Tinta 128">
                  <a:extLst>
                    <a:ext uri="{FF2B5EF4-FFF2-40B4-BE49-F238E27FC236}">
                      <a16:creationId xmlns:a16="http://schemas.microsoft.com/office/drawing/2014/main" id="{12544E34-10A0-4575-8C8B-C796978539B4}"/>
                    </a:ext>
                  </a:extLst>
                </p:cNvPr>
                <p:cNvPicPr/>
                <p:nvPr/>
              </p:nvPicPr>
              <p:blipFill>
                <a:blip r:embed="rId25"/>
                <a:stretch>
                  <a:fillRect/>
                </a:stretch>
              </p:blipFill>
              <p:spPr>
                <a:xfrm>
                  <a:off x="5551800" y="4398780"/>
                  <a:ext cx="121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0" name="Tinta 129">
                  <a:extLst>
                    <a:ext uri="{FF2B5EF4-FFF2-40B4-BE49-F238E27FC236}">
                      <a16:creationId xmlns:a16="http://schemas.microsoft.com/office/drawing/2014/main" id="{D10F86FC-05DC-4887-A68C-324DED52BC6F}"/>
                    </a:ext>
                  </a:extLst>
                </p14:cNvPr>
                <p14:cNvContentPartPr/>
                <p14:nvPr/>
              </p14:nvContentPartPr>
              <p14:xfrm>
                <a:off x="5678880" y="4404900"/>
                <a:ext cx="86760" cy="100800"/>
              </p14:xfrm>
            </p:contentPart>
          </mc:Choice>
          <mc:Fallback xmlns="">
            <p:pic>
              <p:nvPicPr>
                <p:cNvPr id="130" name="Tinta 129">
                  <a:extLst>
                    <a:ext uri="{FF2B5EF4-FFF2-40B4-BE49-F238E27FC236}">
                      <a16:creationId xmlns:a16="http://schemas.microsoft.com/office/drawing/2014/main" id="{D10F86FC-05DC-4887-A68C-324DED52BC6F}"/>
                    </a:ext>
                  </a:extLst>
                </p:cNvPr>
                <p:cNvPicPr/>
                <p:nvPr/>
              </p:nvPicPr>
              <p:blipFill>
                <a:blip r:embed="rId27"/>
                <a:stretch>
                  <a:fillRect/>
                </a:stretch>
              </p:blipFill>
              <p:spPr>
                <a:xfrm>
                  <a:off x="5674578" y="4400580"/>
                  <a:ext cx="95364"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1" name="Tinta 130">
                  <a:extLst>
                    <a:ext uri="{FF2B5EF4-FFF2-40B4-BE49-F238E27FC236}">
                      <a16:creationId xmlns:a16="http://schemas.microsoft.com/office/drawing/2014/main" id="{502B4FC7-41F4-4DFB-A506-88AF28F39110}"/>
                    </a:ext>
                  </a:extLst>
                </p14:cNvPr>
                <p14:cNvContentPartPr/>
                <p14:nvPr/>
              </p14:nvContentPartPr>
              <p14:xfrm>
                <a:off x="5812440" y="4396980"/>
                <a:ext cx="62280" cy="136800"/>
              </p14:xfrm>
            </p:contentPart>
          </mc:Choice>
          <mc:Fallback xmlns="">
            <p:pic>
              <p:nvPicPr>
                <p:cNvPr id="131" name="Tinta 130">
                  <a:extLst>
                    <a:ext uri="{FF2B5EF4-FFF2-40B4-BE49-F238E27FC236}">
                      <a16:creationId xmlns:a16="http://schemas.microsoft.com/office/drawing/2014/main" id="{502B4FC7-41F4-4DFB-A506-88AF28F39110}"/>
                    </a:ext>
                  </a:extLst>
                </p:cNvPr>
                <p:cNvPicPr/>
                <p:nvPr/>
              </p:nvPicPr>
              <p:blipFill>
                <a:blip r:embed="rId29"/>
                <a:stretch>
                  <a:fillRect/>
                </a:stretch>
              </p:blipFill>
              <p:spPr>
                <a:xfrm>
                  <a:off x="5808120" y="4392660"/>
                  <a:ext cx="70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2" name="Tinta 131">
                  <a:extLst>
                    <a:ext uri="{FF2B5EF4-FFF2-40B4-BE49-F238E27FC236}">
                      <a16:creationId xmlns:a16="http://schemas.microsoft.com/office/drawing/2014/main" id="{B1F07DA0-16ED-4538-B2C4-30DE4CACE7E2}"/>
                    </a:ext>
                  </a:extLst>
                </p14:cNvPr>
                <p14:cNvContentPartPr/>
                <p14:nvPr/>
              </p14:nvContentPartPr>
              <p14:xfrm>
                <a:off x="5892720" y="4416060"/>
                <a:ext cx="67320" cy="118800"/>
              </p14:xfrm>
            </p:contentPart>
          </mc:Choice>
          <mc:Fallback xmlns="">
            <p:pic>
              <p:nvPicPr>
                <p:cNvPr id="132" name="Tinta 131">
                  <a:extLst>
                    <a:ext uri="{FF2B5EF4-FFF2-40B4-BE49-F238E27FC236}">
                      <a16:creationId xmlns:a16="http://schemas.microsoft.com/office/drawing/2014/main" id="{B1F07DA0-16ED-4538-B2C4-30DE4CACE7E2}"/>
                    </a:ext>
                  </a:extLst>
                </p:cNvPr>
                <p:cNvPicPr/>
                <p:nvPr/>
              </p:nvPicPr>
              <p:blipFill>
                <a:blip r:embed="rId31"/>
                <a:stretch>
                  <a:fillRect/>
                </a:stretch>
              </p:blipFill>
              <p:spPr>
                <a:xfrm>
                  <a:off x="5888400" y="4411740"/>
                  <a:ext cx="75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 name="Tinta 132">
                  <a:extLst>
                    <a:ext uri="{FF2B5EF4-FFF2-40B4-BE49-F238E27FC236}">
                      <a16:creationId xmlns:a16="http://schemas.microsoft.com/office/drawing/2014/main" id="{D7CE6F96-C26E-4C20-8F01-6876A26C2CA8}"/>
                    </a:ext>
                  </a:extLst>
                </p14:cNvPr>
                <p14:cNvContentPartPr/>
                <p14:nvPr/>
              </p14:nvContentPartPr>
              <p14:xfrm>
                <a:off x="5999640" y="4420740"/>
                <a:ext cx="64440" cy="116280"/>
              </p14:xfrm>
            </p:contentPart>
          </mc:Choice>
          <mc:Fallback xmlns="">
            <p:pic>
              <p:nvPicPr>
                <p:cNvPr id="133" name="Tinta 132">
                  <a:extLst>
                    <a:ext uri="{FF2B5EF4-FFF2-40B4-BE49-F238E27FC236}">
                      <a16:creationId xmlns:a16="http://schemas.microsoft.com/office/drawing/2014/main" id="{D7CE6F96-C26E-4C20-8F01-6876A26C2CA8}"/>
                    </a:ext>
                  </a:extLst>
                </p:cNvPr>
                <p:cNvPicPr/>
                <p:nvPr/>
              </p:nvPicPr>
              <p:blipFill>
                <a:blip r:embed="rId33"/>
                <a:stretch>
                  <a:fillRect/>
                </a:stretch>
              </p:blipFill>
              <p:spPr>
                <a:xfrm>
                  <a:off x="5995344" y="4416433"/>
                  <a:ext cx="73032" cy="1248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4" name="Tinta 133">
                  <a:extLst>
                    <a:ext uri="{FF2B5EF4-FFF2-40B4-BE49-F238E27FC236}">
                      <a16:creationId xmlns:a16="http://schemas.microsoft.com/office/drawing/2014/main" id="{05DDE8CB-7F47-4DD4-9D0A-A23E132B5FAD}"/>
                    </a:ext>
                  </a:extLst>
                </p14:cNvPr>
                <p14:cNvContentPartPr/>
                <p14:nvPr/>
              </p14:nvContentPartPr>
              <p14:xfrm>
                <a:off x="6018000" y="4479420"/>
                <a:ext cx="82800" cy="20880"/>
              </p14:xfrm>
            </p:contentPart>
          </mc:Choice>
          <mc:Fallback xmlns="">
            <p:pic>
              <p:nvPicPr>
                <p:cNvPr id="134" name="Tinta 133">
                  <a:extLst>
                    <a:ext uri="{FF2B5EF4-FFF2-40B4-BE49-F238E27FC236}">
                      <a16:creationId xmlns:a16="http://schemas.microsoft.com/office/drawing/2014/main" id="{05DDE8CB-7F47-4DD4-9D0A-A23E132B5FAD}"/>
                    </a:ext>
                  </a:extLst>
                </p:cNvPr>
                <p:cNvPicPr/>
                <p:nvPr/>
              </p:nvPicPr>
              <p:blipFill>
                <a:blip r:embed="rId35"/>
                <a:stretch>
                  <a:fillRect/>
                </a:stretch>
              </p:blipFill>
              <p:spPr>
                <a:xfrm>
                  <a:off x="6013680" y="4475100"/>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5" name="Tinta 134">
                  <a:extLst>
                    <a:ext uri="{FF2B5EF4-FFF2-40B4-BE49-F238E27FC236}">
                      <a16:creationId xmlns:a16="http://schemas.microsoft.com/office/drawing/2014/main" id="{2B6720D1-04A1-4F36-AA85-1B2A32354E87}"/>
                    </a:ext>
                  </a:extLst>
                </p14:cNvPr>
                <p14:cNvContentPartPr/>
                <p14:nvPr/>
              </p14:nvContentPartPr>
              <p14:xfrm>
                <a:off x="6131760" y="4409940"/>
                <a:ext cx="70560" cy="119880"/>
              </p14:xfrm>
            </p:contentPart>
          </mc:Choice>
          <mc:Fallback xmlns="">
            <p:pic>
              <p:nvPicPr>
                <p:cNvPr id="135" name="Tinta 134">
                  <a:extLst>
                    <a:ext uri="{FF2B5EF4-FFF2-40B4-BE49-F238E27FC236}">
                      <a16:creationId xmlns:a16="http://schemas.microsoft.com/office/drawing/2014/main" id="{2B6720D1-04A1-4F36-AA85-1B2A32354E87}"/>
                    </a:ext>
                  </a:extLst>
                </p:cNvPr>
                <p:cNvPicPr/>
                <p:nvPr/>
              </p:nvPicPr>
              <p:blipFill>
                <a:blip r:embed="rId37"/>
                <a:stretch>
                  <a:fillRect/>
                </a:stretch>
              </p:blipFill>
              <p:spPr>
                <a:xfrm>
                  <a:off x="6127440" y="4405620"/>
                  <a:ext cx="79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6" name="Tinta 135">
                  <a:extLst>
                    <a:ext uri="{FF2B5EF4-FFF2-40B4-BE49-F238E27FC236}">
                      <a16:creationId xmlns:a16="http://schemas.microsoft.com/office/drawing/2014/main" id="{2D4FC8C3-7ACB-4B18-918E-C92E08BEB360}"/>
                    </a:ext>
                  </a:extLst>
                </p14:cNvPr>
                <p14:cNvContentPartPr/>
                <p14:nvPr/>
              </p14:nvContentPartPr>
              <p14:xfrm>
                <a:off x="6265320" y="4416060"/>
                <a:ext cx="70200" cy="131040"/>
              </p14:xfrm>
            </p:contentPart>
          </mc:Choice>
          <mc:Fallback xmlns="">
            <p:pic>
              <p:nvPicPr>
                <p:cNvPr id="136" name="Tinta 135">
                  <a:extLst>
                    <a:ext uri="{FF2B5EF4-FFF2-40B4-BE49-F238E27FC236}">
                      <a16:creationId xmlns:a16="http://schemas.microsoft.com/office/drawing/2014/main" id="{2D4FC8C3-7ACB-4B18-918E-C92E08BEB360}"/>
                    </a:ext>
                  </a:extLst>
                </p:cNvPr>
                <p:cNvPicPr/>
                <p:nvPr/>
              </p:nvPicPr>
              <p:blipFill>
                <a:blip r:embed="rId39"/>
                <a:stretch>
                  <a:fillRect/>
                </a:stretch>
              </p:blipFill>
              <p:spPr>
                <a:xfrm>
                  <a:off x="6261000" y="4411740"/>
                  <a:ext cx="78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7" name="Tinta 136">
                  <a:extLst>
                    <a:ext uri="{FF2B5EF4-FFF2-40B4-BE49-F238E27FC236}">
                      <a16:creationId xmlns:a16="http://schemas.microsoft.com/office/drawing/2014/main" id="{A8E13487-6430-41D9-925A-3670BD4927AA}"/>
                    </a:ext>
                  </a:extLst>
                </p14:cNvPr>
                <p14:cNvContentPartPr/>
                <p14:nvPr/>
              </p14:nvContentPartPr>
              <p14:xfrm>
                <a:off x="6399240" y="4395540"/>
                <a:ext cx="112680" cy="137880"/>
              </p14:xfrm>
            </p:contentPart>
          </mc:Choice>
          <mc:Fallback xmlns="">
            <p:pic>
              <p:nvPicPr>
                <p:cNvPr id="137" name="Tinta 136">
                  <a:extLst>
                    <a:ext uri="{FF2B5EF4-FFF2-40B4-BE49-F238E27FC236}">
                      <a16:creationId xmlns:a16="http://schemas.microsoft.com/office/drawing/2014/main" id="{A8E13487-6430-41D9-925A-3670BD4927AA}"/>
                    </a:ext>
                  </a:extLst>
                </p:cNvPr>
                <p:cNvPicPr/>
                <p:nvPr/>
              </p:nvPicPr>
              <p:blipFill>
                <a:blip r:embed="rId41"/>
                <a:stretch>
                  <a:fillRect/>
                </a:stretch>
              </p:blipFill>
              <p:spPr>
                <a:xfrm>
                  <a:off x="6394920" y="4391220"/>
                  <a:ext cx="121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Tinta 145">
                  <a:extLst>
                    <a:ext uri="{FF2B5EF4-FFF2-40B4-BE49-F238E27FC236}">
                      <a16:creationId xmlns:a16="http://schemas.microsoft.com/office/drawing/2014/main" id="{15DE62D7-9878-4D43-A71B-44A7E8C9304D}"/>
                    </a:ext>
                  </a:extLst>
                </p14:cNvPr>
                <p14:cNvContentPartPr/>
                <p14:nvPr/>
              </p14:nvContentPartPr>
              <p14:xfrm>
                <a:off x="5513640" y="4657260"/>
                <a:ext cx="130680" cy="122760"/>
              </p14:xfrm>
            </p:contentPart>
          </mc:Choice>
          <mc:Fallback xmlns="">
            <p:pic>
              <p:nvPicPr>
                <p:cNvPr id="146" name="Tinta 145">
                  <a:extLst>
                    <a:ext uri="{FF2B5EF4-FFF2-40B4-BE49-F238E27FC236}">
                      <a16:creationId xmlns:a16="http://schemas.microsoft.com/office/drawing/2014/main" id="{15DE62D7-9878-4D43-A71B-44A7E8C9304D}"/>
                    </a:ext>
                  </a:extLst>
                </p:cNvPr>
                <p:cNvPicPr/>
                <p:nvPr/>
              </p:nvPicPr>
              <p:blipFill>
                <a:blip r:embed="rId43"/>
                <a:stretch>
                  <a:fillRect/>
                </a:stretch>
              </p:blipFill>
              <p:spPr>
                <a:xfrm>
                  <a:off x="5509320" y="4652940"/>
                  <a:ext cx="139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Tinta 146">
                  <a:extLst>
                    <a:ext uri="{FF2B5EF4-FFF2-40B4-BE49-F238E27FC236}">
                      <a16:creationId xmlns:a16="http://schemas.microsoft.com/office/drawing/2014/main" id="{2ADE4BDC-949B-40BB-9474-EB55DB35C1CC}"/>
                    </a:ext>
                  </a:extLst>
                </p14:cNvPr>
                <p14:cNvContentPartPr/>
                <p14:nvPr/>
              </p14:nvContentPartPr>
              <p14:xfrm>
                <a:off x="5666640" y="4598580"/>
                <a:ext cx="47520" cy="26280"/>
              </p14:xfrm>
            </p:contentPart>
          </mc:Choice>
          <mc:Fallback xmlns="">
            <p:pic>
              <p:nvPicPr>
                <p:cNvPr id="147" name="Tinta 146">
                  <a:extLst>
                    <a:ext uri="{FF2B5EF4-FFF2-40B4-BE49-F238E27FC236}">
                      <a16:creationId xmlns:a16="http://schemas.microsoft.com/office/drawing/2014/main" id="{2ADE4BDC-949B-40BB-9474-EB55DB35C1CC}"/>
                    </a:ext>
                  </a:extLst>
                </p:cNvPr>
                <p:cNvPicPr/>
                <p:nvPr/>
              </p:nvPicPr>
              <p:blipFill>
                <a:blip r:embed="rId45"/>
                <a:stretch>
                  <a:fillRect/>
                </a:stretch>
              </p:blipFill>
              <p:spPr>
                <a:xfrm>
                  <a:off x="5662320" y="4594260"/>
                  <a:ext cx="5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8" name="Tinta 147">
                  <a:extLst>
                    <a:ext uri="{FF2B5EF4-FFF2-40B4-BE49-F238E27FC236}">
                      <a16:creationId xmlns:a16="http://schemas.microsoft.com/office/drawing/2014/main" id="{AFE74828-8CA1-44A5-96A6-A31E182EDED9}"/>
                    </a:ext>
                  </a:extLst>
                </p14:cNvPr>
                <p14:cNvContentPartPr/>
                <p14:nvPr/>
              </p14:nvContentPartPr>
              <p14:xfrm>
                <a:off x="5736840" y="4660140"/>
                <a:ext cx="98280" cy="123120"/>
              </p14:xfrm>
            </p:contentPart>
          </mc:Choice>
          <mc:Fallback xmlns="">
            <p:pic>
              <p:nvPicPr>
                <p:cNvPr id="148" name="Tinta 147">
                  <a:extLst>
                    <a:ext uri="{FF2B5EF4-FFF2-40B4-BE49-F238E27FC236}">
                      <a16:creationId xmlns:a16="http://schemas.microsoft.com/office/drawing/2014/main" id="{AFE74828-8CA1-44A5-96A6-A31E182EDED9}"/>
                    </a:ext>
                  </a:extLst>
                </p:cNvPr>
                <p:cNvPicPr/>
                <p:nvPr/>
              </p:nvPicPr>
              <p:blipFill>
                <a:blip r:embed="rId47"/>
                <a:stretch>
                  <a:fillRect/>
                </a:stretch>
              </p:blipFill>
              <p:spPr>
                <a:xfrm>
                  <a:off x="5732520" y="4655820"/>
                  <a:ext cx="106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Tinta 148">
                  <a:extLst>
                    <a:ext uri="{FF2B5EF4-FFF2-40B4-BE49-F238E27FC236}">
                      <a16:creationId xmlns:a16="http://schemas.microsoft.com/office/drawing/2014/main" id="{59808FA7-9D33-4583-A8B4-6E7A9120DA5E}"/>
                    </a:ext>
                  </a:extLst>
                </p14:cNvPr>
                <p14:cNvContentPartPr/>
                <p14:nvPr/>
              </p14:nvContentPartPr>
              <p14:xfrm>
                <a:off x="5893440" y="4675260"/>
                <a:ext cx="11880" cy="134280"/>
              </p14:xfrm>
            </p:contentPart>
          </mc:Choice>
          <mc:Fallback xmlns="">
            <p:pic>
              <p:nvPicPr>
                <p:cNvPr id="149" name="Tinta 148">
                  <a:extLst>
                    <a:ext uri="{FF2B5EF4-FFF2-40B4-BE49-F238E27FC236}">
                      <a16:creationId xmlns:a16="http://schemas.microsoft.com/office/drawing/2014/main" id="{59808FA7-9D33-4583-A8B4-6E7A9120DA5E}"/>
                    </a:ext>
                  </a:extLst>
                </p:cNvPr>
                <p:cNvPicPr/>
                <p:nvPr/>
              </p:nvPicPr>
              <p:blipFill>
                <a:blip r:embed="rId49"/>
                <a:stretch>
                  <a:fillRect/>
                </a:stretch>
              </p:blipFill>
              <p:spPr>
                <a:xfrm>
                  <a:off x="5889120" y="4670940"/>
                  <a:ext cx="20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Tinta 149">
                  <a:extLst>
                    <a:ext uri="{FF2B5EF4-FFF2-40B4-BE49-F238E27FC236}">
                      <a16:creationId xmlns:a16="http://schemas.microsoft.com/office/drawing/2014/main" id="{CB1B2CB0-F0D9-4A20-B4B3-F634B200CD37}"/>
                    </a:ext>
                  </a:extLst>
                </p14:cNvPr>
                <p14:cNvContentPartPr/>
                <p14:nvPr/>
              </p14:nvContentPartPr>
              <p14:xfrm>
                <a:off x="5876520" y="4683180"/>
                <a:ext cx="91440" cy="5760"/>
              </p14:xfrm>
            </p:contentPart>
          </mc:Choice>
          <mc:Fallback xmlns="">
            <p:pic>
              <p:nvPicPr>
                <p:cNvPr id="150" name="Tinta 149">
                  <a:extLst>
                    <a:ext uri="{FF2B5EF4-FFF2-40B4-BE49-F238E27FC236}">
                      <a16:creationId xmlns:a16="http://schemas.microsoft.com/office/drawing/2014/main" id="{CB1B2CB0-F0D9-4A20-B4B3-F634B200CD37}"/>
                    </a:ext>
                  </a:extLst>
                </p:cNvPr>
                <p:cNvPicPr/>
                <p:nvPr/>
              </p:nvPicPr>
              <p:blipFill>
                <a:blip r:embed="rId51"/>
                <a:stretch>
                  <a:fillRect/>
                </a:stretch>
              </p:blipFill>
              <p:spPr>
                <a:xfrm>
                  <a:off x="5872200" y="4678860"/>
                  <a:ext cx="1000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1" name="Tinta 150">
                  <a:extLst>
                    <a:ext uri="{FF2B5EF4-FFF2-40B4-BE49-F238E27FC236}">
                      <a16:creationId xmlns:a16="http://schemas.microsoft.com/office/drawing/2014/main" id="{4BD8CADA-92B1-49DB-86CC-BC66F88E3640}"/>
                    </a:ext>
                  </a:extLst>
                </p14:cNvPr>
                <p14:cNvContentPartPr/>
                <p14:nvPr/>
              </p14:nvContentPartPr>
              <p14:xfrm>
                <a:off x="5985960" y="4669860"/>
                <a:ext cx="18000" cy="162000"/>
              </p14:xfrm>
            </p:contentPart>
          </mc:Choice>
          <mc:Fallback xmlns="">
            <p:pic>
              <p:nvPicPr>
                <p:cNvPr id="151" name="Tinta 150">
                  <a:extLst>
                    <a:ext uri="{FF2B5EF4-FFF2-40B4-BE49-F238E27FC236}">
                      <a16:creationId xmlns:a16="http://schemas.microsoft.com/office/drawing/2014/main" id="{4BD8CADA-92B1-49DB-86CC-BC66F88E3640}"/>
                    </a:ext>
                  </a:extLst>
                </p:cNvPr>
                <p:cNvPicPr/>
                <p:nvPr/>
              </p:nvPicPr>
              <p:blipFill>
                <a:blip r:embed="rId53"/>
                <a:stretch>
                  <a:fillRect/>
                </a:stretch>
              </p:blipFill>
              <p:spPr>
                <a:xfrm>
                  <a:off x="5981640" y="4665540"/>
                  <a:ext cx="26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2" name="Tinta 151">
                  <a:extLst>
                    <a:ext uri="{FF2B5EF4-FFF2-40B4-BE49-F238E27FC236}">
                      <a16:creationId xmlns:a16="http://schemas.microsoft.com/office/drawing/2014/main" id="{BCB2C974-8791-4C72-A211-C738411CE331}"/>
                    </a:ext>
                  </a:extLst>
                </p14:cNvPr>
                <p14:cNvContentPartPr/>
                <p14:nvPr/>
              </p14:nvContentPartPr>
              <p14:xfrm>
                <a:off x="6085320" y="4677060"/>
                <a:ext cx="125640" cy="137520"/>
              </p14:xfrm>
            </p:contentPart>
          </mc:Choice>
          <mc:Fallback xmlns="">
            <p:pic>
              <p:nvPicPr>
                <p:cNvPr id="152" name="Tinta 151">
                  <a:extLst>
                    <a:ext uri="{FF2B5EF4-FFF2-40B4-BE49-F238E27FC236}">
                      <a16:creationId xmlns:a16="http://schemas.microsoft.com/office/drawing/2014/main" id="{BCB2C974-8791-4C72-A211-C738411CE331}"/>
                    </a:ext>
                  </a:extLst>
                </p:cNvPr>
                <p:cNvPicPr/>
                <p:nvPr/>
              </p:nvPicPr>
              <p:blipFill>
                <a:blip r:embed="rId55"/>
                <a:stretch>
                  <a:fillRect/>
                </a:stretch>
              </p:blipFill>
              <p:spPr>
                <a:xfrm>
                  <a:off x="6081000" y="4672740"/>
                  <a:ext cx="134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3" name="Tinta 152">
                  <a:extLst>
                    <a:ext uri="{FF2B5EF4-FFF2-40B4-BE49-F238E27FC236}">
                      <a16:creationId xmlns:a16="http://schemas.microsoft.com/office/drawing/2014/main" id="{F18D92F3-BBB1-4F8C-BB53-C851C8324286}"/>
                    </a:ext>
                  </a:extLst>
                </p14:cNvPr>
                <p14:cNvContentPartPr/>
                <p14:nvPr/>
              </p14:nvContentPartPr>
              <p14:xfrm>
                <a:off x="6243000" y="4695060"/>
                <a:ext cx="111240" cy="107280"/>
              </p14:xfrm>
            </p:contentPart>
          </mc:Choice>
          <mc:Fallback xmlns="">
            <p:pic>
              <p:nvPicPr>
                <p:cNvPr id="153" name="Tinta 152">
                  <a:extLst>
                    <a:ext uri="{FF2B5EF4-FFF2-40B4-BE49-F238E27FC236}">
                      <a16:creationId xmlns:a16="http://schemas.microsoft.com/office/drawing/2014/main" id="{F18D92F3-BBB1-4F8C-BB53-C851C8324286}"/>
                    </a:ext>
                  </a:extLst>
                </p:cNvPr>
                <p:cNvPicPr/>
                <p:nvPr/>
              </p:nvPicPr>
              <p:blipFill>
                <a:blip r:embed="rId57"/>
                <a:stretch>
                  <a:fillRect/>
                </a:stretch>
              </p:blipFill>
              <p:spPr>
                <a:xfrm>
                  <a:off x="6238666" y="4690740"/>
                  <a:ext cx="119908"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4" name="Tinta 153">
                  <a:extLst>
                    <a:ext uri="{FF2B5EF4-FFF2-40B4-BE49-F238E27FC236}">
                      <a16:creationId xmlns:a16="http://schemas.microsoft.com/office/drawing/2014/main" id="{50619233-0DEE-429C-A322-6CD27220D35A}"/>
                    </a:ext>
                  </a:extLst>
                </p14:cNvPr>
                <p14:cNvContentPartPr/>
                <p14:nvPr/>
              </p14:nvContentPartPr>
              <p14:xfrm>
                <a:off x="5865720" y="4669860"/>
                <a:ext cx="66600" cy="10080"/>
              </p14:xfrm>
            </p:contentPart>
          </mc:Choice>
          <mc:Fallback xmlns="">
            <p:pic>
              <p:nvPicPr>
                <p:cNvPr id="154" name="Tinta 153">
                  <a:extLst>
                    <a:ext uri="{FF2B5EF4-FFF2-40B4-BE49-F238E27FC236}">
                      <a16:creationId xmlns:a16="http://schemas.microsoft.com/office/drawing/2014/main" id="{50619233-0DEE-429C-A322-6CD27220D35A}"/>
                    </a:ext>
                  </a:extLst>
                </p:cNvPr>
                <p:cNvPicPr/>
                <p:nvPr/>
              </p:nvPicPr>
              <p:blipFill>
                <a:blip r:embed="rId59"/>
                <a:stretch>
                  <a:fillRect/>
                </a:stretch>
              </p:blipFill>
              <p:spPr>
                <a:xfrm>
                  <a:off x="5861423" y="4665540"/>
                  <a:ext cx="75194" cy="18720"/>
                </a:xfrm>
                <a:prstGeom prst="rect">
                  <a:avLst/>
                </a:prstGeom>
              </p:spPr>
            </p:pic>
          </mc:Fallback>
        </mc:AlternateContent>
      </p:grpSp>
      <p:grpSp>
        <p:nvGrpSpPr>
          <p:cNvPr id="184" name="Agrupar 183">
            <a:extLst>
              <a:ext uri="{FF2B5EF4-FFF2-40B4-BE49-F238E27FC236}">
                <a16:creationId xmlns:a16="http://schemas.microsoft.com/office/drawing/2014/main" id="{39A980F5-525D-4FB8-9859-71F61253CF91}"/>
              </a:ext>
            </a:extLst>
          </p:cNvPr>
          <p:cNvGrpSpPr/>
          <p:nvPr/>
        </p:nvGrpSpPr>
        <p:grpSpPr>
          <a:xfrm>
            <a:off x="8246040" y="5615580"/>
            <a:ext cx="423360" cy="50040"/>
            <a:chOff x="8246040" y="5615580"/>
            <a:chExt cx="423360" cy="50040"/>
          </a:xfrm>
        </p:grpSpPr>
        <mc:AlternateContent xmlns:mc="http://schemas.openxmlformats.org/markup-compatibility/2006" xmlns:p14="http://schemas.microsoft.com/office/powerpoint/2010/main">
          <mc:Choice Requires="p14">
            <p:contentPart p14:bwMode="auto" r:id="rId60">
              <p14:nvContentPartPr>
                <p14:cNvPr id="175" name="Tinta 174">
                  <a:extLst>
                    <a:ext uri="{FF2B5EF4-FFF2-40B4-BE49-F238E27FC236}">
                      <a16:creationId xmlns:a16="http://schemas.microsoft.com/office/drawing/2014/main" id="{BD662D16-1E83-43B2-975D-CE40958C941D}"/>
                    </a:ext>
                  </a:extLst>
                </p14:cNvPr>
                <p14:cNvContentPartPr/>
                <p14:nvPr/>
              </p14:nvContentPartPr>
              <p14:xfrm>
                <a:off x="8660040" y="5622060"/>
                <a:ext cx="7920" cy="15480"/>
              </p14:xfrm>
            </p:contentPart>
          </mc:Choice>
          <mc:Fallback xmlns="">
            <p:pic>
              <p:nvPicPr>
                <p:cNvPr id="175" name="Tinta 174">
                  <a:extLst>
                    <a:ext uri="{FF2B5EF4-FFF2-40B4-BE49-F238E27FC236}">
                      <a16:creationId xmlns:a16="http://schemas.microsoft.com/office/drawing/2014/main" id="{BD662D16-1E83-43B2-975D-CE40958C941D}"/>
                    </a:ext>
                  </a:extLst>
                </p:cNvPr>
                <p:cNvPicPr/>
                <p:nvPr/>
              </p:nvPicPr>
              <p:blipFill>
                <a:blip r:embed="rId91"/>
                <a:stretch>
                  <a:fillRect/>
                </a:stretch>
              </p:blipFill>
              <p:spPr>
                <a:xfrm>
                  <a:off x="8655720" y="5617740"/>
                  <a:ext cx="16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8" name="Tinta 177">
                  <a:extLst>
                    <a:ext uri="{FF2B5EF4-FFF2-40B4-BE49-F238E27FC236}">
                      <a16:creationId xmlns:a16="http://schemas.microsoft.com/office/drawing/2014/main" id="{6431D4B1-940D-4638-9030-4B4493EBE217}"/>
                    </a:ext>
                  </a:extLst>
                </p14:cNvPr>
                <p14:cNvContentPartPr/>
                <p14:nvPr/>
              </p14:nvContentPartPr>
              <p14:xfrm>
                <a:off x="8246040" y="5647980"/>
                <a:ext cx="7200" cy="17640"/>
              </p14:xfrm>
            </p:contentPart>
          </mc:Choice>
          <mc:Fallback xmlns="">
            <p:pic>
              <p:nvPicPr>
                <p:cNvPr id="178" name="Tinta 177">
                  <a:extLst>
                    <a:ext uri="{FF2B5EF4-FFF2-40B4-BE49-F238E27FC236}">
                      <a16:creationId xmlns:a16="http://schemas.microsoft.com/office/drawing/2014/main" id="{6431D4B1-940D-4638-9030-4B4493EBE217}"/>
                    </a:ext>
                  </a:extLst>
                </p:cNvPr>
                <p:cNvPicPr/>
                <p:nvPr/>
              </p:nvPicPr>
              <p:blipFill>
                <a:blip r:embed="rId97"/>
                <a:stretch>
                  <a:fillRect/>
                </a:stretch>
              </p:blipFill>
              <p:spPr>
                <a:xfrm>
                  <a:off x="8241720" y="5643746"/>
                  <a:ext cx="15840" cy="2610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9" name="Tinta 178">
                  <a:extLst>
                    <a:ext uri="{FF2B5EF4-FFF2-40B4-BE49-F238E27FC236}">
                      <a16:creationId xmlns:a16="http://schemas.microsoft.com/office/drawing/2014/main" id="{73601A2C-26F7-46E2-831A-C5DF5186EF8D}"/>
                    </a:ext>
                  </a:extLst>
                </p14:cNvPr>
                <p14:cNvContentPartPr/>
                <p14:nvPr/>
              </p14:nvContentPartPr>
              <p14:xfrm>
                <a:off x="8246040" y="5624940"/>
                <a:ext cx="35640" cy="40680"/>
              </p14:xfrm>
            </p:contentPart>
          </mc:Choice>
          <mc:Fallback xmlns="">
            <p:pic>
              <p:nvPicPr>
                <p:cNvPr id="179" name="Tinta 178">
                  <a:extLst>
                    <a:ext uri="{FF2B5EF4-FFF2-40B4-BE49-F238E27FC236}">
                      <a16:creationId xmlns:a16="http://schemas.microsoft.com/office/drawing/2014/main" id="{73601A2C-26F7-46E2-831A-C5DF5186EF8D}"/>
                    </a:ext>
                  </a:extLst>
                </p:cNvPr>
                <p:cNvPicPr/>
                <p:nvPr/>
              </p:nvPicPr>
              <p:blipFill>
                <a:blip r:embed="rId99"/>
                <a:stretch>
                  <a:fillRect/>
                </a:stretch>
              </p:blipFill>
              <p:spPr>
                <a:xfrm>
                  <a:off x="8241720" y="5620620"/>
                  <a:ext cx="44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1" name="Tinta 180">
                  <a:extLst>
                    <a:ext uri="{FF2B5EF4-FFF2-40B4-BE49-F238E27FC236}">
                      <a16:creationId xmlns:a16="http://schemas.microsoft.com/office/drawing/2014/main" id="{B3C23C69-535C-4DD2-97B7-5BB08462BB21}"/>
                    </a:ext>
                  </a:extLst>
                </p14:cNvPr>
                <p14:cNvContentPartPr/>
                <p14:nvPr/>
              </p14:nvContentPartPr>
              <p14:xfrm>
                <a:off x="8669040" y="5615580"/>
                <a:ext cx="360" cy="1080"/>
              </p14:xfrm>
            </p:contentPart>
          </mc:Choice>
          <mc:Fallback xmlns="">
            <p:pic>
              <p:nvPicPr>
                <p:cNvPr id="181" name="Tinta 180">
                  <a:extLst>
                    <a:ext uri="{FF2B5EF4-FFF2-40B4-BE49-F238E27FC236}">
                      <a16:creationId xmlns:a16="http://schemas.microsoft.com/office/drawing/2014/main" id="{B3C23C69-535C-4DD2-97B7-5BB08462BB21}"/>
                    </a:ext>
                  </a:extLst>
                </p:cNvPr>
                <p:cNvPicPr/>
                <p:nvPr/>
              </p:nvPicPr>
              <p:blipFill>
                <a:blip r:embed="rId103"/>
                <a:stretch>
                  <a:fillRect/>
                </a:stretch>
              </p:blipFill>
              <p:spPr>
                <a:xfrm>
                  <a:off x="8664720" y="5611260"/>
                  <a:ext cx="9000" cy="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86" name="Tinta 185">
                <a:extLst>
                  <a:ext uri="{FF2B5EF4-FFF2-40B4-BE49-F238E27FC236}">
                    <a16:creationId xmlns:a16="http://schemas.microsoft.com/office/drawing/2014/main" id="{449660EB-33BC-4456-9A0D-1EB63AA39C8D}"/>
                  </a:ext>
                </a:extLst>
              </p14:cNvPr>
              <p14:cNvContentPartPr/>
              <p14:nvPr/>
            </p14:nvContentPartPr>
            <p14:xfrm>
              <a:off x="8200680" y="3841860"/>
              <a:ext cx="360" cy="6480"/>
            </p14:xfrm>
          </p:contentPart>
        </mc:Choice>
        <mc:Fallback xmlns="">
          <p:pic>
            <p:nvPicPr>
              <p:cNvPr id="186" name="Tinta 185">
                <a:extLst>
                  <a:ext uri="{FF2B5EF4-FFF2-40B4-BE49-F238E27FC236}">
                    <a16:creationId xmlns:a16="http://schemas.microsoft.com/office/drawing/2014/main" id="{449660EB-33BC-4456-9A0D-1EB63AA39C8D}"/>
                  </a:ext>
                </a:extLst>
              </p:cNvPr>
              <p:cNvPicPr/>
              <p:nvPr/>
            </p:nvPicPr>
            <p:blipFill>
              <a:blip r:embed="rId109"/>
              <a:stretch>
                <a:fillRect/>
              </a:stretch>
            </p:blipFill>
            <p:spPr>
              <a:xfrm>
                <a:off x="8196360" y="3837540"/>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0" name="Tinta 189">
                <a:extLst>
                  <a:ext uri="{FF2B5EF4-FFF2-40B4-BE49-F238E27FC236}">
                    <a16:creationId xmlns:a16="http://schemas.microsoft.com/office/drawing/2014/main" id="{D6CB7BA5-CC31-43F5-B212-2F78DE0F7BD0}"/>
                  </a:ext>
                </a:extLst>
              </p14:cNvPr>
              <p14:cNvContentPartPr/>
              <p14:nvPr/>
            </p14:nvContentPartPr>
            <p14:xfrm>
              <a:off x="3418080" y="6031020"/>
              <a:ext cx="37440" cy="15840"/>
            </p14:xfrm>
          </p:contentPart>
        </mc:Choice>
        <mc:Fallback xmlns="">
          <p:pic>
            <p:nvPicPr>
              <p:cNvPr id="190" name="Tinta 189">
                <a:extLst>
                  <a:ext uri="{FF2B5EF4-FFF2-40B4-BE49-F238E27FC236}">
                    <a16:creationId xmlns:a16="http://schemas.microsoft.com/office/drawing/2014/main" id="{D6CB7BA5-CC31-43F5-B212-2F78DE0F7BD0}"/>
                  </a:ext>
                </a:extLst>
              </p:cNvPr>
              <p:cNvPicPr/>
              <p:nvPr/>
            </p:nvPicPr>
            <p:blipFill>
              <a:blip r:embed="rId111"/>
              <a:stretch>
                <a:fillRect/>
              </a:stretch>
            </p:blipFill>
            <p:spPr>
              <a:xfrm>
                <a:off x="3413760" y="6026700"/>
                <a:ext cx="4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8" name="Tinta 137">
                <a:extLst>
                  <a:ext uri="{FF2B5EF4-FFF2-40B4-BE49-F238E27FC236}">
                    <a16:creationId xmlns:a16="http://schemas.microsoft.com/office/drawing/2014/main" id="{F0FFA687-F215-453C-96C0-A855566F3CD6}"/>
                  </a:ext>
                </a:extLst>
              </p14:cNvPr>
              <p14:cNvContentPartPr/>
              <p14:nvPr/>
            </p14:nvContentPartPr>
            <p14:xfrm>
              <a:off x="222720" y="5397420"/>
              <a:ext cx="2520" cy="22680"/>
            </p14:xfrm>
          </p:contentPart>
        </mc:Choice>
        <mc:Fallback xmlns="">
          <p:pic>
            <p:nvPicPr>
              <p:cNvPr id="138" name="Tinta 137">
                <a:extLst>
                  <a:ext uri="{FF2B5EF4-FFF2-40B4-BE49-F238E27FC236}">
                    <a16:creationId xmlns:a16="http://schemas.microsoft.com/office/drawing/2014/main" id="{F0FFA687-F215-453C-96C0-A855566F3CD6}"/>
                  </a:ext>
                </a:extLst>
              </p:cNvPr>
              <p:cNvPicPr/>
              <p:nvPr/>
            </p:nvPicPr>
            <p:blipFill>
              <a:blip r:embed="rId113"/>
              <a:stretch>
                <a:fillRect/>
              </a:stretch>
            </p:blipFill>
            <p:spPr>
              <a:xfrm>
                <a:off x="217680" y="5393100"/>
                <a:ext cx="12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3" name="Tinta 222">
                <a:extLst>
                  <a:ext uri="{FF2B5EF4-FFF2-40B4-BE49-F238E27FC236}">
                    <a16:creationId xmlns:a16="http://schemas.microsoft.com/office/drawing/2014/main" id="{ECE0F48C-CBFE-4DEF-9B8E-1A5A383A9670}"/>
                  </a:ext>
                </a:extLst>
              </p14:cNvPr>
              <p14:cNvContentPartPr/>
              <p14:nvPr/>
            </p14:nvContentPartPr>
            <p14:xfrm>
              <a:off x="1144680" y="5010780"/>
              <a:ext cx="10800" cy="26280"/>
            </p14:xfrm>
          </p:contentPart>
        </mc:Choice>
        <mc:Fallback xmlns="">
          <p:pic>
            <p:nvPicPr>
              <p:cNvPr id="223" name="Tinta 222">
                <a:extLst>
                  <a:ext uri="{FF2B5EF4-FFF2-40B4-BE49-F238E27FC236}">
                    <a16:creationId xmlns:a16="http://schemas.microsoft.com/office/drawing/2014/main" id="{ECE0F48C-CBFE-4DEF-9B8E-1A5A383A9670}"/>
                  </a:ext>
                </a:extLst>
              </p:cNvPr>
              <p:cNvPicPr/>
              <p:nvPr/>
            </p:nvPicPr>
            <p:blipFill>
              <a:blip r:embed="rId171"/>
              <a:stretch>
                <a:fillRect/>
              </a:stretch>
            </p:blipFill>
            <p:spPr>
              <a:xfrm>
                <a:off x="1140360" y="5006460"/>
                <a:ext cx="19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4" name="Tinta 223">
                <a:extLst>
                  <a:ext uri="{FF2B5EF4-FFF2-40B4-BE49-F238E27FC236}">
                    <a16:creationId xmlns:a16="http://schemas.microsoft.com/office/drawing/2014/main" id="{3824D23A-9006-4CEE-A4BA-3528437F2644}"/>
                  </a:ext>
                </a:extLst>
              </p14:cNvPr>
              <p14:cNvContentPartPr/>
              <p14:nvPr/>
            </p14:nvContentPartPr>
            <p14:xfrm>
              <a:off x="2177880" y="5021220"/>
              <a:ext cx="30240" cy="43200"/>
            </p14:xfrm>
          </p:contentPart>
        </mc:Choice>
        <mc:Fallback xmlns="">
          <p:pic>
            <p:nvPicPr>
              <p:cNvPr id="224" name="Tinta 223">
                <a:extLst>
                  <a:ext uri="{FF2B5EF4-FFF2-40B4-BE49-F238E27FC236}">
                    <a16:creationId xmlns:a16="http://schemas.microsoft.com/office/drawing/2014/main" id="{3824D23A-9006-4CEE-A4BA-3528437F2644}"/>
                  </a:ext>
                </a:extLst>
              </p:cNvPr>
              <p:cNvPicPr/>
              <p:nvPr/>
            </p:nvPicPr>
            <p:blipFill>
              <a:blip r:embed="rId173"/>
              <a:stretch>
                <a:fillRect/>
              </a:stretch>
            </p:blipFill>
            <p:spPr>
              <a:xfrm>
                <a:off x="2173560" y="5016900"/>
                <a:ext cx="38880" cy="51840"/>
              </a:xfrm>
              <a:prstGeom prst="rect">
                <a:avLst/>
              </a:prstGeom>
            </p:spPr>
          </p:pic>
        </mc:Fallback>
      </mc:AlternateContent>
      <p:grpSp>
        <p:nvGrpSpPr>
          <p:cNvPr id="231" name="Agrupar 230">
            <a:extLst>
              <a:ext uri="{FF2B5EF4-FFF2-40B4-BE49-F238E27FC236}">
                <a16:creationId xmlns:a16="http://schemas.microsoft.com/office/drawing/2014/main" id="{E28AA80D-05FD-41A4-AC52-72300598103A}"/>
              </a:ext>
            </a:extLst>
          </p:cNvPr>
          <p:cNvGrpSpPr/>
          <p:nvPr/>
        </p:nvGrpSpPr>
        <p:grpSpPr>
          <a:xfrm>
            <a:off x="4377120" y="6400380"/>
            <a:ext cx="644400" cy="224640"/>
            <a:chOff x="4377120" y="6400380"/>
            <a:chExt cx="644400" cy="224640"/>
          </a:xfrm>
        </p:grpSpPr>
        <mc:AlternateContent xmlns:mc="http://schemas.openxmlformats.org/markup-compatibility/2006" xmlns:p14="http://schemas.microsoft.com/office/powerpoint/2010/main">
          <mc:Choice Requires="p14">
            <p:contentPart p14:bwMode="auto" r:id="rId174">
              <p14:nvContentPartPr>
                <p14:cNvPr id="225" name="Tinta 224">
                  <a:extLst>
                    <a:ext uri="{FF2B5EF4-FFF2-40B4-BE49-F238E27FC236}">
                      <a16:creationId xmlns:a16="http://schemas.microsoft.com/office/drawing/2014/main" id="{0D69DC4B-E345-4378-AE0C-3621D4A1F135}"/>
                    </a:ext>
                  </a:extLst>
                </p14:cNvPr>
                <p14:cNvContentPartPr/>
                <p14:nvPr/>
              </p14:nvContentPartPr>
              <p14:xfrm>
                <a:off x="4478280" y="6400380"/>
                <a:ext cx="27360" cy="224640"/>
              </p14:xfrm>
            </p:contentPart>
          </mc:Choice>
          <mc:Fallback xmlns="">
            <p:pic>
              <p:nvPicPr>
                <p:cNvPr id="225" name="Tinta 224">
                  <a:extLst>
                    <a:ext uri="{FF2B5EF4-FFF2-40B4-BE49-F238E27FC236}">
                      <a16:creationId xmlns:a16="http://schemas.microsoft.com/office/drawing/2014/main" id="{0D69DC4B-E345-4378-AE0C-3621D4A1F135}"/>
                    </a:ext>
                  </a:extLst>
                </p:cNvPr>
                <p:cNvPicPr/>
                <p:nvPr/>
              </p:nvPicPr>
              <p:blipFill>
                <a:blip r:embed="rId175"/>
                <a:stretch>
                  <a:fillRect/>
                </a:stretch>
              </p:blipFill>
              <p:spPr>
                <a:xfrm>
                  <a:off x="4473960" y="6396060"/>
                  <a:ext cx="36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6" name="Tinta 225">
                  <a:extLst>
                    <a:ext uri="{FF2B5EF4-FFF2-40B4-BE49-F238E27FC236}">
                      <a16:creationId xmlns:a16="http://schemas.microsoft.com/office/drawing/2014/main" id="{C74446BF-4F46-4A10-8F65-AE0A613F51AC}"/>
                    </a:ext>
                  </a:extLst>
                </p14:cNvPr>
                <p14:cNvContentPartPr/>
                <p14:nvPr/>
              </p14:nvContentPartPr>
              <p14:xfrm>
                <a:off x="4377120" y="6426300"/>
                <a:ext cx="183600" cy="15840"/>
              </p14:xfrm>
            </p:contentPart>
          </mc:Choice>
          <mc:Fallback xmlns="">
            <p:pic>
              <p:nvPicPr>
                <p:cNvPr id="226" name="Tinta 225">
                  <a:extLst>
                    <a:ext uri="{FF2B5EF4-FFF2-40B4-BE49-F238E27FC236}">
                      <a16:creationId xmlns:a16="http://schemas.microsoft.com/office/drawing/2014/main" id="{C74446BF-4F46-4A10-8F65-AE0A613F51AC}"/>
                    </a:ext>
                  </a:extLst>
                </p:cNvPr>
                <p:cNvPicPr/>
                <p:nvPr/>
              </p:nvPicPr>
              <p:blipFill>
                <a:blip r:embed="rId177"/>
                <a:stretch>
                  <a:fillRect/>
                </a:stretch>
              </p:blipFill>
              <p:spPr>
                <a:xfrm>
                  <a:off x="4372800" y="6421980"/>
                  <a:ext cx="192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7" name="Tinta 226">
                  <a:extLst>
                    <a:ext uri="{FF2B5EF4-FFF2-40B4-BE49-F238E27FC236}">
                      <a16:creationId xmlns:a16="http://schemas.microsoft.com/office/drawing/2014/main" id="{A774383A-F76A-46B6-8B23-DA1BCD1AC222}"/>
                    </a:ext>
                  </a:extLst>
                </p14:cNvPr>
                <p14:cNvContentPartPr/>
                <p14:nvPr/>
              </p14:nvContentPartPr>
              <p14:xfrm>
                <a:off x="4652160" y="6427020"/>
                <a:ext cx="15120" cy="157680"/>
              </p14:xfrm>
            </p:contentPart>
          </mc:Choice>
          <mc:Fallback xmlns="">
            <p:pic>
              <p:nvPicPr>
                <p:cNvPr id="227" name="Tinta 226">
                  <a:extLst>
                    <a:ext uri="{FF2B5EF4-FFF2-40B4-BE49-F238E27FC236}">
                      <a16:creationId xmlns:a16="http://schemas.microsoft.com/office/drawing/2014/main" id="{A774383A-F76A-46B6-8B23-DA1BCD1AC222}"/>
                    </a:ext>
                  </a:extLst>
                </p:cNvPr>
                <p:cNvPicPr/>
                <p:nvPr/>
              </p:nvPicPr>
              <p:blipFill>
                <a:blip r:embed="rId179"/>
                <a:stretch>
                  <a:fillRect/>
                </a:stretch>
              </p:blipFill>
              <p:spPr>
                <a:xfrm>
                  <a:off x="4647840" y="6422700"/>
                  <a:ext cx="23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8" name="Tinta 227">
                  <a:extLst>
                    <a:ext uri="{FF2B5EF4-FFF2-40B4-BE49-F238E27FC236}">
                      <a16:creationId xmlns:a16="http://schemas.microsoft.com/office/drawing/2014/main" id="{F4D34CB2-A23F-42DF-8361-749B4EE75257}"/>
                    </a:ext>
                  </a:extLst>
                </p14:cNvPr>
                <p14:cNvContentPartPr/>
                <p14:nvPr/>
              </p14:nvContentPartPr>
              <p14:xfrm>
                <a:off x="4747920" y="6454020"/>
                <a:ext cx="99000" cy="147600"/>
              </p14:xfrm>
            </p:contentPart>
          </mc:Choice>
          <mc:Fallback xmlns="">
            <p:pic>
              <p:nvPicPr>
                <p:cNvPr id="228" name="Tinta 227">
                  <a:extLst>
                    <a:ext uri="{FF2B5EF4-FFF2-40B4-BE49-F238E27FC236}">
                      <a16:creationId xmlns:a16="http://schemas.microsoft.com/office/drawing/2014/main" id="{F4D34CB2-A23F-42DF-8361-749B4EE75257}"/>
                    </a:ext>
                  </a:extLst>
                </p:cNvPr>
                <p:cNvPicPr/>
                <p:nvPr/>
              </p:nvPicPr>
              <p:blipFill>
                <a:blip r:embed="rId181"/>
                <a:stretch>
                  <a:fillRect/>
                </a:stretch>
              </p:blipFill>
              <p:spPr>
                <a:xfrm>
                  <a:off x="4743600" y="6449700"/>
                  <a:ext cx="107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9" name="Tinta 228">
                  <a:extLst>
                    <a:ext uri="{FF2B5EF4-FFF2-40B4-BE49-F238E27FC236}">
                      <a16:creationId xmlns:a16="http://schemas.microsoft.com/office/drawing/2014/main" id="{F1702359-F457-4C8C-91A1-22FB036A659A}"/>
                    </a:ext>
                  </a:extLst>
                </p14:cNvPr>
                <p14:cNvContentPartPr/>
                <p14:nvPr/>
              </p14:nvContentPartPr>
              <p14:xfrm>
                <a:off x="4842600" y="6429540"/>
                <a:ext cx="178920" cy="184680"/>
              </p14:xfrm>
            </p:contentPart>
          </mc:Choice>
          <mc:Fallback xmlns="">
            <p:pic>
              <p:nvPicPr>
                <p:cNvPr id="229" name="Tinta 228">
                  <a:extLst>
                    <a:ext uri="{FF2B5EF4-FFF2-40B4-BE49-F238E27FC236}">
                      <a16:creationId xmlns:a16="http://schemas.microsoft.com/office/drawing/2014/main" id="{F1702359-F457-4C8C-91A1-22FB036A659A}"/>
                    </a:ext>
                  </a:extLst>
                </p:cNvPr>
                <p:cNvPicPr/>
                <p:nvPr/>
              </p:nvPicPr>
              <p:blipFill>
                <a:blip r:embed="rId183"/>
                <a:stretch>
                  <a:fillRect/>
                </a:stretch>
              </p:blipFill>
              <p:spPr>
                <a:xfrm>
                  <a:off x="4838280" y="6425220"/>
                  <a:ext cx="18756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230" name="Tinta 229">
                <a:extLst>
                  <a:ext uri="{FF2B5EF4-FFF2-40B4-BE49-F238E27FC236}">
                    <a16:creationId xmlns:a16="http://schemas.microsoft.com/office/drawing/2014/main" id="{D857A94E-66FC-40CB-B170-F900CF7228D8}"/>
                  </a:ext>
                </a:extLst>
              </p14:cNvPr>
              <p14:cNvContentPartPr/>
              <p14:nvPr/>
            </p14:nvContentPartPr>
            <p14:xfrm>
              <a:off x="5167680" y="6398220"/>
              <a:ext cx="138960" cy="216720"/>
            </p14:xfrm>
          </p:contentPart>
        </mc:Choice>
        <mc:Fallback xmlns="">
          <p:pic>
            <p:nvPicPr>
              <p:cNvPr id="230" name="Tinta 229">
                <a:extLst>
                  <a:ext uri="{FF2B5EF4-FFF2-40B4-BE49-F238E27FC236}">
                    <a16:creationId xmlns:a16="http://schemas.microsoft.com/office/drawing/2014/main" id="{D857A94E-66FC-40CB-B170-F900CF7228D8}"/>
                  </a:ext>
                </a:extLst>
              </p:cNvPr>
              <p:cNvPicPr/>
              <p:nvPr/>
            </p:nvPicPr>
            <p:blipFill>
              <a:blip r:embed="rId185"/>
              <a:stretch>
                <a:fillRect/>
              </a:stretch>
            </p:blipFill>
            <p:spPr>
              <a:xfrm>
                <a:off x="5163360" y="6393900"/>
                <a:ext cx="147600" cy="225360"/>
              </a:xfrm>
              <a:prstGeom prst="rect">
                <a:avLst/>
              </a:prstGeom>
            </p:spPr>
          </p:pic>
        </mc:Fallback>
      </mc:AlternateContent>
    </p:spTree>
    <p:extLst>
      <p:ext uri="{BB962C8B-B14F-4D97-AF65-F5344CB8AC3E}">
        <p14:creationId xmlns:p14="http://schemas.microsoft.com/office/powerpoint/2010/main" val="66903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anodo do LED fica ligado permanentemente ao +24 V, e o terminal de entrada, ao catodo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mc:AlternateContent xmlns:mc="http://schemas.openxmlformats.org/markup-compatibility/2006" xmlns:p14="http://schemas.microsoft.com/office/powerpoint/2010/main">
        <mc:Choice Requires="p14">
          <p:contentPart p14:bwMode="auto" r:id="rId3">
            <p14:nvContentPartPr>
              <p14:cNvPr id="33" name="Tinta 32">
                <a:extLst>
                  <a:ext uri="{FF2B5EF4-FFF2-40B4-BE49-F238E27FC236}">
                    <a16:creationId xmlns:a16="http://schemas.microsoft.com/office/drawing/2014/main" id="{256370F8-FBA1-4F30-9CA8-0AAD9874AD81}"/>
                  </a:ext>
                </a:extLst>
              </p14:cNvPr>
              <p14:cNvContentPartPr/>
              <p14:nvPr/>
            </p14:nvContentPartPr>
            <p14:xfrm>
              <a:off x="4740720" y="2100900"/>
              <a:ext cx="3240" cy="12240"/>
            </p14:xfrm>
          </p:contentPart>
        </mc:Choice>
        <mc:Fallback xmlns="">
          <p:pic>
            <p:nvPicPr>
              <p:cNvPr id="33" name="Tinta 32">
                <a:extLst>
                  <a:ext uri="{FF2B5EF4-FFF2-40B4-BE49-F238E27FC236}">
                    <a16:creationId xmlns:a16="http://schemas.microsoft.com/office/drawing/2014/main" id="{256370F8-FBA1-4F30-9CA8-0AAD9874AD81}"/>
                  </a:ext>
                </a:extLst>
              </p:cNvPr>
              <p:cNvPicPr/>
              <p:nvPr/>
            </p:nvPicPr>
            <p:blipFill>
              <a:blip r:embed="rId4"/>
              <a:stretch>
                <a:fillRect/>
              </a:stretch>
            </p:blipFill>
            <p:spPr>
              <a:xfrm>
                <a:off x="4736400" y="2096580"/>
                <a:ext cx="11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6" name="Tinta 75">
                <a:extLst>
                  <a:ext uri="{FF2B5EF4-FFF2-40B4-BE49-F238E27FC236}">
                    <a16:creationId xmlns:a16="http://schemas.microsoft.com/office/drawing/2014/main" id="{9B924C91-C01C-4B7A-81C1-E0E7348E227E}"/>
                  </a:ext>
                </a:extLst>
              </p14:cNvPr>
              <p14:cNvContentPartPr/>
              <p14:nvPr/>
            </p14:nvContentPartPr>
            <p14:xfrm>
              <a:off x="726360" y="4601460"/>
              <a:ext cx="1080" cy="1080"/>
            </p14:xfrm>
          </p:contentPart>
        </mc:Choice>
        <mc:Fallback xmlns="">
          <p:pic>
            <p:nvPicPr>
              <p:cNvPr id="76" name="Tinta 75">
                <a:extLst>
                  <a:ext uri="{FF2B5EF4-FFF2-40B4-BE49-F238E27FC236}">
                    <a16:creationId xmlns:a16="http://schemas.microsoft.com/office/drawing/2014/main" id="{9B924C91-C01C-4B7A-81C1-E0E7348E227E}"/>
                  </a:ext>
                </a:extLst>
              </p:cNvPr>
              <p:cNvPicPr/>
              <p:nvPr/>
            </p:nvPicPr>
            <p:blipFill>
              <a:blip r:embed="rId6"/>
              <a:stretch>
                <a:fillRect/>
              </a:stretch>
            </p:blipFill>
            <p:spPr>
              <a:xfrm>
                <a:off x="722040" y="4594980"/>
                <a:ext cx="9720" cy="14040"/>
              </a:xfrm>
              <a:prstGeom prst="rect">
                <a:avLst/>
              </a:prstGeom>
            </p:spPr>
          </p:pic>
        </mc:Fallback>
      </mc:AlternateContent>
    </p:spTree>
    <p:extLst>
      <p:ext uri="{BB962C8B-B14F-4D97-AF65-F5344CB8AC3E}">
        <p14:creationId xmlns:p14="http://schemas.microsoft.com/office/powerpoint/2010/main" val="181237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anodo do LED fica ligado permanentemente ao +24 V, e o terminal de entrada, ao catodo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82091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 maioria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a:t>
            </a:r>
            <a:r>
              <a:rPr lang="pt-BR" dirty="0" err="1"/>
              <a:t>ms</a:t>
            </a:r>
            <a:r>
              <a:rPr lang="pt-BR" dirty="0"/>
              <a:t>, o que limita sua utilização 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2"/>
          <a:stretch>
            <a:fillRect/>
          </a:stretch>
        </p:blipFill>
        <p:spPr>
          <a:xfrm>
            <a:off x="8998415" y="2809262"/>
            <a:ext cx="2140415" cy="1041283"/>
          </a:xfrm>
          <a:prstGeom prst="rect">
            <a:avLst/>
          </a:prstGeom>
        </p:spPr>
      </p:pic>
      <p:pic>
        <p:nvPicPr>
          <p:cNvPr id="7" name="Espaço Reservado para Conteúdo 6">
            <a:extLst>
              <a:ext uri="{FF2B5EF4-FFF2-40B4-BE49-F238E27FC236}">
                <a16:creationId xmlns:a16="http://schemas.microsoft.com/office/drawing/2014/main" id="{E34F220B-0A0E-4BFE-AC80-85986FB38754}"/>
              </a:ext>
            </a:extLst>
          </p:cNvPr>
          <p:cNvPicPr>
            <a:picLocks noGrp="1" noChangeAspect="1"/>
          </p:cNvPicPr>
          <p:nvPr>
            <p:ph idx="1"/>
          </p:nvPr>
        </p:nvPicPr>
        <p:blipFill>
          <a:blip r:embed="rId3"/>
          <a:stretch>
            <a:fillRect/>
          </a:stretch>
        </p:blipFill>
        <p:spPr>
          <a:xfrm>
            <a:off x="475136" y="2045935"/>
            <a:ext cx="8523279" cy="2766130"/>
          </a:xfrm>
        </p:spPr>
      </p:pic>
      <p:grpSp>
        <p:nvGrpSpPr>
          <p:cNvPr id="12" name="Agrupar 11">
            <a:extLst>
              <a:ext uri="{FF2B5EF4-FFF2-40B4-BE49-F238E27FC236}">
                <a16:creationId xmlns:a16="http://schemas.microsoft.com/office/drawing/2014/main" id="{402B21CD-4D96-41A7-896C-8A708EBB7B12}"/>
              </a:ext>
            </a:extLst>
          </p:cNvPr>
          <p:cNvGrpSpPr/>
          <p:nvPr/>
        </p:nvGrpSpPr>
        <p:grpSpPr>
          <a:xfrm>
            <a:off x="217320" y="3410940"/>
            <a:ext cx="318600" cy="192960"/>
            <a:chOff x="217320" y="3410940"/>
            <a:chExt cx="318600" cy="192960"/>
          </a:xfrm>
        </p:grpSpPr>
        <mc:AlternateContent xmlns:mc="http://schemas.openxmlformats.org/markup-compatibility/2006" xmlns:p14="http://schemas.microsoft.com/office/powerpoint/2010/main">
          <mc:Choice Requires="p14">
            <p:contentPart p14:bwMode="auto" r:id="rId4">
              <p14:nvContentPartPr>
                <p14:cNvPr id="8" name="Tinta 7">
                  <a:extLst>
                    <a:ext uri="{FF2B5EF4-FFF2-40B4-BE49-F238E27FC236}">
                      <a16:creationId xmlns:a16="http://schemas.microsoft.com/office/drawing/2014/main" id="{F39F2C0B-D89B-4CF7-B329-257500F51DC4}"/>
                    </a:ext>
                  </a:extLst>
                </p14:cNvPr>
                <p14:cNvContentPartPr/>
                <p14:nvPr/>
              </p14:nvContentPartPr>
              <p14:xfrm>
                <a:off x="217320" y="3576180"/>
                <a:ext cx="4320" cy="16560"/>
              </p14:xfrm>
            </p:contentPart>
          </mc:Choice>
          <mc:Fallback xmlns="">
            <p:pic>
              <p:nvPicPr>
                <p:cNvPr id="8" name="Tinta 7">
                  <a:extLst>
                    <a:ext uri="{FF2B5EF4-FFF2-40B4-BE49-F238E27FC236}">
                      <a16:creationId xmlns:a16="http://schemas.microsoft.com/office/drawing/2014/main" id="{F39F2C0B-D89B-4CF7-B329-257500F51DC4}"/>
                    </a:ext>
                  </a:extLst>
                </p:cNvPr>
                <p:cNvPicPr/>
                <p:nvPr/>
              </p:nvPicPr>
              <p:blipFill>
                <a:blip r:embed="rId5"/>
                <a:stretch>
                  <a:fillRect/>
                </a:stretch>
              </p:blipFill>
              <p:spPr>
                <a:xfrm>
                  <a:off x="213000" y="3571860"/>
                  <a:ext cx="12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Tinta 8">
                  <a:extLst>
                    <a:ext uri="{FF2B5EF4-FFF2-40B4-BE49-F238E27FC236}">
                      <a16:creationId xmlns:a16="http://schemas.microsoft.com/office/drawing/2014/main" id="{F9B0B835-566D-4B71-B1BA-417764BC7539}"/>
                    </a:ext>
                  </a:extLst>
                </p14:cNvPr>
                <p14:cNvContentPartPr/>
                <p14:nvPr/>
              </p14:nvContentPartPr>
              <p14:xfrm>
                <a:off x="217320" y="3410940"/>
                <a:ext cx="101880" cy="192960"/>
              </p14:xfrm>
            </p:contentPart>
          </mc:Choice>
          <mc:Fallback xmlns="">
            <p:pic>
              <p:nvPicPr>
                <p:cNvPr id="9" name="Tinta 8">
                  <a:extLst>
                    <a:ext uri="{FF2B5EF4-FFF2-40B4-BE49-F238E27FC236}">
                      <a16:creationId xmlns:a16="http://schemas.microsoft.com/office/drawing/2014/main" id="{F9B0B835-566D-4B71-B1BA-417764BC7539}"/>
                    </a:ext>
                  </a:extLst>
                </p:cNvPr>
                <p:cNvPicPr/>
                <p:nvPr/>
              </p:nvPicPr>
              <p:blipFill>
                <a:blip r:embed="rId7"/>
                <a:stretch>
                  <a:fillRect/>
                </a:stretch>
              </p:blipFill>
              <p:spPr>
                <a:xfrm>
                  <a:off x="213000" y="3406620"/>
                  <a:ext cx="110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Tinta 9">
                  <a:extLst>
                    <a:ext uri="{FF2B5EF4-FFF2-40B4-BE49-F238E27FC236}">
                      <a16:creationId xmlns:a16="http://schemas.microsoft.com/office/drawing/2014/main" id="{58B86CF4-8F83-4BAC-BC83-A3796234F565}"/>
                    </a:ext>
                  </a:extLst>
                </p14:cNvPr>
                <p14:cNvContentPartPr/>
                <p14:nvPr/>
              </p14:nvContentPartPr>
              <p14:xfrm>
                <a:off x="222000" y="3510660"/>
                <a:ext cx="119160" cy="24480"/>
              </p14:xfrm>
            </p:contentPart>
          </mc:Choice>
          <mc:Fallback xmlns="">
            <p:pic>
              <p:nvPicPr>
                <p:cNvPr id="10" name="Tinta 9">
                  <a:extLst>
                    <a:ext uri="{FF2B5EF4-FFF2-40B4-BE49-F238E27FC236}">
                      <a16:creationId xmlns:a16="http://schemas.microsoft.com/office/drawing/2014/main" id="{58B86CF4-8F83-4BAC-BC83-A3796234F565}"/>
                    </a:ext>
                  </a:extLst>
                </p:cNvPr>
                <p:cNvPicPr/>
                <p:nvPr/>
              </p:nvPicPr>
              <p:blipFill>
                <a:blip r:embed="rId9"/>
                <a:stretch>
                  <a:fillRect/>
                </a:stretch>
              </p:blipFill>
              <p:spPr>
                <a:xfrm>
                  <a:off x="217680" y="3506340"/>
                  <a:ext cx="127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A85D376F-D07C-409F-B7C6-A5017B3E73E8}"/>
                    </a:ext>
                  </a:extLst>
                </p14:cNvPr>
                <p14:cNvContentPartPr/>
                <p14:nvPr/>
              </p14:nvContentPartPr>
              <p14:xfrm>
                <a:off x="402000" y="3441540"/>
                <a:ext cx="133920" cy="136440"/>
              </p14:xfrm>
            </p:contentPart>
          </mc:Choice>
          <mc:Fallback xmlns="">
            <p:pic>
              <p:nvPicPr>
                <p:cNvPr id="11" name="Tinta 10">
                  <a:extLst>
                    <a:ext uri="{FF2B5EF4-FFF2-40B4-BE49-F238E27FC236}">
                      <a16:creationId xmlns:a16="http://schemas.microsoft.com/office/drawing/2014/main" id="{A85D376F-D07C-409F-B7C6-A5017B3E73E8}"/>
                    </a:ext>
                  </a:extLst>
                </p:cNvPr>
                <p:cNvPicPr/>
                <p:nvPr/>
              </p:nvPicPr>
              <p:blipFill>
                <a:blip r:embed="rId11"/>
                <a:stretch>
                  <a:fillRect/>
                </a:stretch>
              </p:blipFill>
              <p:spPr>
                <a:xfrm>
                  <a:off x="397680" y="3437220"/>
                  <a:ext cx="142560" cy="145080"/>
                </a:xfrm>
                <a:prstGeom prst="rect">
                  <a:avLst/>
                </a:prstGeom>
              </p:spPr>
            </p:pic>
          </mc:Fallback>
        </mc:AlternateContent>
      </p:grpSp>
      <p:grpSp>
        <p:nvGrpSpPr>
          <p:cNvPr id="22" name="Agrupar 21">
            <a:extLst>
              <a:ext uri="{FF2B5EF4-FFF2-40B4-BE49-F238E27FC236}">
                <a16:creationId xmlns:a16="http://schemas.microsoft.com/office/drawing/2014/main" id="{F36E1C33-D804-4C2D-9E30-56DB0D465179}"/>
              </a:ext>
            </a:extLst>
          </p:cNvPr>
          <p:cNvGrpSpPr/>
          <p:nvPr/>
        </p:nvGrpSpPr>
        <p:grpSpPr>
          <a:xfrm>
            <a:off x="2771160" y="1672860"/>
            <a:ext cx="174240" cy="1238040"/>
            <a:chOff x="2771160" y="1672860"/>
            <a:chExt cx="174240" cy="1238040"/>
          </a:xfrm>
        </p:grpSpPr>
        <mc:AlternateContent xmlns:mc="http://schemas.openxmlformats.org/markup-compatibility/2006" xmlns:p14="http://schemas.microsoft.com/office/powerpoint/2010/main">
          <mc:Choice Requires="p14">
            <p:contentPart p14:bwMode="auto" r:id="rId12">
              <p14:nvContentPartPr>
                <p14:cNvPr id="20" name="Tinta 19">
                  <a:extLst>
                    <a:ext uri="{FF2B5EF4-FFF2-40B4-BE49-F238E27FC236}">
                      <a16:creationId xmlns:a16="http://schemas.microsoft.com/office/drawing/2014/main" id="{B235251E-B5D2-430F-A83B-A045EE8E2A18}"/>
                    </a:ext>
                  </a:extLst>
                </p14:cNvPr>
                <p14:cNvContentPartPr/>
                <p14:nvPr/>
              </p14:nvContentPartPr>
              <p14:xfrm>
                <a:off x="2819400" y="1672860"/>
                <a:ext cx="126000" cy="1144080"/>
              </p14:xfrm>
            </p:contentPart>
          </mc:Choice>
          <mc:Fallback xmlns="">
            <p:pic>
              <p:nvPicPr>
                <p:cNvPr id="20" name="Tinta 19">
                  <a:extLst>
                    <a:ext uri="{FF2B5EF4-FFF2-40B4-BE49-F238E27FC236}">
                      <a16:creationId xmlns:a16="http://schemas.microsoft.com/office/drawing/2014/main" id="{B235251E-B5D2-430F-A83B-A045EE8E2A18}"/>
                    </a:ext>
                  </a:extLst>
                </p:cNvPr>
                <p:cNvPicPr/>
                <p:nvPr/>
              </p:nvPicPr>
              <p:blipFill>
                <a:blip r:embed="rId13"/>
                <a:stretch>
                  <a:fillRect/>
                </a:stretch>
              </p:blipFill>
              <p:spPr>
                <a:xfrm>
                  <a:off x="2815080" y="1668540"/>
                  <a:ext cx="134640" cy="11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Tinta 20">
                  <a:extLst>
                    <a:ext uri="{FF2B5EF4-FFF2-40B4-BE49-F238E27FC236}">
                      <a16:creationId xmlns:a16="http://schemas.microsoft.com/office/drawing/2014/main" id="{65DB20B8-69EC-4B1E-9FCC-48E95E9A5B05}"/>
                    </a:ext>
                  </a:extLst>
                </p14:cNvPr>
                <p14:cNvContentPartPr/>
                <p14:nvPr/>
              </p14:nvContentPartPr>
              <p14:xfrm>
                <a:off x="2771160" y="2703900"/>
                <a:ext cx="109080" cy="207000"/>
              </p14:xfrm>
            </p:contentPart>
          </mc:Choice>
          <mc:Fallback xmlns="">
            <p:pic>
              <p:nvPicPr>
                <p:cNvPr id="21" name="Tinta 20">
                  <a:extLst>
                    <a:ext uri="{FF2B5EF4-FFF2-40B4-BE49-F238E27FC236}">
                      <a16:creationId xmlns:a16="http://schemas.microsoft.com/office/drawing/2014/main" id="{65DB20B8-69EC-4B1E-9FCC-48E95E9A5B05}"/>
                    </a:ext>
                  </a:extLst>
                </p:cNvPr>
                <p:cNvPicPr/>
                <p:nvPr/>
              </p:nvPicPr>
              <p:blipFill>
                <a:blip r:embed="rId15"/>
                <a:stretch>
                  <a:fillRect/>
                </a:stretch>
              </p:blipFill>
              <p:spPr>
                <a:xfrm>
                  <a:off x="2766840" y="2699580"/>
                  <a:ext cx="117720" cy="215640"/>
                </a:xfrm>
                <a:prstGeom prst="rect">
                  <a:avLst/>
                </a:prstGeom>
              </p:spPr>
            </p:pic>
          </mc:Fallback>
        </mc:AlternateContent>
      </p:grpSp>
      <p:grpSp>
        <p:nvGrpSpPr>
          <p:cNvPr id="28" name="Agrupar 27">
            <a:extLst>
              <a:ext uri="{FF2B5EF4-FFF2-40B4-BE49-F238E27FC236}">
                <a16:creationId xmlns:a16="http://schemas.microsoft.com/office/drawing/2014/main" id="{28E835FC-6B2D-4862-9814-3B9FC07D95FA}"/>
              </a:ext>
            </a:extLst>
          </p:cNvPr>
          <p:cNvGrpSpPr/>
          <p:nvPr/>
        </p:nvGrpSpPr>
        <p:grpSpPr>
          <a:xfrm>
            <a:off x="3955200" y="802380"/>
            <a:ext cx="1642320" cy="1873800"/>
            <a:chOff x="3955200" y="802380"/>
            <a:chExt cx="1642320" cy="1873800"/>
          </a:xfrm>
        </p:grpSpPr>
        <mc:AlternateContent xmlns:mc="http://schemas.openxmlformats.org/markup-compatibility/2006" xmlns:p14="http://schemas.microsoft.com/office/powerpoint/2010/main">
          <mc:Choice Requires="p14">
            <p:contentPart p14:bwMode="auto" r:id="rId16">
              <p14:nvContentPartPr>
                <p14:cNvPr id="23" name="Tinta 22">
                  <a:extLst>
                    <a:ext uri="{FF2B5EF4-FFF2-40B4-BE49-F238E27FC236}">
                      <a16:creationId xmlns:a16="http://schemas.microsoft.com/office/drawing/2014/main" id="{B61DE617-94A2-42B2-84DD-84C721A3D8A0}"/>
                    </a:ext>
                  </a:extLst>
                </p14:cNvPr>
                <p14:cNvContentPartPr/>
                <p14:nvPr/>
              </p14:nvContentPartPr>
              <p14:xfrm>
                <a:off x="4015320" y="1437420"/>
                <a:ext cx="103680" cy="1238760"/>
              </p14:xfrm>
            </p:contentPart>
          </mc:Choice>
          <mc:Fallback xmlns="">
            <p:pic>
              <p:nvPicPr>
                <p:cNvPr id="23" name="Tinta 22">
                  <a:extLst>
                    <a:ext uri="{FF2B5EF4-FFF2-40B4-BE49-F238E27FC236}">
                      <a16:creationId xmlns:a16="http://schemas.microsoft.com/office/drawing/2014/main" id="{B61DE617-94A2-42B2-84DD-84C721A3D8A0}"/>
                    </a:ext>
                  </a:extLst>
                </p:cNvPr>
                <p:cNvPicPr/>
                <p:nvPr/>
              </p:nvPicPr>
              <p:blipFill>
                <a:blip r:embed="rId17"/>
                <a:stretch>
                  <a:fillRect/>
                </a:stretch>
              </p:blipFill>
              <p:spPr>
                <a:xfrm>
                  <a:off x="4011000" y="1433100"/>
                  <a:ext cx="11232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Tinta 23">
                  <a:extLst>
                    <a:ext uri="{FF2B5EF4-FFF2-40B4-BE49-F238E27FC236}">
                      <a16:creationId xmlns:a16="http://schemas.microsoft.com/office/drawing/2014/main" id="{87039A64-4240-4B71-B58A-BB853B8FFF02}"/>
                    </a:ext>
                  </a:extLst>
                </p14:cNvPr>
                <p14:cNvContentPartPr/>
                <p14:nvPr/>
              </p14:nvContentPartPr>
              <p14:xfrm>
                <a:off x="3955200" y="2382060"/>
                <a:ext cx="128880" cy="294120"/>
              </p14:xfrm>
            </p:contentPart>
          </mc:Choice>
          <mc:Fallback xmlns="">
            <p:pic>
              <p:nvPicPr>
                <p:cNvPr id="24" name="Tinta 23">
                  <a:extLst>
                    <a:ext uri="{FF2B5EF4-FFF2-40B4-BE49-F238E27FC236}">
                      <a16:creationId xmlns:a16="http://schemas.microsoft.com/office/drawing/2014/main" id="{87039A64-4240-4B71-B58A-BB853B8FFF02}"/>
                    </a:ext>
                  </a:extLst>
                </p:cNvPr>
                <p:cNvPicPr/>
                <p:nvPr/>
              </p:nvPicPr>
              <p:blipFill>
                <a:blip r:embed="rId19"/>
                <a:stretch>
                  <a:fillRect/>
                </a:stretch>
              </p:blipFill>
              <p:spPr>
                <a:xfrm>
                  <a:off x="3950880" y="2377740"/>
                  <a:ext cx="137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Tinta 24">
                  <a:extLst>
                    <a:ext uri="{FF2B5EF4-FFF2-40B4-BE49-F238E27FC236}">
                      <a16:creationId xmlns:a16="http://schemas.microsoft.com/office/drawing/2014/main" id="{E1F9643B-0FA9-4053-97F2-62CEA1535669}"/>
                    </a:ext>
                  </a:extLst>
                </p14:cNvPr>
                <p14:cNvContentPartPr/>
                <p14:nvPr/>
              </p14:nvContentPartPr>
              <p14:xfrm>
                <a:off x="4350840" y="802380"/>
                <a:ext cx="23760" cy="1252080"/>
              </p14:xfrm>
            </p:contentPart>
          </mc:Choice>
          <mc:Fallback xmlns="">
            <p:pic>
              <p:nvPicPr>
                <p:cNvPr id="25" name="Tinta 24">
                  <a:extLst>
                    <a:ext uri="{FF2B5EF4-FFF2-40B4-BE49-F238E27FC236}">
                      <a16:creationId xmlns:a16="http://schemas.microsoft.com/office/drawing/2014/main" id="{E1F9643B-0FA9-4053-97F2-62CEA1535669}"/>
                    </a:ext>
                  </a:extLst>
                </p:cNvPr>
                <p:cNvPicPr/>
                <p:nvPr/>
              </p:nvPicPr>
              <p:blipFill>
                <a:blip r:embed="rId21"/>
                <a:stretch>
                  <a:fillRect/>
                </a:stretch>
              </p:blipFill>
              <p:spPr>
                <a:xfrm>
                  <a:off x="4346520" y="798060"/>
                  <a:ext cx="3240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Tinta 25">
                  <a:extLst>
                    <a:ext uri="{FF2B5EF4-FFF2-40B4-BE49-F238E27FC236}">
                      <a16:creationId xmlns:a16="http://schemas.microsoft.com/office/drawing/2014/main" id="{183131D7-E026-4258-8941-EC45CF0167E9}"/>
                    </a:ext>
                  </a:extLst>
                </p14:cNvPr>
                <p14:cNvContentPartPr/>
                <p14:nvPr/>
              </p14:nvContentPartPr>
              <p14:xfrm>
                <a:off x="4315560" y="1576020"/>
                <a:ext cx="989280" cy="27360"/>
              </p14:xfrm>
            </p:contentPart>
          </mc:Choice>
          <mc:Fallback xmlns="">
            <p:pic>
              <p:nvPicPr>
                <p:cNvPr id="26" name="Tinta 25">
                  <a:extLst>
                    <a:ext uri="{FF2B5EF4-FFF2-40B4-BE49-F238E27FC236}">
                      <a16:creationId xmlns:a16="http://schemas.microsoft.com/office/drawing/2014/main" id="{183131D7-E026-4258-8941-EC45CF0167E9}"/>
                    </a:ext>
                  </a:extLst>
                </p:cNvPr>
                <p:cNvPicPr/>
                <p:nvPr/>
              </p:nvPicPr>
              <p:blipFill>
                <a:blip r:embed="rId23"/>
                <a:stretch>
                  <a:fillRect/>
                </a:stretch>
              </p:blipFill>
              <p:spPr>
                <a:xfrm>
                  <a:off x="4311240" y="1571700"/>
                  <a:ext cx="997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Tinta 26">
                  <a:extLst>
                    <a:ext uri="{FF2B5EF4-FFF2-40B4-BE49-F238E27FC236}">
                      <a16:creationId xmlns:a16="http://schemas.microsoft.com/office/drawing/2014/main" id="{1906E171-884A-42CE-950A-E73BC97AF895}"/>
                    </a:ext>
                  </a:extLst>
                </p14:cNvPr>
                <p14:cNvContentPartPr/>
                <p14:nvPr/>
              </p14:nvContentPartPr>
              <p14:xfrm>
                <a:off x="4375680" y="1154820"/>
                <a:ext cx="1221840" cy="67680"/>
              </p14:xfrm>
            </p:contentPart>
          </mc:Choice>
          <mc:Fallback xmlns="">
            <p:pic>
              <p:nvPicPr>
                <p:cNvPr id="27" name="Tinta 26">
                  <a:extLst>
                    <a:ext uri="{FF2B5EF4-FFF2-40B4-BE49-F238E27FC236}">
                      <a16:creationId xmlns:a16="http://schemas.microsoft.com/office/drawing/2014/main" id="{1906E171-884A-42CE-950A-E73BC97AF895}"/>
                    </a:ext>
                  </a:extLst>
                </p:cNvPr>
                <p:cNvPicPr/>
                <p:nvPr/>
              </p:nvPicPr>
              <p:blipFill>
                <a:blip r:embed="rId25"/>
                <a:stretch>
                  <a:fillRect/>
                </a:stretch>
              </p:blipFill>
              <p:spPr>
                <a:xfrm>
                  <a:off x="4371360" y="1150500"/>
                  <a:ext cx="123048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9" name="Tinta 28">
                <a:extLst>
                  <a:ext uri="{FF2B5EF4-FFF2-40B4-BE49-F238E27FC236}">
                    <a16:creationId xmlns:a16="http://schemas.microsoft.com/office/drawing/2014/main" id="{2D8AC087-4F7C-4A08-84C7-422D7C74CD59}"/>
                  </a:ext>
                </a:extLst>
              </p14:cNvPr>
              <p14:cNvContentPartPr/>
              <p14:nvPr/>
            </p14:nvContentPartPr>
            <p14:xfrm>
              <a:off x="2824080" y="2090820"/>
              <a:ext cx="360" cy="360"/>
            </p14:xfrm>
          </p:contentPart>
        </mc:Choice>
        <mc:Fallback xmlns="">
          <p:pic>
            <p:nvPicPr>
              <p:cNvPr id="29" name="Tinta 28">
                <a:extLst>
                  <a:ext uri="{FF2B5EF4-FFF2-40B4-BE49-F238E27FC236}">
                    <a16:creationId xmlns:a16="http://schemas.microsoft.com/office/drawing/2014/main" id="{2D8AC087-4F7C-4A08-84C7-422D7C74CD59}"/>
                  </a:ext>
                </a:extLst>
              </p:cNvPr>
              <p:cNvPicPr/>
              <p:nvPr/>
            </p:nvPicPr>
            <p:blipFill>
              <a:blip r:embed="rId27"/>
              <a:stretch>
                <a:fillRect/>
              </a:stretch>
            </p:blipFill>
            <p:spPr>
              <a:xfrm>
                <a:off x="2819760" y="2086500"/>
                <a:ext cx="9000" cy="9000"/>
              </a:xfrm>
              <a:prstGeom prst="rect">
                <a:avLst/>
              </a:prstGeom>
            </p:spPr>
          </p:pic>
        </mc:Fallback>
      </mc:AlternateContent>
      <p:grpSp>
        <p:nvGrpSpPr>
          <p:cNvPr id="41" name="Agrupar 40">
            <a:extLst>
              <a:ext uri="{FF2B5EF4-FFF2-40B4-BE49-F238E27FC236}">
                <a16:creationId xmlns:a16="http://schemas.microsoft.com/office/drawing/2014/main" id="{5314895C-3833-46D0-9A3E-10D6EA5E2CAB}"/>
              </a:ext>
            </a:extLst>
          </p:cNvPr>
          <p:cNvGrpSpPr/>
          <p:nvPr/>
        </p:nvGrpSpPr>
        <p:grpSpPr>
          <a:xfrm>
            <a:off x="2326560" y="831180"/>
            <a:ext cx="1109160" cy="969120"/>
            <a:chOff x="2326560" y="831180"/>
            <a:chExt cx="1109160" cy="969120"/>
          </a:xfrm>
        </p:grpSpPr>
        <mc:AlternateContent xmlns:mc="http://schemas.openxmlformats.org/markup-compatibility/2006" xmlns:p14="http://schemas.microsoft.com/office/powerpoint/2010/main">
          <mc:Choice Requires="p14">
            <p:contentPart p14:bwMode="auto" r:id="rId28">
              <p14:nvContentPartPr>
                <p14:cNvPr id="13" name="Tinta 12">
                  <a:extLst>
                    <a:ext uri="{FF2B5EF4-FFF2-40B4-BE49-F238E27FC236}">
                      <a16:creationId xmlns:a16="http://schemas.microsoft.com/office/drawing/2014/main" id="{4E630E09-9EFB-4B5D-B59C-0F22C7086E3A}"/>
                    </a:ext>
                  </a:extLst>
                </p14:cNvPr>
                <p14:cNvContentPartPr/>
                <p14:nvPr/>
              </p14:nvContentPartPr>
              <p14:xfrm>
                <a:off x="2521320" y="831180"/>
                <a:ext cx="15480" cy="829800"/>
              </p14:xfrm>
            </p:contentPart>
          </mc:Choice>
          <mc:Fallback xmlns="">
            <p:pic>
              <p:nvPicPr>
                <p:cNvPr id="13" name="Tinta 12">
                  <a:extLst>
                    <a:ext uri="{FF2B5EF4-FFF2-40B4-BE49-F238E27FC236}">
                      <a16:creationId xmlns:a16="http://schemas.microsoft.com/office/drawing/2014/main" id="{4E630E09-9EFB-4B5D-B59C-0F22C7086E3A}"/>
                    </a:ext>
                  </a:extLst>
                </p:cNvPr>
                <p:cNvPicPr/>
                <p:nvPr/>
              </p:nvPicPr>
              <p:blipFill>
                <a:blip r:embed="rId29"/>
                <a:stretch>
                  <a:fillRect/>
                </a:stretch>
              </p:blipFill>
              <p:spPr>
                <a:xfrm>
                  <a:off x="2517000" y="826860"/>
                  <a:ext cx="2412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Tinta 13">
                  <a:extLst>
                    <a:ext uri="{FF2B5EF4-FFF2-40B4-BE49-F238E27FC236}">
                      <a16:creationId xmlns:a16="http://schemas.microsoft.com/office/drawing/2014/main" id="{8684CEED-820A-4F47-BE42-8889E48D9767}"/>
                    </a:ext>
                  </a:extLst>
                </p14:cNvPr>
                <p14:cNvContentPartPr/>
                <p14:nvPr/>
              </p14:nvContentPartPr>
              <p14:xfrm>
                <a:off x="2326560" y="1359660"/>
                <a:ext cx="1109160" cy="41760"/>
              </p14:xfrm>
            </p:contentPart>
          </mc:Choice>
          <mc:Fallback xmlns="">
            <p:pic>
              <p:nvPicPr>
                <p:cNvPr id="14" name="Tinta 13">
                  <a:extLst>
                    <a:ext uri="{FF2B5EF4-FFF2-40B4-BE49-F238E27FC236}">
                      <a16:creationId xmlns:a16="http://schemas.microsoft.com/office/drawing/2014/main" id="{8684CEED-820A-4F47-BE42-8889E48D9767}"/>
                    </a:ext>
                  </a:extLst>
                </p:cNvPr>
                <p:cNvPicPr/>
                <p:nvPr/>
              </p:nvPicPr>
              <p:blipFill>
                <a:blip r:embed="rId31"/>
                <a:stretch>
                  <a:fillRect/>
                </a:stretch>
              </p:blipFill>
              <p:spPr>
                <a:xfrm>
                  <a:off x="2322240" y="1355340"/>
                  <a:ext cx="1117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Tinta 15">
                  <a:extLst>
                    <a:ext uri="{FF2B5EF4-FFF2-40B4-BE49-F238E27FC236}">
                      <a16:creationId xmlns:a16="http://schemas.microsoft.com/office/drawing/2014/main" id="{C9DCD22C-29FE-48CC-AB1F-1FB7D275DBD3}"/>
                    </a:ext>
                  </a:extLst>
                </p14:cNvPr>
                <p14:cNvContentPartPr/>
                <p14:nvPr/>
              </p14:nvContentPartPr>
              <p14:xfrm>
                <a:off x="2535000" y="1068780"/>
                <a:ext cx="299160" cy="350280"/>
              </p14:xfrm>
            </p:contentPart>
          </mc:Choice>
          <mc:Fallback xmlns="">
            <p:pic>
              <p:nvPicPr>
                <p:cNvPr id="16" name="Tinta 15">
                  <a:extLst>
                    <a:ext uri="{FF2B5EF4-FFF2-40B4-BE49-F238E27FC236}">
                      <a16:creationId xmlns:a16="http://schemas.microsoft.com/office/drawing/2014/main" id="{C9DCD22C-29FE-48CC-AB1F-1FB7D275DBD3}"/>
                    </a:ext>
                  </a:extLst>
                </p:cNvPr>
                <p:cNvPicPr/>
                <p:nvPr/>
              </p:nvPicPr>
              <p:blipFill>
                <a:blip r:embed="rId33"/>
                <a:stretch>
                  <a:fillRect/>
                </a:stretch>
              </p:blipFill>
              <p:spPr>
                <a:xfrm>
                  <a:off x="2530680" y="1064460"/>
                  <a:ext cx="307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Tinta 16">
                  <a:extLst>
                    <a:ext uri="{FF2B5EF4-FFF2-40B4-BE49-F238E27FC236}">
                      <a16:creationId xmlns:a16="http://schemas.microsoft.com/office/drawing/2014/main" id="{8B45DDDF-1428-49F3-8DF2-2EAF6B374815}"/>
                    </a:ext>
                  </a:extLst>
                </p14:cNvPr>
                <p14:cNvContentPartPr/>
                <p14:nvPr/>
              </p14:nvContentPartPr>
              <p14:xfrm>
                <a:off x="2826600" y="1097220"/>
                <a:ext cx="286200" cy="318960"/>
              </p14:xfrm>
            </p:contentPart>
          </mc:Choice>
          <mc:Fallback xmlns="">
            <p:pic>
              <p:nvPicPr>
                <p:cNvPr id="17" name="Tinta 16">
                  <a:extLst>
                    <a:ext uri="{FF2B5EF4-FFF2-40B4-BE49-F238E27FC236}">
                      <a16:creationId xmlns:a16="http://schemas.microsoft.com/office/drawing/2014/main" id="{8B45DDDF-1428-49F3-8DF2-2EAF6B374815}"/>
                    </a:ext>
                  </a:extLst>
                </p:cNvPr>
                <p:cNvPicPr/>
                <p:nvPr/>
              </p:nvPicPr>
              <p:blipFill>
                <a:blip r:embed="rId35"/>
                <a:stretch>
                  <a:fillRect/>
                </a:stretch>
              </p:blipFill>
              <p:spPr>
                <a:xfrm>
                  <a:off x="2822280" y="1092900"/>
                  <a:ext cx="2948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Tinta 17">
                  <a:extLst>
                    <a:ext uri="{FF2B5EF4-FFF2-40B4-BE49-F238E27FC236}">
                      <a16:creationId xmlns:a16="http://schemas.microsoft.com/office/drawing/2014/main" id="{1A6122BB-0C47-43E8-B300-3CA6BAF1EE98}"/>
                    </a:ext>
                  </a:extLst>
                </p14:cNvPr>
                <p14:cNvContentPartPr/>
                <p14:nvPr/>
              </p14:nvContentPartPr>
              <p14:xfrm>
                <a:off x="3136920" y="1079940"/>
                <a:ext cx="235080" cy="361440"/>
              </p14:xfrm>
            </p:contentPart>
          </mc:Choice>
          <mc:Fallback xmlns="">
            <p:pic>
              <p:nvPicPr>
                <p:cNvPr id="18" name="Tinta 17">
                  <a:extLst>
                    <a:ext uri="{FF2B5EF4-FFF2-40B4-BE49-F238E27FC236}">
                      <a16:creationId xmlns:a16="http://schemas.microsoft.com/office/drawing/2014/main" id="{1A6122BB-0C47-43E8-B300-3CA6BAF1EE98}"/>
                    </a:ext>
                  </a:extLst>
                </p:cNvPr>
                <p:cNvPicPr/>
                <p:nvPr/>
              </p:nvPicPr>
              <p:blipFill>
                <a:blip r:embed="rId37"/>
                <a:stretch>
                  <a:fillRect/>
                </a:stretch>
              </p:blipFill>
              <p:spPr>
                <a:xfrm>
                  <a:off x="3132600" y="1075620"/>
                  <a:ext cx="243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Tinta 29">
                  <a:extLst>
                    <a:ext uri="{FF2B5EF4-FFF2-40B4-BE49-F238E27FC236}">
                      <a16:creationId xmlns:a16="http://schemas.microsoft.com/office/drawing/2014/main" id="{EDB88ACE-35F5-4AB9-8352-BE67E01CD978}"/>
                    </a:ext>
                  </a:extLst>
                </p14:cNvPr>
                <p14:cNvContentPartPr/>
                <p14:nvPr/>
              </p14:nvContentPartPr>
              <p14:xfrm>
                <a:off x="2704560" y="1788780"/>
                <a:ext cx="360" cy="360"/>
              </p14:xfrm>
            </p:contentPart>
          </mc:Choice>
          <mc:Fallback xmlns="">
            <p:pic>
              <p:nvPicPr>
                <p:cNvPr id="30" name="Tinta 29">
                  <a:extLst>
                    <a:ext uri="{FF2B5EF4-FFF2-40B4-BE49-F238E27FC236}">
                      <a16:creationId xmlns:a16="http://schemas.microsoft.com/office/drawing/2014/main" id="{EDB88ACE-35F5-4AB9-8352-BE67E01CD978}"/>
                    </a:ext>
                  </a:extLst>
                </p:cNvPr>
                <p:cNvPicPr/>
                <p:nvPr/>
              </p:nvPicPr>
              <p:blipFill>
                <a:blip r:embed="rId27"/>
                <a:stretch>
                  <a:fillRect/>
                </a:stretch>
              </p:blipFill>
              <p:spPr>
                <a:xfrm>
                  <a:off x="2700240" y="17844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Tinta 30">
                  <a:extLst>
                    <a:ext uri="{FF2B5EF4-FFF2-40B4-BE49-F238E27FC236}">
                      <a16:creationId xmlns:a16="http://schemas.microsoft.com/office/drawing/2014/main" id="{9DAA9AD0-BFEA-4357-955C-554D16C9AAED}"/>
                    </a:ext>
                  </a:extLst>
                </p14:cNvPr>
                <p14:cNvContentPartPr/>
                <p14:nvPr/>
              </p14:nvContentPartPr>
              <p14:xfrm>
                <a:off x="2896440" y="1363260"/>
                <a:ext cx="26640" cy="20160"/>
              </p14:xfrm>
            </p:contentPart>
          </mc:Choice>
          <mc:Fallback xmlns="">
            <p:pic>
              <p:nvPicPr>
                <p:cNvPr id="31" name="Tinta 30">
                  <a:extLst>
                    <a:ext uri="{FF2B5EF4-FFF2-40B4-BE49-F238E27FC236}">
                      <a16:creationId xmlns:a16="http://schemas.microsoft.com/office/drawing/2014/main" id="{9DAA9AD0-BFEA-4357-955C-554D16C9AAED}"/>
                    </a:ext>
                  </a:extLst>
                </p:cNvPr>
                <p:cNvPicPr/>
                <p:nvPr/>
              </p:nvPicPr>
              <p:blipFill>
                <a:blip r:embed="rId40"/>
                <a:stretch>
                  <a:fillRect/>
                </a:stretch>
              </p:blipFill>
              <p:spPr>
                <a:xfrm>
                  <a:off x="2892120" y="1358940"/>
                  <a:ext cx="35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Tinta 32">
                  <a:extLst>
                    <a:ext uri="{FF2B5EF4-FFF2-40B4-BE49-F238E27FC236}">
                      <a16:creationId xmlns:a16="http://schemas.microsoft.com/office/drawing/2014/main" id="{C64FEEFA-362A-4EF5-A9D3-098B4DC48310}"/>
                    </a:ext>
                  </a:extLst>
                </p14:cNvPr>
                <p14:cNvContentPartPr/>
                <p14:nvPr/>
              </p14:nvContentPartPr>
              <p14:xfrm>
                <a:off x="2402880" y="1498620"/>
                <a:ext cx="105840" cy="17280"/>
              </p14:xfrm>
            </p:contentPart>
          </mc:Choice>
          <mc:Fallback xmlns="">
            <p:pic>
              <p:nvPicPr>
                <p:cNvPr id="33" name="Tinta 32">
                  <a:extLst>
                    <a:ext uri="{FF2B5EF4-FFF2-40B4-BE49-F238E27FC236}">
                      <a16:creationId xmlns:a16="http://schemas.microsoft.com/office/drawing/2014/main" id="{C64FEEFA-362A-4EF5-A9D3-098B4DC48310}"/>
                    </a:ext>
                  </a:extLst>
                </p:cNvPr>
                <p:cNvPicPr/>
                <p:nvPr/>
              </p:nvPicPr>
              <p:blipFill>
                <a:blip r:embed="rId42"/>
                <a:stretch>
                  <a:fillRect/>
                </a:stretch>
              </p:blipFill>
              <p:spPr>
                <a:xfrm>
                  <a:off x="2398560" y="1494300"/>
                  <a:ext cx="11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Tinta 33">
                  <a:extLst>
                    <a:ext uri="{FF2B5EF4-FFF2-40B4-BE49-F238E27FC236}">
                      <a16:creationId xmlns:a16="http://schemas.microsoft.com/office/drawing/2014/main" id="{49D0B050-A574-4B7D-82A3-3B4A73ADFC03}"/>
                    </a:ext>
                  </a:extLst>
                </p14:cNvPr>
                <p14:cNvContentPartPr/>
                <p14:nvPr/>
              </p14:nvContentPartPr>
              <p14:xfrm>
                <a:off x="2647680" y="1489620"/>
                <a:ext cx="48240" cy="15840"/>
              </p14:xfrm>
            </p:contentPart>
          </mc:Choice>
          <mc:Fallback xmlns="">
            <p:pic>
              <p:nvPicPr>
                <p:cNvPr id="34" name="Tinta 33">
                  <a:extLst>
                    <a:ext uri="{FF2B5EF4-FFF2-40B4-BE49-F238E27FC236}">
                      <a16:creationId xmlns:a16="http://schemas.microsoft.com/office/drawing/2014/main" id="{49D0B050-A574-4B7D-82A3-3B4A73ADFC03}"/>
                    </a:ext>
                  </a:extLst>
                </p:cNvPr>
                <p:cNvPicPr/>
                <p:nvPr/>
              </p:nvPicPr>
              <p:blipFill>
                <a:blip r:embed="rId44"/>
                <a:stretch>
                  <a:fillRect/>
                </a:stretch>
              </p:blipFill>
              <p:spPr>
                <a:xfrm>
                  <a:off x="2643360" y="1485300"/>
                  <a:ext cx="56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Tinta 34">
                  <a:extLst>
                    <a:ext uri="{FF2B5EF4-FFF2-40B4-BE49-F238E27FC236}">
                      <a16:creationId xmlns:a16="http://schemas.microsoft.com/office/drawing/2014/main" id="{D827561E-4186-4A71-A5A0-4351099C5C64}"/>
                    </a:ext>
                  </a:extLst>
                </p14:cNvPr>
                <p14:cNvContentPartPr/>
                <p14:nvPr/>
              </p14:nvContentPartPr>
              <p14:xfrm>
                <a:off x="2568840" y="1478100"/>
                <a:ext cx="233640" cy="61920"/>
              </p14:xfrm>
            </p:contentPart>
          </mc:Choice>
          <mc:Fallback xmlns="">
            <p:pic>
              <p:nvPicPr>
                <p:cNvPr id="35" name="Tinta 34">
                  <a:extLst>
                    <a:ext uri="{FF2B5EF4-FFF2-40B4-BE49-F238E27FC236}">
                      <a16:creationId xmlns:a16="http://schemas.microsoft.com/office/drawing/2014/main" id="{D827561E-4186-4A71-A5A0-4351099C5C64}"/>
                    </a:ext>
                  </a:extLst>
                </p:cNvPr>
                <p:cNvPicPr/>
                <p:nvPr/>
              </p:nvPicPr>
              <p:blipFill>
                <a:blip r:embed="rId46"/>
                <a:stretch>
                  <a:fillRect/>
                </a:stretch>
              </p:blipFill>
              <p:spPr>
                <a:xfrm>
                  <a:off x="2564520" y="1473780"/>
                  <a:ext cx="242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Tinta 35">
                  <a:extLst>
                    <a:ext uri="{FF2B5EF4-FFF2-40B4-BE49-F238E27FC236}">
                      <a16:creationId xmlns:a16="http://schemas.microsoft.com/office/drawing/2014/main" id="{FBA94842-8EE6-4F92-8F67-4E1602C969F2}"/>
                    </a:ext>
                  </a:extLst>
                </p14:cNvPr>
                <p14:cNvContentPartPr/>
                <p14:nvPr/>
              </p14:nvContentPartPr>
              <p14:xfrm>
                <a:off x="2622840" y="1613820"/>
                <a:ext cx="55080" cy="114840"/>
              </p14:xfrm>
            </p:contentPart>
          </mc:Choice>
          <mc:Fallback xmlns="">
            <p:pic>
              <p:nvPicPr>
                <p:cNvPr id="36" name="Tinta 35">
                  <a:extLst>
                    <a:ext uri="{FF2B5EF4-FFF2-40B4-BE49-F238E27FC236}">
                      <a16:creationId xmlns:a16="http://schemas.microsoft.com/office/drawing/2014/main" id="{FBA94842-8EE6-4F92-8F67-4E1602C969F2}"/>
                    </a:ext>
                  </a:extLst>
                </p:cNvPr>
                <p:cNvPicPr/>
                <p:nvPr/>
              </p:nvPicPr>
              <p:blipFill>
                <a:blip r:embed="rId48"/>
                <a:stretch>
                  <a:fillRect/>
                </a:stretch>
              </p:blipFill>
              <p:spPr>
                <a:xfrm>
                  <a:off x="2618520" y="1609500"/>
                  <a:ext cx="63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Tinta 36">
                  <a:extLst>
                    <a:ext uri="{FF2B5EF4-FFF2-40B4-BE49-F238E27FC236}">
                      <a16:creationId xmlns:a16="http://schemas.microsoft.com/office/drawing/2014/main" id="{622482C4-0BC7-435D-825F-0107BFD95E8C}"/>
                    </a:ext>
                  </a:extLst>
                </p14:cNvPr>
                <p14:cNvContentPartPr/>
                <p14:nvPr/>
              </p14:nvContentPartPr>
              <p14:xfrm>
                <a:off x="2706360" y="1695540"/>
                <a:ext cx="16560" cy="104760"/>
              </p14:xfrm>
            </p:contentPart>
          </mc:Choice>
          <mc:Fallback xmlns="">
            <p:pic>
              <p:nvPicPr>
                <p:cNvPr id="37" name="Tinta 36">
                  <a:extLst>
                    <a:ext uri="{FF2B5EF4-FFF2-40B4-BE49-F238E27FC236}">
                      <a16:creationId xmlns:a16="http://schemas.microsoft.com/office/drawing/2014/main" id="{622482C4-0BC7-435D-825F-0107BFD95E8C}"/>
                    </a:ext>
                  </a:extLst>
                </p:cNvPr>
                <p:cNvPicPr/>
                <p:nvPr/>
              </p:nvPicPr>
              <p:blipFill>
                <a:blip r:embed="rId50"/>
                <a:stretch>
                  <a:fillRect/>
                </a:stretch>
              </p:blipFill>
              <p:spPr>
                <a:xfrm>
                  <a:off x="2702040" y="1691220"/>
                  <a:ext cx="252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Tinta 37">
                  <a:extLst>
                    <a:ext uri="{FF2B5EF4-FFF2-40B4-BE49-F238E27FC236}">
                      <a16:creationId xmlns:a16="http://schemas.microsoft.com/office/drawing/2014/main" id="{3F301165-6D70-4490-83B6-EC7220AB3651}"/>
                    </a:ext>
                  </a:extLst>
                </p14:cNvPr>
                <p14:cNvContentPartPr/>
                <p14:nvPr/>
              </p14:nvContentPartPr>
              <p14:xfrm>
                <a:off x="2770080" y="1584300"/>
                <a:ext cx="67680" cy="111960"/>
              </p14:xfrm>
            </p:contentPart>
          </mc:Choice>
          <mc:Fallback xmlns="">
            <p:pic>
              <p:nvPicPr>
                <p:cNvPr id="38" name="Tinta 37">
                  <a:extLst>
                    <a:ext uri="{FF2B5EF4-FFF2-40B4-BE49-F238E27FC236}">
                      <a16:creationId xmlns:a16="http://schemas.microsoft.com/office/drawing/2014/main" id="{3F301165-6D70-4490-83B6-EC7220AB3651}"/>
                    </a:ext>
                  </a:extLst>
                </p:cNvPr>
                <p:cNvPicPr/>
                <p:nvPr/>
              </p:nvPicPr>
              <p:blipFill>
                <a:blip r:embed="rId52"/>
                <a:stretch>
                  <a:fillRect/>
                </a:stretch>
              </p:blipFill>
              <p:spPr>
                <a:xfrm>
                  <a:off x="2765760" y="1579980"/>
                  <a:ext cx="763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Tinta 38">
                  <a:extLst>
                    <a:ext uri="{FF2B5EF4-FFF2-40B4-BE49-F238E27FC236}">
                      <a16:creationId xmlns:a16="http://schemas.microsoft.com/office/drawing/2014/main" id="{1034B0D7-FF2A-4B99-925D-193B380AB83C}"/>
                    </a:ext>
                  </a:extLst>
                </p14:cNvPr>
                <p14:cNvContentPartPr/>
                <p14:nvPr/>
              </p14:nvContentPartPr>
              <p14:xfrm>
                <a:off x="2862960" y="1574580"/>
                <a:ext cx="87840" cy="92520"/>
              </p14:xfrm>
            </p:contentPart>
          </mc:Choice>
          <mc:Fallback xmlns="">
            <p:pic>
              <p:nvPicPr>
                <p:cNvPr id="39" name="Tinta 38">
                  <a:extLst>
                    <a:ext uri="{FF2B5EF4-FFF2-40B4-BE49-F238E27FC236}">
                      <a16:creationId xmlns:a16="http://schemas.microsoft.com/office/drawing/2014/main" id="{1034B0D7-FF2A-4B99-925D-193B380AB83C}"/>
                    </a:ext>
                  </a:extLst>
                </p:cNvPr>
                <p:cNvPicPr/>
                <p:nvPr/>
              </p:nvPicPr>
              <p:blipFill>
                <a:blip r:embed="rId54"/>
                <a:stretch>
                  <a:fillRect/>
                </a:stretch>
              </p:blipFill>
              <p:spPr>
                <a:xfrm>
                  <a:off x="2858640" y="1570260"/>
                  <a:ext cx="96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Tinta 39">
                  <a:extLst>
                    <a:ext uri="{FF2B5EF4-FFF2-40B4-BE49-F238E27FC236}">
                      <a16:creationId xmlns:a16="http://schemas.microsoft.com/office/drawing/2014/main" id="{7BDF3702-C1C9-4099-A6AE-2F467724CB97}"/>
                    </a:ext>
                  </a:extLst>
                </p14:cNvPr>
                <p14:cNvContentPartPr/>
                <p14:nvPr/>
              </p14:nvContentPartPr>
              <p14:xfrm>
                <a:off x="2996160" y="1583940"/>
                <a:ext cx="213120" cy="50760"/>
              </p14:xfrm>
            </p:contentPart>
          </mc:Choice>
          <mc:Fallback xmlns="">
            <p:pic>
              <p:nvPicPr>
                <p:cNvPr id="40" name="Tinta 39">
                  <a:extLst>
                    <a:ext uri="{FF2B5EF4-FFF2-40B4-BE49-F238E27FC236}">
                      <a16:creationId xmlns:a16="http://schemas.microsoft.com/office/drawing/2014/main" id="{7BDF3702-C1C9-4099-A6AE-2F467724CB97}"/>
                    </a:ext>
                  </a:extLst>
                </p:cNvPr>
                <p:cNvPicPr/>
                <p:nvPr/>
              </p:nvPicPr>
              <p:blipFill>
                <a:blip r:embed="rId56"/>
                <a:stretch>
                  <a:fillRect/>
                </a:stretch>
              </p:blipFill>
              <p:spPr>
                <a:xfrm>
                  <a:off x="2991840" y="1579620"/>
                  <a:ext cx="221760" cy="59400"/>
                </a:xfrm>
                <a:prstGeom prst="rect">
                  <a:avLst/>
                </a:prstGeom>
              </p:spPr>
            </p:pic>
          </mc:Fallback>
        </mc:AlternateContent>
      </p:grpSp>
      <p:grpSp>
        <p:nvGrpSpPr>
          <p:cNvPr id="52" name="Agrupar 51">
            <a:extLst>
              <a:ext uri="{FF2B5EF4-FFF2-40B4-BE49-F238E27FC236}">
                <a16:creationId xmlns:a16="http://schemas.microsoft.com/office/drawing/2014/main" id="{18035B12-2118-49A7-A42B-FC89ED95C9CA}"/>
              </a:ext>
            </a:extLst>
          </p:cNvPr>
          <p:cNvGrpSpPr/>
          <p:nvPr/>
        </p:nvGrpSpPr>
        <p:grpSpPr>
          <a:xfrm>
            <a:off x="4987320" y="2102700"/>
            <a:ext cx="1671840" cy="246240"/>
            <a:chOff x="4987320" y="2102700"/>
            <a:chExt cx="1671840" cy="246240"/>
          </a:xfrm>
        </p:grpSpPr>
        <mc:AlternateContent xmlns:mc="http://schemas.openxmlformats.org/markup-compatibility/2006" xmlns:p14="http://schemas.microsoft.com/office/powerpoint/2010/main">
          <mc:Choice Requires="p14">
            <p:contentPart p14:bwMode="auto" r:id="rId57">
              <p14:nvContentPartPr>
                <p14:cNvPr id="42" name="Tinta 41">
                  <a:extLst>
                    <a:ext uri="{FF2B5EF4-FFF2-40B4-BE49-F238E27FC236}">
                      <a16:creationId xmlns:a16="http://schemas.microsoft.com/office/drawing/2014/main" id="{7559ADFA-63DB-494E-A544-3568C3BC860A}"/>
                    </a:ext>
                  </a:extLst>
                </p14:cNvPr>
                <p14:cNvContentPartPr/>
                <p14:nvPr/>
              </p14:nvContentPartPr>
              <p14:xfrm>
                <a:off x="4987320" y="2102700"/>
                <a:ext cx="153720" cy="205920"/>
              </p14:xfrm>
            </p:contentPart>
          </mc:Choice>
          <mc:Fallback xmlns="">
            <p:pic>
              <p:nvPicPr>
                <p:cNvPr id="42" name="Tinta 41">
                  <a:extLst>
                    <a:ext uri="{FF2B5EF4-FFF2-40B4-BE49-F238E27FC236}">
                      <a16:creationId xmlns:a16="http://schemas.microsoft.com/office/drawing/2014/main" id="{7559ADFA-63DB-494E-A544-3568C3BC860A}"/>
                    </a:ext>
                  </a:extLst>
                </p:cNvPr>
                <p:cNvPicPr/>
                <p:nvPr/>
              </p:nvPicPr>
              <p:blipFill>
                <a:blip r:embed="rId58"/>
                <a:stretch>
                  <a:fillRect/>
                </a:stretch>
              </p:blipFill>
              <p:spPr>
                <a:xfrm>
                  <a:off x="4983000" y="2098380"/>
                  <a:ext cx="162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Tinta 42">
                  <a:extLst>
                    <a:ext uri="{FF2B5EF4-FFF2-40B4-BE49-F238E27FC236}">
                      <a16:creationId xmlns:a16="http://schemas.microsoft.com/office/drawing/2014/main" id="{1C748F7A-E341-4795-A684-D0FCD2BEFBF1}"/>
                    </a:ext>
                  </a:extLst>
                </p14:cNvPr>
                <p14:cNvContentPartPr/>
                <p14:nvPr/>
              </p14:nvContentPartPr>
              <p14:xfrm>
                <a:off x="5240400" y="2109540"/>
                <a:ext cx="138600" cy="198360"/>
              </p14:xfrm>
            </p:contentPart>
          </mc:Choice>
          <mc:Fallback xmlns="">
            <p:pic>
              <p:nvPicPr>
                <p:cNvPr id="43" name="Tinta 42">
                  <a:extLst>
                    <a:ext uri="{FF2B5EF4-FFF2-40B4-BE49-F238E27FC236}">
                      <a16:creationId xmlns:a16="http://schemas.microsoft.com/office/drawing/2014/main" id="{1C748F7A-E341-4795-A684-D0FCD2BEFBF1}"/>
                    </a:ext>
                  </a:extLst>
                </p:cNvPr>
                <p:cNvPicPr/>
                <p:nvPr/>
              </p:nvPicPr>
              <p:blipFill>
                <a:blip r:embed="rId60"/>
                <a:stretch>
                  <a:fillRect/>
                </a:stretch>
              </p:blipFill>
              <p:spPr>
                <a:xfrm>
                  <a:off x="5236080" y="2105220"/>
                  <a:ext cx="147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Tinta 43">
                  <a:extLst>
                    <a:ext uri="{FF2B5EF4-FFF2-40B4-BE49-F238E27FC236}">
                      <a16:creationId xmlns:a16="http://schemas.microsoft.com/office/drawing/2014/main" id="{D74F5375-E67D-4BBD-AE00-5AEDC9681CF8}"/>
                    </a:ext>
                  </a:extLst>
                </p14:cNvPr>
                <p14:cNvContentPartPr/>
                <p14:nvPr/>
              </p14:nvContentPartPr>
              <p14:xfrm>
                <a:off x="5529840" y="2107740"/>
                <a:ext cx="167760" cy="107280"/>
              </p14:xfrm>
            </p:contentPart>
          </mc:Choice>
          <mc:Fallback xmlns="">
            <p:pic>
              <p:nvPicPr>
                <p:cNvPr id="44" name="Tinta 43">
                  <a:extLst>
                    <a:ext uri="{FF2B5EF4-FFF2-40B4-BE49-F238E27FC236}">
                      <a16:creationId xmlns:a16="http://schemas.microsoft.com/office/drawing/2014/main" id="{D74F5375-E67D-4BBD-AE00-5AEDC9681CF8}"/>
                    </a:ext>
                  </a:extLst>
                </p:cNvPr>
                <p:cNvPicPr/>
                <p:nvPr/>
              </p:nvPicPr>
              <p:blipFill>
                <a:blip r:embed="rId62"/>
                <a:stretch>
                  <a:fillRect/>
                </a:stretch>
              </p:blipFill>
              <p:spPr>
                <a:xfrm>
                  <a:off x="5525520" y="2103420"/>
                  <a:ext cx="176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Tinta 44">
                  <a:extLst>
                    <a:ext uri="{FF2B5EF4-FFF2-40B4-BE49-F238E27FC236}">
                      <a16:creationId xmlns:a16="http://schemas.microsoft.com/office/drawing/2014/main" id="{0A60C9F1-95F0-4E6A-ADF6-6378E875FC72}"/>
                    </a:ext>
                  </a:extLst>
                </p14:cNvPr>
                <p14:cNvContentPartPr/>
                <p14:nvPr/>
              </p14:nvContentPartPr>
              <p14:xfrm>
                <a:off x="5550720" y="2281980"/>
                <a:ext cx="165960" cy="66960"/>
              </p14:xfrm>
            </p:contentPart>
          </mc:Choice>
          <mc:Fallback xmlns="">
            <p:pic>
              <p:nvPicPr>
                <p:cNvPr id="45" name="Tinta 44">
                  <a:extLst>
                    <a:ext uri="{FF2B5EF4-FFF2-40B4-BE49-F238E27FC236}">
                      <a16:creationId xmlns:a16="http://schemas.microsoft.com/office/drawing/2014/main" id="{0A60C9F1-95F0-4E6A-ADF6-6378E875FC72}"/>
                    </a:ext>
                  </a:extLst>
                </p:cNvPr>
                <p:cNvPicPr/>
                <p:nvPr/>
              </p:nvPicPr>
              <p:blipFill>
                <a:blip r:embed="rId64"/>
                <a:stretch>
                  <a:fillRect/>
                </a:stretch>
              </p:blipFill>
              <p:spPr>
                <a:xfrm>
                  <a:off x="5546400" y="2277660"/>
                  <a:ext cx="174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Tinta 46">
                  <a:extLst>
                    <a:ext uri="{FF2B5EF4-FFF2-40B4-BE49-F238E27FC236}">
                      <a16:creationId xmlns:a16="http://schemas.microsoft.com/office/drawing/2014/main" id="{7C4FD9B1-0FB2-4DEF-9DA4-F9C576ED7D47}"/>
                    </a:ext>
                  </a:extLst>
                </p14:cNvPr>
                <p14:cNvContentPartPr/>
                <p14:nvPr/>
              </p14:nvContentPartPr>
              <p14:xfrm>
                <a:off x="5979480" y="2129700"/>
                <a:ext cx="9720" cy="214920"/>
              </p14:xfrm>
            </p:contentPart>
          </mc:Choice>
          <mc:Fallback xmlns="">
            <p:pic>
              <p:nvPicPr>
                <p:cNvPr id="47" name="Tinta 46">
                  <a:extLst>
                    <a:ext uri="{FF2B5EF4-FFF2-40B4-BE49-F238E27FC236}">
                      <a16:creationId xmlns:a16="http://schemas.microsoft.com/office/drawing/2014/main" id="{7C4FD9B1-0FB2-4DEF-9DA4-F9C576ED7D47}"/>
                    </a:ext>
                  </a:extLst>
                </p:cNvPr>
                <p:cNvPicPr/>
                <p:nvPr/>
              </p:nvPicPr>
              <p:blipFill>
                <a:blip r:embed="rId66"/>
                <a:stretch>
                  <a:fillRect/>
                </a:stretch>
              </p:blipFill>
              <p:spPr>
                <a:xfrm>
                  <a:off x="5975160" y="2125380"/>
                  <a:ext cx="183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Tinta 47">
                  <a:extLst>
                    <a:ext uri="{FF2B5EF4-FFF2-40B4-BE49-F238E27FC236}">
                      <a16:creationId xmlns:a16="http://schemas.microsoft.com/office/drawing/2014/main" id="{1E7A14E1-47D9-4F91-91D7-AA8F972ABFEB}"/>
                    </a:ext>
                  </a:extLst>
                </p14:cNvPr>
                <p14:cNvContentPartPr/>
                <p14:nvPr/>
              </p14:nvContentPartPr>
              <p14:xfrm>
                <a:off x="6039240" y="2144820"/>
                <a:ext cx="97200" cy="141840"/>
              </p14:xfrm>
            </p:contentPart>
          </mc:Choice>
          <mc:Fallback xmlns="">
            <p:pic>
              <p:nvPicPr>
                <p:cNvPr id="48" name="Tinta 47">
                  <a:extLst>
                    <a:ext uri="{FF2B5EF4-FFF2-40B4-BE49-F238E27FC236}">
                      <a16:creationId xmlns:a16="http://schemas.microsoft.com/office/drawing/2014/main" id="{1E7A14E1-47D9-4F91-91D7-AA8F972ABFEB}"/>
                    </a:ext>
                  </a:extLst>
                </p:cNvPr>
                <p:cNvPicPr/>
                <p:nvPr/>
              </p:nvPicPr>
              <p:blipFill>
                <a:blip r:embed="rId68"/>
                <a:stretch>
                  <a:fillRect/>
                </a:stretch>
              </p:blipFill>
              <p:spPr>
                <a:xfrm>
                  <a:off x="6034920" y="2140500"/>
                  <a:ext cx="105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Tinta 48">
                  <a:extLst>
                    <a:ext uri="{FF2B5EF4-FFF2-40B4-BE49-F238E27FC236}">
                      <a16:creationId xmlns:a16="http://schemas.microsoft.com/office/drawing/2014/main" id="{8455BEF5-0E9D-405B-A57A-F6046281C4B2}"/>
                    </a:ext>
                  </a:extLst>
                </p14:cNvPr>
                <p14:cNvContentPartPr/>
                <p14:nvPr/>
              </p14:nvContentPartPr>
              <p14:xfrm>
                <a:off x="6171360" y="2177940"/>
                <a:ext cx="106200" cy="115920"/>
              </p14:xfrm>
            </p:contentPart>
          </mc:Choice>
          <mc:Fallback xmlns="">
            <p:pic>
              <p:nvPicPr>
                <p:cNvPr id="49" name="Tinta 48">
                  <a:extLst>
                    <a:ext uri="{FF2B5EF4-FFF2-40B4-BE49-F238E27FC236}">
                      <a16:creationId xmlns:a16="http://schemas.microsoft.com/office/drawing/2014/main" id="{8455BEF5-0E9D-405B-A57A-F6046281C4B2}"/>
                    </a:ext>
                  </a:extLst>
                </p:cNvPr>
                <p:cNvPicPr/>
                <p:nvPr/>
              </p:nvPicPr>
              <p:blipFill>
                <a:blip r:embed="rId70"/>
                <a:stretch>
                  <a:fillRect/>
                </a:stretch>
              </p:blipFill>
              <p:spPr>
                <a:xfrm>
                  <a:off x="6167040" y="2173620"/>
                  <a:ext cx="114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Tinta 49">
                  <a:extLst>
                    <a:ext uri="{FF2B5EF4-FFF2-40B4-BE49-F238E27FC236}">
                      <a16:creationId xmlns:a16="http://schemas.microsoft.com/office/drawing/2014/main" id="{9CFBB824-A52B-4A50-960E-A52550D33ECA}"/>
                    </a:ext>
                  </a:extLst>
                </p14:cNvPr>
                <p14:cNvContentPartPr/>
                <p14:nvPr/>
              </p14:nvContentPartPr>
              <p14:xfrm>
                <a:off x="6311040" y="2202060"/>
                <a:ext cx="211320" cy="104760"/>
              </p14:xfrm>
            </p:contentPart>
          </mc:Choice>
          <mc:Fallback xmlns="">
            <p:pic>
              <p:nvPicPr>
                <p:cNvPr id="50" name="Tinta 49">
                  <a:extLst>
                    <a:ext uri="{FF2B5EF4-FFF2-40B4-BE49-F238E27FC236}">
                      <a16:creationId xmlns:a16="http://schemas.microsoft.com/office/drawing/2014/main" id="{9CFBB824-A52B-4A50-960E-A52550D33ECA}"/>
                    </a:ext>
                  </a:extLst>
                </p:cNvPr>
                <p:cNvPicPr/>
                <p:nvPr/>
              </p:nvPicPr>
              <p:blipFill>
                <a:blip r:embed="rId72"/>
                <a:stretch>
                  <a:fillRect/>
                </a:stretch>
              </p:blipFill>
              <p:spPr>
                <a:xfrm>
                  <a:off x="6306720" y="2197740"/>
                  <a:ext cx="2199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Tinta 50">
                  <a:extLst>
                    <a:ext uri="{FF2B5EF4-FFF2-40B4-BE49-F238E27FC236}">
                      <a16:creationId xmlns:a16="http://schemas.microsoft.com/office/drawing/2014/main" id="{8D5A0793-2966-4707-9143-3E8246276493}"/>
                    </a:ext>
                  </a:extLst>
                </p14:cNvPr>
                <p14:cNvContentPartPr/>
                <p14:nvPr/>
              </p14:nvContentPartPr>
              <p14:xfrm>
                <a:off x="6578160" y="2161020"/>
                <a:ext cx="81000" cy="136440"/>
              </p14:xfrm>
            </p:contentPart>
          </mc:Choice>
          <mc:Fallback xmlns="">
            <p:pic>
              <p:nvPicPr>
                <p:cNvPr id="51" name="Tinta 50">
                  <a:extLst>
                    <a:ext uri="{FF2B5EF4-FFF2-40B4-BE49-F238E27FC236}">
                      <a16:creationId xmlns:a16="http://schemas.microsoft.com/office/drawing/2014/main" id="{8D5A0793-2966-4707-9143-3E8246276493}"/>
                    </a:ext>
                  </a:extLst>
                </p:cNvPr>
                <p:cNvPicPr/>
                <p:nvPr/>
              </p:nvPicPr>
              <p:blipFill>
                <a:blip r:embed="rId74"/>
                <a:stretch>
                  <a:fillRect/>
                </a:stretch>
              </p:blipFill>
              <p:spPr>
                <a:xfrm>
                  <a:off x="6573840" y="2156700"/>
                  <a:ext cx="89640" cy="145080"/>
                </a:xfrm>
                <a:prstGeom prst="rect">
                  <a:avLst/>
                </a:prstGeom>
              </p:spPr>
            </p:pic>
          </mc:Fallback>
        </mc:AlternateContent>
      </p:grpSp>
    </p:spTree>
    <p:extLst>
      <p:ext uri="{BB962C8B-B14F-4D97-AF65-F5344CB8AC3E}">
        <p14:creationId xmlns:p14="http://schemas.microsoft.com/office/powerpoint/2010/main" val="1511514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 (opto TRIAC).</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grpSp>
        <p:nvGrpSpPr>
          <p:cNvPr id="12" name="Agrupar 11">
            <a:extLst>
              <a:ext uri="{FF2B5EF4-FFF2-40B4-BE49-F238E27FC236}">
                <a16:creationId xmlns:a16="http://schemas.microsoft.com/office/drawing/2014/main" id="{D01DDD86-324D-413D-8506-FCB95AA3AB0B}"/>
              </a:ext>
            </a:extLst>
          </p:cNvPr>
          <p:cNvGrpSpPr/>
          <p:nvPr/>
        </p:nvGrpSpPr>
        <p:grpSpPr>
          <a:xfrm>
            <a:off x="1303080" y="4951020"/>
            <a:ext cx="1977840" cy="975600"/>
            <a:chOff x="1303080" y="4951020"/>
            <a:chExt cx="1977840" cy="97560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11ABD09D-05E4-485B-8449-24FFD40074E1}"/>
                    </a:ext>
                  </a:extLst>
                </p14:cNvPr>
                <p14:cNvContentPartPr/>
                <p14:nvPr/>
              </p14:nvContentPartPr>
              <p14:xfrm>
                <a:off x="1457520" y="5294100"/>
                <a:ext cx="23040" cy="632520"/>
              </p14:xfrm>
            </p:contentPart>
          </mc:Choice>
          <mc:Fallback xmlns="">
            <p:pic>
              <p:nvPicPr>
                <p:cNvPr id="5" name="Tinta 4">
                  <a:extLst>
                    <a:ext uri="{FF2B5EF4-FFF2-40B4-BE49-F238E27FC236}">
                      <a16:creationId xmlns:a16="http://schemas.microsoft.com/office/drawing/2014/main" id="{11ABD09D-05E4-485B-8449-24FFD40074E1}"/>
                    </a:ext>
                  </a:extLst>
                </p:cNvPr>
                <p:cNvPicPr/>
                <p:nvPr/>
              </p:nvPicPr>
              <p:blipFill>
                <a:blip r:embed="rId5"/>
                <a:stretch>
                  <a:fillRect/>
                </a:stretch>
              </p:blipFill>
              <p:spPr>
                <a:xfrm>
                  <a:off x="1453200" y="5289780"/>
                  <a:ext cx="3168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0EAE1F78-40BF-48DB-9B49-8D5D915FE712}"/>
                    </a:ext>
                  </a:extLst>
                </p14:cNvPr>
                <p14:cNvContentPartPr/>
                <p14:nvPr/>
              </p14:nvContentPartPr>
              <p14:xfrm>
                <a:off x="1430160" y="5227500"/>
                <a:ext cx="493920" cy="657000"/>
              </p14:xfrm>
            </p:contentPart>
          </mc:Choice>
          <mc:Fallback xmlns="">
            <p:pic>
              <p:nvPicPr>
                <p:cNvPr id="6" name="Tinta 5">
                  <a:extLst>
                    <a:ext uri="{FF2B5EF4-FFF2-40B4-BE49-F238E27FC236}">
                      <a16:creationId xmlns:a16="http://schemas.microsoft.com/office/drawing/2014/main" id="{0EAE1F78-40BF-48DB-9B49-8D5D915FE712}"/>
                    </a:ext>
                  </a:extLst>
                </p:cNvPr>
                <p:cNvPicPr/>
                <p:nvPr/>
              </p:nvPicPr>
              <p:blipFill>
                <a:blip r:embed="rId7"/>
                <a:stretch>
                  <a:fillRect/>
                </a:stretch>
              </p:blipFill>
              <p:spPr>
                <a:xfrm>
                  <a:off x="1425840" y="5223180"/>
                  <a:ext cx="5025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88E5CAD2-24D8-44F3-9831-66C6F35DEE33}"/>
                    </a:ext>
                  </a:extLst>
                </p14:cNvPr>
                <p14:cNvContentPartPr/>
                <p14:nvPr/>
              </p14:nvContentPartPr>
              <p14:xfrm>
                <a:off x="1303080" y="4961100"/>
                <a:ext cx="149400" cy="129960"/>
              </p14:xfrm>
            </p:contentPart>
          </mc:Choice>
          <mc:Fallback xmlns="">
            <p:pic>
              <p:nvPicPr>
                <p:cNvPr id="7" name="Tinta 6">
                  <a:extLst>
                    <a:ext uri="{FF2B5EF4-FFF2-40B4-BE49-F238E27FC236}">
                      <a16:creationId xmlns:a16="http://schemas.microsoft.com/office/drawing/2014/main" id="{88E5CAD2-24D8-44F3-9831-66C6F35DEE33}"/>
                    </a:ext>
                  </a:extLst>
                </p:cNvPr>
                <p:cNvPicPr/>
                <p:nvPr/>
              </p:nvPicPr>
              <p:blipFill>
                <a:blip r:embed="rId9"/>
                <a:stretch>
                  <a:fillRect/>
                </a:stretch>
              </p:blipFill>
              <p:spPr>
                <a:xfrm>
                  <a:off x="1298760" y="4956780"/>
                  <a:ext cx="158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15FD8123-09DC-4EA1-9518-75FB502A8F30}"/>
                    </a:ext>
                  </a:extLst>
                </p14:cNvPr>
                <p14:cNvContentPartPr/>
                <p14:nvPr/>
              </p14:nvContentPartPr>
              <p14:xfrm>
                <a:off x="1491000" y="4951020"/>
                <a:ext cx="99720" cy="173160"/>
              </p14:xfrm>
            </p:contentPart>
          </mc:Choice>
          <mc:Fallback xmlns="">
            <p:pic>
              <p:nvPicPr>
                <p:cNvPr id="8" name="Tinta 7">
                  <a:extLst>
                    <a:ext uri="{FF2B5EF4-FFF2-40B4-BE49-F238E27FC236}">
                      <a16:creationId xmlns:a16="http://schemas.microsoft.com/office/drawing/2014/main" id="{15FD8123-09DC-4EA1-9518-75FB502A8F30}"/>
                    </a:ext>
                  </a:extLst>
                </p:cNvPr>
                <p:cNvPicPr/>
                <p:nvPr/>
              </p:nvPicPr>
              <p:blipFill>
                <a:blip r:embed="rId11"/>
                <a:stretch>
                  <a:fillRect/>
                </a:stretch>
              </p:blipFill>
              <p:spPr>
                <a:xfrm>
                  <a:off x="1486680" y="4946700"/>
                  <a:ext cx="10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DED34C34-B4C0-4A26-BC70-92645CAE7653}"/>
                    </a:ext>
                  </a:extLst>
                </p14:cNvPr>
                <p14:cNvContentPartPr/>
                <p14:nvPr/>
              </p14:nvContentPartPr>
              <p14:xfrm>
                <a:off x="1654440" y="4985940"/>
                <a:ext cx="154080" cy="183960"/>
              </p14:xfrm>
            </p:contentPart>
          </mc:Choice>
          <mc:Fallback xmlns="">
            <p:pic>
              <p:nvPicPr>
                <p:cNvPr id="9" name="Tinta 8">
                  <a:extLst>
                    <a:ext uri="{FF2B5EF4-FFF2-40B4-BE49-F238E27FC236}">
                      <a16:creationId xmlns:a16="http://schemas.microsoft.com/office/drawing/2014/main" id="{DED34C34-B4C0-4A26-BC70-92645CAE7653}"/>
                    </a:ext>
                  </a:extLst>
                </p:cNvPr>
                <p:cNvPicPr/>
                <p:nvPr/>
              </p:nvPicPr>
              <p:blipFill>
                <a:blip r:embed="rId13"/>
                <a:stretch>
                  <a:fillRect/>
                </a:stretch>
              </p:blipFill>
              <p:spPr>
                <a:xfrm>
                  <a:off x="1650120" y="4981620"/>
                  <a:ext cx="1627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Tinta 10">
                  <a:extLst>
                    <a:ext uri="{FF2B5EF4-FFF2-40B4-BE49-F238E27FC236}">
                      <a16:creationId xmlns:a16="http://schemas.microsoft.com/office/drawing/2014/main" id="{AF021C8C-2223-476B-86F8-3BC631EF7609}"/>
                    </a:ext>
                  </a:extLst>
                </p14:cNvPr>
                <p14:cNvContentPartPr/>
                <p14:nvPr/>
              </p14:nvContentPartPr>
              <p14:xfrm>
                <a:off x="1912560" y="5690460"/>
                <a:ext cx="1368360" cy="56880"/>
              </p14:xfrm>
            </p:contentPart>
          </mc:Choice>
          <mc:Fallback xmlns="">
            <p:pic>
              <p:nvPicPr>
                <p:cNvPr id="11" name="Tinta 10">
                  <a:extLst>
                    <a:ext uri="{FF2B5EF4-FFF2-40B4-BE49-F238E27FC236}">
                      <a16:creationId xmlns:a16="http://schemas.microsoft.com/office/drawing/2014/main" id="{AF021C8C-2223-476B-86F8-3BC631EF7609}"/>
                    </a:ext>
                  </a:extLst>
                </p:cNvPr>
                <p:cNvPicPr/>
                <p:nvPr/>
              </p:nvPicPr>
              <p:blipFill>
                <a:blip r:embed="rId15"/>
                <a:stretch>
                  <a:fillRect/>
                </a:stretch>
              </p:blipFill>
              <p:spPr>
                <a:xfrm>
                  <a:off x="1908240" y="5686140"/>
                  <a:ext cx="1377000" cy="65520"/>
                </a:xfrm>
                <a:prstGeom prst="rect">
                  <a:avLst/>
                </a:prstGeom>
              </p:spPr>
            </p:pic>
          </mc:Fallback>
        </mc:AlternateContent>
      </p:grpSp>
      <p:grpSp>
        <p:nvGrpSpPr>
          <p:cNvPr id="20" name="Agrupar 19">
            <a:extLst>
              <a:ext uri="{FF2B5EF4-FFF2-40B4-BE49-F238E27FC236}">
                <a16:creationId xmlns:a16="http://schemas.microsoft.com/office/drawing/2014/main" id="{D4D42097-2C77-4197-811B-D7934B948093}"/>
              </a:ext>
            </a:extLst>
          </p:cNvPr>
          <p:cNvGrpSpPr/>
          <p:nvPr/>
        </p:nvGrpSpPr>
        <p:grpSpPr>
          <a:xfrm>
            <a:off x="890160" y="3486180"/>
            <a:ext cx="917280" cy="309960"/>
            <a:chOff x="890160" y="3486180"/>
            <a:chExt cx="917280" cy="309960"/>
          </a:xfrm>
        </p:grpSpPr>
        <mc:AlternateContent xmlns:mc="http://schemas.openxmlformats.org/markup-compatibility/2006" xmlns:p14="http://schemas.microsoft.com/office/powerpoint/2010/main">
          <mc:Choice Requires="p14">
            <p:contentPart p14:bwMode="auto" r:id="rId16">
              <p14:nvContentPartPr>
                <p14:cNvPr id="14" name="Tinta 13">
                  <a:extLst>
                    <a:ext uri="{FF2B5EF4-FFF2-40B4-BE49-F238E27FC236}">
                      <a16:creationId xmlns:a16="http://schemas.microsoft.com/office/drawing/2014/main" id="{289C6F8B-AA3C-451D-952E-8435543A4FFA}"/>
                    </a:ext>
                  </a:extLst>
                </p14:cNvPr>
                <p14:cNvContentPartPr/>
                <p14:nvPr/>
              </p14:nvContentPartPr>
              <p14:xfrm>
                <a:off x="890160" y="3486180"/>
                <a:ext cx="134640" cy="268200"/>
              </p14:xfrm>
            </p:contentPart>
          </mc:Choice>
          <mc:Fallback xmlns="">
            <p:pic>
              <p:nvPicPr>
                <p:cNvPr id="14" name="Tinta 13">
                  <a:extLst>
                    <a:ext uri="{FF2B5EF4-FFF2-40B4-BE49-F238E27FC236}">
                      <a16:creationId xmlns:a16="http://schemas.microsoft.com/office/drawing/2014/main" id="{289C6F8B-AA3C-451D-952E-8435543A4FFA}"/>
                    </a:ext>
                  </a:extLst>
                </p:cNvPr>
                <p:cNvPicPr/>
                <p:nvPr/>
              </p:nvPicPr>
              <p:blipFill>
                <a:blip r:embed="rId17"/>
                <a:stretch>
                  <a:fillRect/>
                </a:stretch>
              </p:blipFill>
              <p:spPr>
                <a:xfrm>
                  <a:off x="885840" y="3481860"/>
                  <a:ext cx="143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Tinta 14">
                  <a:extLst>
                    <a:ext uri="{FF2B5EF4-FFF2-40B4-BE49-F238E27FC236}">
                      <a16:creationId xmlns:a16="http://schemas.microsoft.com/office/drawing/2014/main" id="{DC21CE09-7719-428A-95C6-AA4CD383C80D}"/>
                    </a:ext>
                  </a:extLst>
                </p14:cNvPr>
                <p14:cNvContentPartPr/>
                <p14:nvPr/>
              </p14:nvContentPartPr>
              <p14:xfrm>
                <a:off x="1074840" y="3530820"/>
                <a:ext cx="99720" cy="208440"/>
              </p14:xfrm>
            </p:contentPart>
          </mc:Choice>
          <mc:Fallback xmlns="">
            <p:pic>
              <p:nvPicPr>
                <p:cNvPr id="15" name="Tinta 14">
                  <a:extLst>
                    <a:ext uri="{FF2B5EF4-FFF2-40B4-BE49-F238E27FC236}">
                      <a16:creationId xmlns:a16="http://schemas.microsoft.com/office/drawing/2014/main" id="{DC21CE09-7719-428A-95C6-AA4CD383C80D}"/>
                    </a:ext>
                  </a:extLst>
                </p:cNvPr>
                <p:cNvPicPr/>
                <p:nvPr/>
              </p:nvPicPr>
              <p:blipFill>
                <a:blip r:embed="rId19"/>
                <a:stretch>
                  <a:fillRect/>
                </a:stretch>
              </p:blipFill>
              <p:spPr>
                <a:xfrm>
                  <a:off x="1070520" y="3526500"/>
                  <a:ext cx="108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Tinta 15">
                  <a:extLst>
                    <a:ext uri="{FF2B5EF4-FFF2-40B4-BE49-F238E27FC236}">
                      <a16:creationId xmlns:a16="http://schemas.microsoft.com/office/drawing/2014/main" id="{40E9C064-ABAA-4960-9472-7993876D7805}"/>
                    </a:ext>
                  </a:extLst>
                </p14:cNvPr>
                <p14:cNvContentPartPr/>
                <p14:nvPr/>
              </p14:nvContentPartPr>
              <p14:xfrm>
                <a:off x="1104000" y="3656100"/>
                <a:ext cx="121320" cy="17280"/>
              </p14:xfrm>
            </p:contentPart>
          </mc:Choice>
          <mc:Fallback xmlns="">
            <p:pic>
              <p:nvPicPr>
                <p:cNvPr id="16" name="Tinta 15">
                  <a:extLst>
                    <a:ext uri="{FF2B5EF4-FFF2-40B4-BE49-F238E27FC236}">
                      <a16:creationId xmlns:a16="http://schemas.microsoft.com/office/drawing/2014/main" id="{40E9C064-ABAA-4960-9472-7993876D7805}"/>
                    </a:ext>
                  </a:extLst>
                </p:cNvPr>
                <p:cNvPicPr/>
                <p:nvPr/>
              </p:nvPicPr>
              <p:blipFill>
                <a:blip r:embed="rId21"/>
                <a:stretch>
                  <a:fillRect/>
                </a:stretch>
              </p:blipFill>
              <p:spPr>
                <a:xfrm>
                  <a:off x="1099680" y="3651780"/>
                  <a:ext cx="129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ED348606-8181-4193-AF4A-E1C35654FA5C}"/>
                    </a:ext>
                  </a:extLst>
                </p14:cNvPr>
                <p14:cNvContentPartPr/>
                <p14:nvPr/>
              </p14:nvContentPartPr>
              <p14:xfrm>
                <a:off x="1278960" y="3509220"/>
                <a:ext cx="100080" cy="234720"/>
              </p14:xfrm>
            </p:contentPart>
          </mc:Choice>
          <mc:Fallback xmlns="">
            <p:pic>
              <p:nvPicPr>
                <p:cNvPr id="17" name="Tinta 16">
                  <a:extLst>
                    <a:ext uri="{FF2B5EF4-FFF2-40B4-BE49-F238E27FC236}">
                      <a16:creationId xmlns:a16="http://schemas.microsoft.com/office/drawing/2014/main" id="{ED348606-8181-4193-AF4A-E1C35654FA5C}"/>
                    </a:ext>
                  </a:extLst>
                </p:cNvPr>
                <p:cNvPicPr/>
                <p:nvPr/>
              </p:nvPicPr>
              <p:blipFill>
                <a:blip r:embed="rId23"/>
                <a:stretch>
                  <a:fillRect/>
                </a:stretch>
              </p:blipFill>
              <p:spPr>
                <a:xfrm>
                  <a:off x="1274640" y="3504900"/>
                  <a:ext cx="108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35F56E4E-31F7-4495-B665-D67A11869B6F}"/>
                    </a:ext>
                  </a:extLst>
                </p14:cNvPr>
                <p14:cNvContentPartPr/>
                <p14:nvPr/>
              </p14:nvContentPartPr>
              <p14:xfrm>
                <a:off x="1439520" y="3532260"/>
                <a:ext cx="142560" cy="212400"/>
              </p14:xfrm>
            </p:contentPart>
          </mc:Choice>
          <mc:Fallback xmlns="">
            <p:pic>
              <p:nvPicPr>
                <p:cNvPr id="18" name="Tinta 17">
                  <a:extLst>
                    <a:ext uri="{FF2B5EF4-FFF2-40B4-BE49-F238E27FC236}">
                      <a16:creationId xmlns:a16="http://schemas.microsoft.com/office/drawing/2014/main" id="{35F56E4E-31F7-4495-B665-D67A11869B6F}"/>
                    </a:ext>
                  </a:extLst>
                </p:cNvPr>
                <p:cNvPicPr/>
                <p:nvPr/>
              </p:nvPicPr>
              <p:blipFill>
                <a:blip r:embed="rId25"/>
                <a:stretch>
                  <a:fillRect/>
                </a:stretch>
              </p:blipFill>
              <p:spPr>
                <a:xfrm>
                  <a:off x="1435200" y="3527940"/>
                  <a:ext cx="151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861A0954-2625-479F-9042-63ACD8E53B1F}"/>
                    </a:ext>
                  </a:extLst>
                </p14:cNvPr>
                <p14:cNvContentPartPr/>
                <p14:nvPr/>
              </p14:nvContentPartPr>
              <p14:xfrm>
                <a:off x="1619880" y="3534420"/>
                <a:ext cx="187560" cy="261720"/>
              </p14:xfrm>
            </p:contentPart>
          </mc:Choice>
          <mc:Fallback xmlns="">
            <p:pic>
              <p:nvPicPr>
                <p:cNvPr id="19" name="Tinta 18">
                  <a:extLst>
                    <a:ext uri="{FF2B5EF4-FFF2-40B4-BE49-F238E27FC236}">
                      <a16:creationId xmlns:a16="http://schemas.microsoft.com/office/drawing/2014/main" id="{861A0954-2625-479F-9042-63ACD8E53B1F}"/>
                    </a:ext>
                  </a:extLst>
                </p:cNvPr>
                <p:cNvPicPr/>
                <p:nvPr/>
              </p:nvPicPr>
              <p:blipFill>
                <a:blip r:embed="rId27"/>
                <a:stretch>
                  <a:fillRect/>
                </a:stretch>
              </p:blipFill>
              <p:spPr>
                <a:xfrm>
                  <a:off x="1615560" y="3530100"/>
                  <a:ext cx="19620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7" name="Tinta 26">
                <a:extLst>
                  <a:ext uri="{FF2B5EF4-FFF2-40B4-BE49-F238E27FC236}">
                    <a16:creationId xmlns:a16="http://schemas.microsoft.com/office/drawing/2014/main" id="{D9A1F823-C9E6-4883-94BF-444965253982}"/>
                  </a:ext>
                </a:extLst>
              </p14:cNvPr>
              <p14:cNvContentPartPr/>
              <p14:nvPr/>
            </p14:nvContentPartPr>
            <p14:xfrm>
              <a:off x="5497440" y="5065140"/>
              <a:ext cx="126000" cy="18360"/>
            </p14:xfrm>
          </p:contentPart>
        </mc:Choice>
        <mc:Fallback xmlns="">
          <p:pic>
            <p:nvPicPr>
              <p:cNvPr id="27" name="Tinta 26">
                <a:extLst>
                  <a:ext uri="{FF2B5EF4-FFF2-40B4-BE49-F238E27FC236}">
                    <a16:creationId xmlns:a16="http://schemas.microsoft.com/office/drawing/2014/main" id="{D9A1F823-C9E6-4883-94BF-444965253982}"/>
                  </a:ext>
                </a:extLst>
              </p:cNvPr>
              <p:cNvPicPr/>
              <p:nvPr/>
            </p:nvPicPr>
            <p:blipFill>
              <a:blip r:embed="rId29"/>
              <a:stretch>
                <a:fillRect/>
              </a:stretch>
            </p:blipFill>
            <p:spPr>
              <a:xfrm>
                <a:off x="5493120" y="5060820"/>
                <a:ext cx="134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Tinta 27">
                <a:extLst>
                  <a:ext uri="{FF2B5EF4-FFF2-40B4-BE49-F238E27FC236}">
                    <a16:creationId xmlns:a16="http://schemas.microsoft.com/office/drawing/2014/main" id="{774598CC-1E26-4B2D-BA83-C07FECAA6549}"/>
                  </a:ext>
                </a:extLst>
              </p14:cNvPr>
              <p14:cNvContentPartPr/>
              <p14:nvPr/>
            </p14:nvContentPartPr>
            <p14:xfrm>
              <a:off x="6049320" y="5389860"/>
              <a:ext cx="118800" cy="104400"/>
            </p14:xfrm>
          </p:contentPart>
        </mc:Choice>
        <mc:Fallback xmlns="">
          <p:pic>
            <p:nvPicPr>
              <p:cNvPr id="28" name="Tinta 27">
                <a:extLst>
                  <a:ext uri="{FF2B5EF4-FFF2-40B4-BE49-F238E27FC236}">
                    <a16:creationId xmlns:a16="http://schemas.microsoft.com/office/drawing/2014/main" id="{774598CC-1E26-4B2D-BA83-C07FECAA6549}"/>
                  </a:ext>
                </a:extLst>
              </p:cNvPr>
              <p:cNvPicPr/>
              <p:nvPr/>
            </p:nvPicPr>
            <p:blipFill>
              <a:blip r:embed="rId31"/>
              <a:stretch>
                <a:fillRect/>
              </a:stretch>
            </p:blipFill>
            <p:spPr>
              <a:xfrm>
                <a:off x="6045000" y="5385540"/>
                <a:ext cx="127440" cy="113040"/>
              </a:xfrm>
              <a:prstGeom prst="rect">
                <a:avLst/>
              </a:prstGeom>
            </p:spPr>
          </p:pic>
        </mc:Fallback>
      </mc:AlternateContent>
      <p:grpSp>
        <p:nvGrpSpPr>
          <p:cNvPr id="33" name="Agrupar 32">
            <a:extLst>
              <a:ext uri="{FF2B5EF4-FFF2-40B4-BE49-F238E27FC236}">
                <a16:creationId xmlns:a16="http://schemas.microsoft.com/office/drawing/2014/main" id="{A71CA688-0B43-4434-B099-050BFDE65483}"/>
              </a:ext>
            </a:extLst>
          </p:cNvPr>
          <p:cNvGrpSpPr/>
          <p:nvPr/>
        </p:nvGrpSpPr>
        <p:grpSpPr>
          <a:xfrm>
            <a:off x="6575280" y="5413980"/>
            <a:ext cx="261000" cy="145440"/>
            <a:chOff x="6575280" y="5413980"/>
            <a:chExt cx="261000" cy="145440"/>
          </a:xfrm>
        </p:grpSpPr>
        <mc:AlternateContent xmlns:mc="http://schemas.openxmlformats.org/markup-compatibility/2006" xmlns:p14="http://schemas.microsoft.com/office/powerpoint/2010/main">
          <mc:Choice Requires="p14">
            <p:contentPart p14:bwMode="auto" r:id="rId32">
              <p14:nvContentPartPr>
                <p14:cNvPr id="29" name="Tinta 28">
                  <a:extLst>
                    <a:ext uri="{FF2B5EF4-FFF2-40B4-BE49-F238E27FC236}">
                      <a16:creationId xmlns:a16="http://schemas.microsoft.com/office/drawing/2014/main" id="{5ACF6DB6-98D7-44A9-97CF-A4D6501FA9DF}"/>
                    </a:ext>
                  </a:extLst>
                </p14:cNvPr>
                <p14:cNvContentPartPr/>
                <p14:nvPr/>
              </p14:nvContentPartPr>
              <p14:xfrm>
                <a:off x="6575280" y="5425500"/>
                <a:ext cx="79560" cy="129960"/>
              </p14:xfrm>
            </p:contentPart>
          </mc:Choice>
          <mc:Fallback xmlns="">
            <p:pic>
              <p:nvPicPr>
                <p:cNvPr id="29" name="Tinta 28">
                  <a:extLst>
                    <a:ext uri="{FF2B5EF4-FFF2-40B4-BE49-F238E27FC236}">
                      <a16:creationId xmlns:a16="http://schemas.microsoft.com/office/drawing/2014/main" id="{5ACF6DB6-98D7-44A9-97CF-A4D6501FA9DF}"/>
                    </a:ext>
                  </a:extLst>
                </p:cNvPr>
                <p:cNvPicPr/>
                <p:nvPr/>
              </p:nvPicPr>
              <p:blipFill>
                <a:blip r:embed="rId33"/>
                <a:stretch>
                  <a:fillRect/>
                </a:stretch>
              </p:blipFill>
              <p:spPr>
                <a:xfrm>
                  <a:off x="6570960" y="5421180"/>
                  <a:ext cx="88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Tinta 29">
                  <a:extLst>
                    <a:ext uri="{FF2B5EF4-FFF2-40B4-BE49-F238E27FC236}">
                      <a16:creationId xmlns:a16="http://schemas.microsoft.com/office/drawing/2014/main" id="{30AD9A6C-06AB-4592-A691-1D18D0DADCA8}"/>
                    </a:ext>
                  </a:extLst>
                </p14:cNvPr>
                <p14:cNvContentPartPr/>
                <p14:nvPr/>
              </p14:nvContentPartPr>
              <p14:xfrm>
                <a:off x="6705960" y="5432340"/>
                <a:ext cx="360" cy="127080"/>
              </p14:xfrm>
            </p:contentPart>
          </mc:Choice>
          <mc:Fallback xmlns="">
            <p:pic>
              <p:nvPicPr>
                <p:cNvPr id="30" name="Tinta 29">
                  <a:extLst>
                    <a:ext uri="{FF2B5EF4-FFF2-40B4-BE49-F238E27FC236}">
                      <a16:creationId xmlns:a16="http://schemas.microsoft.com/office/drawing/2014/main" id="{30AD9A6C-06AB-4592-A691-1D18D0DADCA8}"/>
                    </a:ext>
                  </a:extLst>
                </p:cNvPr>
                <p:cNvPicPr/>
                <p:nvPr/>
              </p:nvPicPr>
              <p:blipFill>
                <a:blip r:embed="rId35"/>
                <a:stretch>
                  <a:fillRect/>
                </a:stretch>
              </p:blipFill>
              <p:spPr>
                <a:xfrm>
                  <a:off x="6701640" y="5428020"/>
                  <a:ext cx="9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Tinta 30">
                  <a:extLst>
                    <a:ext uri="{FF2B5EF4-FFF2-40B4-BE49-F238E27FC236}">
                      <a16:creationId xmlns:a16="http://schemas.microsoft.com/office/drawing/2014/main" id="{7A110DA9-282D-45EC-A1F2-2768F205A3E2}"/>
                    </a:ext>
                  </a:extLst>
                </p14:cNvPr>
                <p14:cNvContentPartPr/>
                <p14:nvPr/>
              </p14:nvContentPartPr>
              <p14:xfrm>
                <a:off x="6672120" y="5430540"/>
                <a:ext cx="75960" cy="30240"/>
              </p14:xfrm>
            </p:contentPart>
          </mc:Choice>
          <mc:Fallback xmlns="">
            <p:pic>
              <p:nvPicPr>
                <p:cNvPr id="31" name="Tinta 30">
                  <a:extLst>
                    <a:ext uri="{FF2B5EF4-FFF2-40B4-BE49-F238E27FC236}">
                      <a16:creationId xmlns:a16="http://schemas.microsoft.com/office/drawing/2014/main" id="{7A110DA9-282D-45EC-A1F2-2768F205A3E2}"/>
                    </a:ext>
                  </a:extLst>
                </p:cNvPr>
                <p:cNvPicPr/>
                <p:nvPr/>
              </p:nvPicPr>
              <p:blipFill>
                <a:blip r:embed="rId37"/>
                <a:stretch>
                  <a:fillRect/>
                </a:stretch>
              </p:blipFill>
              <p:spPr>
                <a:xfrm>
                  <a:off x="6667800" y="5426220"/>
                  <a:ext cx="84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Tinta 31">
                  <a:extLst>
                    <a:ext uri="{FF2B5EF4-FFF2-40B4-BE49-F238E27FC236}">
                      <a16:creationId xmlns:a16="http://schemas.microsoft.com/office/drawing/2014/main" id="{1536EAFC-3BEE-4806-BB38-B197A33488D4}"/>
                    </a:ext>
                  </a:extLst>
                </p14:cNvPr>
                <p14:cNvContentPartPr/>
                <p14:nvPr/>
              </p14:nvContentPartPr>
              <p14:xfrm>
                <a:off x="6767520" y="5413980"/>
                <a:ext cx="68760" cy="128160"/>
              </p14:xfrm>
            </p:contentPart>
          </mc:Choice>
          <mc:Fallback xmlns="">
            <p:pic>
              <p:nvPicPr>
                <p:cNvPr id="32" name="Tinta 31">
                  <a:extLst>
                    <a:ext uri="{FF2B5EF4-FFF2-40B4-BE49-F238E27FC236}">
                      <a16:creationId xmlns:a16="http://schemas.microsoft.com/office/drawing/2014/main" id="{1536EAFC-3BEE-4806-BB38-B197A33488D4}"/>
                    </a:ext>
                  </a:extLst>
                </p:cNvPr>
                <p:cNvPicPr/>
                <p:nvPr/>
              </p:nvPicPr>
              <p:blipFill>
                <a:blip r:embed="rId39"/>
                <a:stretch>
                  <a:fillRect/>
                </a:stretch>
              </p:blipFill>
              <p:spPr>
                <a:xfrm>
                  <a:off x="6763200" y="5409660"/>
                  <a:ext cx="77400" cy="136800"/>
                </a:xfrm>
                <a:prstGeom prst="rect">
                  <a:avLst/>
                </a:prstGeom>
              </p:spPr>
            </p:pic>
          </mc:Fallback>
        </mc:AlternateContent>
      </p:grpSp>
      <p:grpSp>
        <p:nvGrpSpPr>
          <p:cNvPr id="38" name="Agrupar 37">
            <a:extLst>
              <a:ext uri="{FF2B5EF4-FFF2-40B4-BE49-F238E27FC236}">
                <a16:creationId xmlns:a16="http://schemas.microsoft.com/office/drawing/2014/main" id="{987D5FD1-CB9D-40AD-BD1D-7454922E45BE}"/>
              </a:ext>
            </a:extLst>
          </p:cNvPr>
          <p:cNvGrpSpPr/>
          <p:nvPr/>
        </p:nvGrpSpPr>
        <p:grpSpPr>
          <a:xfrm>
            <a:off x="6560520" y="4906380"/>
            <a:ext cx="303480" cy="135720"/>
            <a:chOff x="6560520" y="4906380"/>
            <a:chExt cx="303480" cy="135720"/>
          </a:xfrm>
        </p:grpSpPr>
        <mc:AlternateContent xmlns:mc="http://schemas.openxmlformats.org/markup-compatibility/2006" xmlns:p14="http://schemas.microsoft.com/office/powerpoint/2010/main">
          <mc:Choice Requires="p14">
            <p:contentPart p14:bwMode="auto" r:id="rId40">
              <p14:nvContentPartPr>
                <p14:cNvPr id="34" name="Tinta 33">
                  <a:extLst>
                    <a:ext uri="{FF2B5EF4-FFF2-40B4-BE49-F238E27FC236}">
                      <a16:creationId xmlns:a16="http://schemas.microsoft.com/office/drawing/2014/main" id="{CA513F4B-426C-4E96-B3C2-0FBE1DFE7004}"/>
                    </a:ext>
                  </a:extLst>
                </p14:cNvPr>
                <p14:cNvContentPartPr/>
                <p14:nvPr/>
              </p14:nvContentPartPr>
              <p14:xfrm>
                <a:off x="6560520" y="4906380"/>
                <a:ext cx="111960" cy="116640"/>
              </p14:xfrm>
            </p:contentPart>
          </mc:Choice>
          <mc:Fallback xmlns="">
            <p:pic>
              <p:nvPicPr>
                <p:cNvPr id="34" name="Tinta 33">
                  <a:extLst>
                    <a:ext uri="{FF2B5EF4-FFF2-40B4-BE49-F238E27FC236}">
                      <a16:creationId xmlns:a16="http://schemas.microsoft.com/office/drawing/2014/main" id="{CA513F4B-426C-4E96-B3C2-0FBE1DFE7004}"/>
                    </a:ext>
                  </a:extLst>
                </p:cNvPr>
                <p:cNvPicPr/>
                <p:nvPr/>
              </p:nvPicPr>
              <p:blipFill>
                <a:blip r:embed="rId41"/>
                <a:stretch>
                  <a:fillRect/>
                </a:stretch>
              </p:blipFill>
              <p:spPr>
                <a:xfrm>
                  <a:off x="6556200" y="4902060"/>
                  <a:ext cx="120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Tinta 34">
                  <a:extLst>
                    <a:ext uri="{FF2B5EF4-FFF2-40B4-BE49-F238E27FC236}">
                      <a16:creationId xmlns:a16="http://schemas.microsoft.com/office/drawing/2014/main" id="{4CD8D03D-A7A6-4341-8426-0830ECDF680E}"/>
                    </a:ext>
                  </a:extLst>
                </p14:cNvPr>
                <p14:cNvContentPartPr/>
                <p14:nvPr/>
              </p14:nvContentPartPr>
              <p14:xfrm>
                <a:off x="6720000" y="4935540"/>
                <a:ext cx="1800" cy="91800"/>
              </p14:xfrm>
            </p:contentPart>
          </mc:Choice>
          <mc:Fallback xmlns="">
            <p:pic>
              <p:nvPicPr>
                <p:cNvPr id="35" name="Tinta 34">
                  <a:extLst>
                    <a:ext uri="{FF2B5EF4-FFF2-40B4-BE49-F238E27FC236}">
                      <a16:creationId xmlns:a16="http://schemas.microsoft.com/office/drawing/2014/main" id="{4CD8D03D-A7A6-4341-8426-0830ECDF680E}"/>
                    </a:ext>
                  </a:extLst>
                </p:cNvPr>
                <p:cNvPicPr/>
                <p:nvPr/>
              </p:nvPicPr>
              <p:blipFill>
                <a:blip r:embed="rId43"/>
                <a:stretch>
                  <a:fillRect/>
                </a:stretch>
              </p:blipFill>
              <p:spPr>
                <a:xfrm>
                  <a:off x="6715680" y="4931220"/>
                  <a:ext cx="10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Tinta 35">
                  <a:extLst>
                    <a:ext uri="{FF2B5EF4-FFF2-40B4-BE49-F238E27FC236}">
                      <a16:creationId xmlns:a16="http://schemas.microsoft.com/office/drawing/2014/main" id="{C4736E6C-EDEB-499A-9A32-80E6B8FCC6C4}"/>
                    </a:ext>
                  </a:extLst>
                </p14:cNvPr>
                <p14:cNvContentPartPr/>
                <p14:nvPr/>
              </p14:nvContentPartPr>
              <p14:xfrm>
                <a:off x="6688320" y="4916820"/>
                <a:ext cx="82080" cy="12960"/>
              </p14:xfrm>
            </p:contentPart>
          </mc:Choice>
          <mc:Fallback xmlns="">
            <p:pic>
              <p:nvPicPr>
                <p:cNvPr id="36" name="Tinta 35">
                  <a:extLst>
                    <a:ext uri="{FF2B5EF4-FFF2-40B4-BE49-F238E27FC236}">
                      <a16:creationId xmlns:a16="http://schemas.microsoft.com/office/drawing/2014/main" id="{C4736E6C-EDEB-499A-9A32-80E6B8FCC6C4}"/>
                    </a:ext>
                  </a:extLst>
                </p:cNvPr>
                <p:cNvPicPr/>
                <p:nvPr/>
              </p:nvPicPr>
              <p:blipFill>
                <a:blip r:embed="rId45"/>
                <a:stretch>
                  <a:fillRect/>
                </a:stretch>
              </p:blipFill>
              <p:spPr>
                <a:xfrm>
                  <a:off x="6684000" y="4912500"/>
                  <a:ext cx="90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Tinta 36">
                  <a:extLst>
                    <a:ext uri="{FF2B5EF4-FFF2-40B4-BE49-F238E27FC236}">
                      <a16:creationId xmlns:a16="http://schemas.microsoft.com/office/drawing/2014/main" id="{61028E4E-1616-4409-BFDD-AB5A603A1F7F}"/>
                    </a:ext>
                  </a:extLst>
                </p14:cNvPr>
                <p14:cNvContentPartPr/>
                <p14:nvPr/>
              </p14:nvContentPartPr>
              <p14:xfrm>
                <a:off x="6814680" y="4936260"/>
                <a:ext cx="49320" cy="105840"/>
              </p14:xfrm>
            </p:contentPart>
          </mc:Choice>
          <mc:Fallback xmlns="">
            <p:pic>
              <p:nvPicPr>
                <p:cNvPr id="37" name="Tinta 36">
                  <a:extLst>
                    <a:ext uri="{FF2B5EF4-FFF2-40B4-BE49-F238E27FC236}">
                      <a16:creationId xmlns:a16="http://schemas.microsoft.com/office/drawing/2014/main" id="{61028E4E-1616-4409-BFDD-AB5A603A1F7F}"/>
                    </a:ext>
                  </a:extLst>
                </p:cNvPr>
                <p:cNvPicPr/>
                <p:nvPr/>
              </p:nvPicPr>
              <p:blipFill>
                <a:blip r:embed="rId47"/>
                <a:stretch>
                  <a:fillRect/>
                </a:stretch>
              </p:blipFill>
              <p:spPr>
                <a:xfrm>
                  <a:off x="6810360" y="4931940"/>
                  <a:ext cx="57960" cy="11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Tinta 38">
                <a:extLst>
                  <a:ext uri="{FF2B5EF4-FFF2-40B4-BE49-F238E27FC236}">
                    <a16:creationId xmlns:a16="http://schemas.microsoft.com/office/drawing/2014/main" id="{9C1F8C4D-27DF-44B6-A6DF-97F7D91EFFEF}"/>
                  </a:ext>
                </a:extLst>
              </p14:cNvPr>
              <p14:cNvContentPartPr/>
              <p14:nvPr/>
            </p14:nvContentPartPr>
            <p14:xfrm>
              <a:off x="6778680" y="6270060"/>
              <a:ext cx="66600" cy="4680"/>
            </p14:xfrm>
          </p:contentPart>
        </mc:Choice>
        <mc:Fallback xmlns="">
          <p:pic>
            <p:nvPicPr>
              <p:cNvPr id="39" name="Tinta 38">
                <a:extLst>
                  <a:ext uri="{FF2B5EF4-FFF2-40B4-BE49-F238E27FC236}">
                    <a16:creationId xmlns:a16="http://schemas.microsoft.com/office/drawing/2014/main" id="{9C1F8C4D-27DF-44B6-A6DF-97F7D91EFFEF}"/>
                  </a:ext>
                </a:extLst>
              </p:cNvPr>
              <p:cNvPicPr/>
              <p:nvPr/>
            </p:nvPicPr>
            <p:blipFill>
              <a:blip r:embed="rId49"/>
              <a:stretch>
                <a:fillRect/>
              </a:stretch>
            </p:blipFill>
            <p:spPr>
              <a:xfrm>
                <a:off x="6774360" y="6265740"/>
                <a:ext cx="75240" cy="13320"/>
              </a:xfrm>
              <a:prstGeom prst="rect">
                <a:avLst/>
              </a:prstGeom>
            </p:spPr>
          </p:pic>
        </mc:Fallback>
      </mc:AlternateContent>
      <p:grpSp>
        <p:nvGrpSpPr>
          <p:cNvPr id="69" name="Agrupar 68">
            <a:extLst>
              <a:ext uri="{FF2B5EF4-FFF2-40B4-BE49-F238E27FC236}">
                <a16:creationId xmlns:a16="http://schemas.microsoft.com/office/drawing/2014/main" id="{E23111E7-A7A5-4F1B-8C8D-DCA88F6518B2}"/>
              </a:ext>
            </a:extLst>
          </p:cNvPr>
          <p:cNvGrpSpPr/>
          <p:nvPr/>
        </p:nvGrpSpPr>
        <p:grpSpPr>
          <a:xfrm>
            <a:off x="7971360" y="3407340"/>
            <a:ext cx="1299600" cy="2848320"/>
            <a:chOff x="7971360" y="3407340"/>
            <a:chExt cx="1299600" cy="2848320"/>
          </a:xfrm>
        </p:grpSpPr>
        <mc:AlternateContent xmlns:mc="http://schemas.openxmlformats.org/markup-compatibility/2006" xmlns:p14="http://schemas.microsoft.com/office/powerpoint/2010/main">
          <mc:Choice Requires="p14">
            <p:contentPart p14:bwMode="auto" r:id="rId50">
              <p14:nvContentPartPr>
                <p14:cNvPr id="21" name="Tinta 20">
                  <a:extLst>
                    <a:ext uri="{FF2B5EF4-FFF2-40B4-BE49-F238E27FC236}">
                      <a16:creationId xmlns:a16="http://schemas.microsoft.com/office/drawing/2014/main" id="{552EE0A0-52E9-42BC-9A39-06B2EC1B8F6A}"/>
                    </a:ext>
                  </a:extLst>
                </p14:cNvPr>
                <p14:cNvContentPartPr/>
                <p14:nvPr/>
              </p14:nvContentPartPr>
              <p14:xfrm>
                <a:off x="8316240" y="3466740"/>
                <a:ext cx="1080" cy="360"/>
              </p14:xfrm>
            </p:contentPart>
          </mc:Choice>
          <mc:Fallback xmlns="">
            <p:pic>
              <p:nvPicPr>
                <p:cNvPr id="21" name="Tinta 20">
                  <a:extLst>
                    <a:ext uri="{FF2B5EF4-FFF2-40B4-BE49-F238E27FC236}">
                      <a16:creationId xmlns:a16="http://schemas.microsoft.com/office/drawing/2014/main" id="{552EE0A0-52E9-42BC-9A39-06B2EC1B8F6A}"/>
                    </a:ext>
                  </a:extLst>
                </p:cNvPr>
                <p:cNvPicPr/>
                <p:nvPr/>
              </p:nvPicPr>
              <p:blipFill>
                <a:blip r:embed="rId51"/>
                <a:stretch>
                  <a:fillRect/>
                </a:stretch>
              </p:blipFill>
              <p:spPr>
                <a:xfrm>
                  <a:off x="8311920" y="3462420"/>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 name="Tinta 21">
                  <a:extLst>
                    <a:ext uri="{FF2B5EF4-FFF2-40B4-BE49-F238E27FC236}">
                      <a16:creationId xmlns:a16="http://schemas.microsoft.com/office/drawing/2014/main" id="{C151A74F-A85F-4B88-90DF-AE37E3F335D5}"/>
                    </a:ext>
                  </a:extLst>
                </p14:cNvPr>
                <p14:cNvContentPartPr/>
                <p14:nvPr/>
              </p14:nvContentPartPr>
              <p14:xfrm>
                <a:off x="8306160" y="3429660"/>
                <a:ext cx="29520" cy="449640"/>
              </p14:xfrm>
            </p:contentPart>
          </mc:Choice>
          <mc:Fallback xmlns="">
            <p:pic>
              <p:nvPicPr>
                <p:cNvPr id="22" name="Tinta 21">
                  <a:extLst>
                    <a:ext uri="{FF2B5EF4-FFF2-40B4-BE49-F238E27FC236}">
                      <a16:creationId xmlns:a16="http://schemas.microsoft.com/office/drawing/2014/main" id="{C151A74F-A85F-4B88-90DF-AE37E3F335D5}"/>
                    </a:ext>
                  </a:extLst>
                </p:cNvPr>
                <p:cNvPicPr/>
                <p:nvPr/>
              </p:nvPicPr>
              <p:blipFill>
                <a:blip r:embed="rId53"/>
                <a:stretch>
                  <a:fillRect/>
                </a:stretch>
              </p:blipFill>
              <p:spPr>
                <a:xfrm>
                  <a:off x="8301840" y="3425340"/>
                  <a:ext cx="3816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 name="Tinta 22">
                  <a:extLst>
                    <a:ext uri="{FF2B5EF4-FFF2-40B4-BE49-F238E27FC236}">
                      <a16:creationId xmlns:a16="http://schemas.microsoft.com/office/drawing/2014/main" id="{82D0790E-22FD-4742-A197-229F9FCC2B6D}"/>
                    </a:ext>
                  </a:extLst>
                </p14:cNvPr>
                <p14:cNvContentPartPr/>
                <p14:nvPr/>
              </p14:nvContentPartPr>
              <p14:xfrm>
                <a:off x="8109960" y="3862020"/>
                <a:ext cx="320760" cy="435240"/>
              </p14:xfrm>
            </p:contentPart>
          </mc:Choice>
          <mc:Fallback xmlns="">
            <p:pic>
              <p:nvPicPr>
                <p:cNvPr id="23" name="Tinta 22">
                  <a:extLst>
                    <a:ext uri="{FF2B5EF4-FFF2-40B4-BE49-F238E27FC236}">
                      <a16:creationId xmlns:a16="http://schemas.microsoft.com/office/drawing/2014/main" id="{82D0790E-22FD-4742-A197-229F9FCC2B6D}"/>
                    </a:ext>
                  </a:extLst>
                </p:cNvPr>
                <p:cNvPicPr/>
                <p:nvPr/>
              </p:nvPicPr>
              <p:blipFill>
                <a:blip r:embed="rId55"/>
                <a:stretch>
                  <a:fillRect/>
                </a:stretch>
              </p:blipFill>
              <p:spPr>
                <a:xfrm>
                  <a:off x="8105640" y="3857700"/>
                  <a:ext cx="3294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Tinta 23">
                  <a:extLst>
                    <a:ext uri="{FF2B5EF4-FFF2-40B4-BE49-F238E27FC236}">
                      <a16:creationId xmlns:a16="http://schemas.microsoft.com/office/drawing/2014/main" id="{45278BF5-5175-4526-81C2-EBBF624B06F1}"/>
                    </a:ext>
                  </a:extLst>
                </p14:cNvPr>
                <p14:cNvContentPartPr/>
                <p14:nvPr/>
              </p14:nvContentPartPr>
              <p14:xfrm>
                <a:off x="8294280" y="4271340"/>
                <a:ext cx="33120" cy="481320"/>
              </p14:xfrm>
            </p:contentPart>
          </mc:Choice>
          <mc:Fallback xmlns="">
            <p:pic>
              <p:nvPicPr>
                <p:cNvPr id="24" name="Tinta 23">
                  <a:extLst>
                    <a:ext uri="{FF2B5EF4-FFF2-40B4-BE49-F238E27FC236}">
                      <a16:creationId xmlns:a16="http://schemas.microsoft.com/office/drawing/2014/main" id="{45278BF5-5175-4526-81C2-EBBF624B06F1}"/>
                    </a:ext>
                  </a:extLst>
                </p:cNvPr>
                <p:cNvPicPr/>
                <p:nvPr/>
              </p:nvPicPr>
              <p:blipFill>
                <a:blip r:embed="rId57"/>
                <a:stretch>
                  <a:fillRect/>
                </a:stretch>
              </p:blipFill>
              <p:spPr>
                <a:xfrm>
                  <a:off x="8289960" y="4267020"/>
                  <a:ext cx="4176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Tinta 24">
                  <a:extLst>
                    <a:ext uri="{FF2B5EF4-FFF2-40B4-BE49-F238E27FC236}">
                      <a16:creationId xmlns:a16="http://schemas.microsoft.com/office/drawing/2014/main" id="{DEE5DB9A-41D6-4CE5-8A21-89293DEE4CE5}"/>
                    </a:ext>
                  </a:extLst>
                </p14:cNvPr>
                <p14:cNvContentPartPr/>
                <p14:nvPr/>
              </p14:nvContentPartPr>
              <p14:xfrm>
                <a:off x="7971360" y="3674820"/>
                <a:ext cx="669240" cy="723960"/>
              </p14:xfrm>
            </p:contentPart>
          </mc:Choice>
          <mc:Fallback xmlns="">
            <p:pic>
              <p:nvPicPr>
                <p:cNvPr id="25" name="Tinta 24">
                  <a:extLst>
                    <a:ext uri="{FF2B5EF4-FFF2-40B4-BE49-F238E27FC236}">
                      <a16:creationId xmlns:a16="http://schemas.microsoft.com/office/drawing/2014/main" id="{DEE5DB9A-41D6-4CE5-8A21-89293DEE4CE5}"/>
                    </a:ext>
                  </a:extLst>
                </p:cNvPr>
                <p:cNvPicPr/>
                <p:nvPr/>
              </p:nvPicPr>
              <p:blipFill>
                <a:blip r:embed="rId59"/>
                <a:stretch>
                  <a:fillRect/>
                </a:stretch>
              </p:blipFill>
              <p:spPr>
                <a:xfrm>
                  <a:off x="7967040" y="3670500"/>
                  <a:ext cx="67788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Tinta 39">
                  <a:extLst>
                    <a:ext uri="{FF2B5EF4-FFF2-40B4-BE49-F238E27FC236}">
                      <a16:creationId xmlns:a16="http://schemas.microsoft.com/office/drawing/2014/main" id="{F590CCA1-3C7F-4BF6-9700-9563B151D86F}"/>
                    </a:ext>
                  </a:extLst>
                </p14:cNvPr>
                <p14:cNvContentPartPr/>
                <p14:nvPr/>
              </p14:nvContentPartPr>
              <p14:xfrm>
                <a:off x="8216160" y="3525780"/>
                <a:ext cx="30600" cy="41040"/>
              </p14:xfrm>
            </p:contentPart>
          </mc:Choice>
          <mc:Fallback xmlns="">
            <p:pic>
              <p:nvPicPr>
                <p:cNvPr id="40" name="Tinta 39">
                  <a:extLst>
                    <a:ext uri="{FF2B5EF4-FFF2-40B4-BE49-F238E27FC236}">
                      <a16:creationId xmlns:a16="http://schemas.microsoft.com/office/drawing/2014/main" id="{F590CCA1-3C7F-4BF6-9700-9563B151D86F}"/>
                    </a:ext>
                  </a:extLst>
                </p:cNvPr>
                <p:cNvPicPr/>
                <p:nvPr/>
              </p:nvPicPr>
              <p:blipFill>
                <a:blip r:embed="rId61"/>
                <a:stretch>
                  <a:fillRect/>
                </a:stretch>
              </p:blipFill>
              <p:spPr>
                <a:xfrm>
                  <a:off x="8211840" y="3521460"/>
                  <a:ext cx="39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Tinta 40">
                  <a:extLst>
                    <a:ext uri="{FF2B5EF4-FFF2-40B4-BE49-F238E27FC236}">
                      <a16:creationId xmlns:a16="http://schemas.microsoft.com/office/drawing/2014/main" id="{02559CDF-725C-4197-BB6E-C40099B07355}"/>
                    </a:ext>
                  </a:extLst>
                </p14:cNvPr>
                <p14:cNvContentPartPr/>
                <p14:nvPr/>
              </p14:nvContentPartPr>
              <p14:xfrm>
                <a:off x="8395440" y="3407340"/>
                <a:ext cx="8640" cy="360"/>
              </p14:xfrm>
            </p:contentPart>
          </mc:Choice>
          <mc:Fallback xmlns="">
            <p:pic>
              <p:nvPicPr>
                <p:cNvPr id="41" name="Tinta 40">
                  <a:extLst>
                    <a:ext uri="{FF2B5EF4-FFF2-40B4-BE49-F238E27FC236}">
                      <a16:creationId xmlns:a16="http://schemas.microsoft.com/office/drawing/2014/main" id="{02559CDF-725C-4197-BB6E-C40099B07355}"/>
                    </a:ext>
                  </a:extLst>
                </p:cNvPr>
                <p:cNvPicPr/>
                <p:nvPr/>
              </p:nvPicPr>
              <p:blipFill>
                <a:blip r:embed="rId63"/>
                <a:stretch>
                  <a:fillRect/>
                </a:stretch>
              </p:blipFill>
              <p:spPr>
                <a:xfrm>
                  <a:off x="8391120" y="3403020"/>
                  <a:ext cx="172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Tinta 42">
                  <a:extLst>
                    <a:ext uri="{FF2B5EF4-FFF2-40B4-BE49-F238E27FC236}">
                      <a16:creationId xmlns:a16="http://schemas.microsoft.com/office/drawing/2014/main" id="{8FACF0CE-4E53-4F5A-8D9F-552A5D2A9F64}"/>
                    </a:ext>
                  </a:extLst>
                </p14:cNvPr>
                <p14:cNvContentPartPr/>
                <p14:nvPr/>
              </p14:nvContentPartPr>
              <p14:xfrm>
                <a:off x="8373120" y="6138660"/>
                <a:ext cx="2520" cy="16560"/>
              </p14:xfrm>
            </p:contentPart>
          </mc:Choice>
          <mc:Fallback xmlns="">
            <p:pic>
              <p:nvPicPr>
                <p:cNvPr id="43" name="Tinta 42">
                  <a:extLst>
                    <a:ext uri="{FF2B5EF4-FFF2-40B4-BE49-F238E27FC236}">
                      <a16:creationId xmlns:a16="http://schemas.microsoft.com/office/drawing/2014/main" id="{8FACF0CE-4E53-4F5A-8D9F-552A5D2A9F64}"/>
                    </a:ext>
                  </a:extLst>
                </p:cNvPr>
                <p:cNvPicPr/>
                <p:nvPr/>
              </p:nvPicPr>
              <p:blipFill>
                <a:blip r:embed="rId65"/>
                <a:stretch>
                  <a:fillRect/>
                </a:stretch>
              </p:blipFill>
              <p:spPr>
                <a:xfrm>
                  <a:off x="8368800" y="6134340"/>
                  <a:ext cx="11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Tinta 43">
                  <a:extLst>
                    <a:ext uri="{FF2B5EF4-FFF2-40B4-BE49-F238E27FC236}">
                      <a16:creationId xmlns:a16="http://schemas.microsoft.com/office/drawing/2014/main" id="{F4FE60A8-2F82-4DF0-B0A7-0053CE561149}"/>
                    </a:ext>
                  </a:extLst>
                </p14:cNvPr>
                <p14:cNvContentPartPr/>
                <p14:nvPr/>
              </p14:nvContentPartPr>
              <p14:xfrm>
                <a:off x="8410920" y="3479700"/>
                <a:ext cx="577800" cy="1413360"/>
              </p14:xfrm>
            </p:contentPart>
          </mc:Choice>
          <mc:Fallback xmlns="">
            <p:pic>
              <p:nvPicPr>
                <p:cNvPr id="44" name="Tinta 43">
                  <a:extLst>
                    <a:ext uri="{FF2B5EF4-FFF2-40B4-BE49-F238E27FC236}">
                      <a16:creationId xmlns:a16="http://schemas.microsoft.com/office/drawing/2014/main" id="{F4FE60A8-2F82-4DF0-B0A7-0053CE561149}"/>
                    </a:ext>
                  </a:extLst>
                </p:cNvPr>
                <p:cNvPicPr/>
                <p:nvPr/>
              </p:nvPicPr>
              <p:blipFill>
                <a:blip r:embed="rId67"/>
                <a:stretch>
                  <a:fillRect/>
                </a:stretch>
              </p:blipFill>
              <p:spPr>
                <a:xfrm>
                  <a:off x="8406600" y="3475380"/>
                  <a:ext cx="586440" cy="142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Tinta 44">
                  <a:extLst>
                    <a:ext uri="{FF2B5EF4-FFF2-40B4-BE49-F238E27FC236}">
                      <a16:creationId xmlns:a16="http://schemas.microsoft.com/office/drawing/2014/main" id="{DBB5AF25-DE9F-4D65-9294-1A431824D8D8}"/>
                    </a:ext>
                  </a:extLst>
                </p14:cNvPr>
                <p14:cNvContentPartPr/>
                <p14:nvPr/>
              </p14:nvContentPartPr>
              <p14:xfrm>
                <a:off x="8659320" y="4879740"/>
                <a:ext cx="611640" cy="535320"/>
              </p14:xfrm>
            </p:contentPart>
          </mc:Choice>
          <mc:Fallback xmlns="">
            <p:pic>
              <p:nvPicPr>
                <p:cNvPr id="45" name="Tinta 44">
                  <a:extLst>
                    <a:ext uri="{FF2B5EF4-FFF2-40B4-BE49-F238E27FC236}">
                      <a16:creationId xmlns:a16="http://schemas.microsoft.com/office/drawing/2014/main" id="{DBB5AF25-DE9F-4D65-9294-1A431824D8D8}"/>
                    </a:ext>
                  </a:extLst>
                </p:cNvPr>
                <p:cNvPicPr/>
                <p:nvPr/>
              </p:nvPicPr>
              <p:blipFill>
                <a:blip r:embed="rId69"/>
                <a:stretch>
                  <a:fillRect/>
                </a:stretch>
              </p:blipFill>
              <p:spPr>
                <a:xfrm>
                  <a:off x="8655000" y="4875420"/>
                  <a:ext cx="62028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Tinta 45">
                  <a:extLst>
                    <a:ext uri="{FF2B5EF4-FFF2-40B4-BE49-F238E27FC236}">
                      <a16:creationId xmlns:a16="http://schemas.microsoft.com/office/drawing/2014/main" id="{BD7D6A6B-E7D4-42B8-993B-3386B189F157}"/>
                    </a:ext>
                  </a:extLst>
                </p14:cNvPr>
                <p14:cNvContentPartPr/>
                <p14:nvPr/>
              </p14:nvContentPartPr>
              <p14:xfrm>
                <a:off x="8823480" y="5093940"/>
                <a:ext cx="238320" cy="145440"/>
              </p14:xfrm>
            </p:contentPart>
          </mc:Choice>
          <mc:Fallback xmlns="">
            <p:pic>
              <p:nvPicPr>
                <p:cNvPr id="46" name="Tinta 45">
                  <a:extLst>
                    <a:ext uri="{FF2B5EF4-FFF2-40B4-BE49-F238E27FC236}">
                      <a16:creationId xmlns:a16="http://schemas.microsoft.com/office/drawing/2014/main" id="{BD7D6A6B-E7D4-42B8-993B-3386B189F157}"/>
                    </a:ext>
                  </a:extLst>
                </p:cNvPr>
                <p:cNvPicPr/>
                <p:nvPr/>
              </p:nvPicPr>
              <p:blipFill>
                <a:blip r:embed="rId71"/>
                <a:stretch>
                  <a:fillRect/>
                </a:stretch>
              </p:blipFill>
              <p:spPr>
                <a:xfrm>
                  <a:off x="8819160" y="5089620"/>
                  <a:ext cx="246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Tinta 46">
                  <a:extLst>
                    <a:ext uri="{FF2B5EF4-FFF2-40B4-BE49-F238E27FC236}">
                      <a16:creationId xmlns:a16="http://schemas.microsoft.com/office/drawing/2014/main" id="{B594D117-0028-462F-9A5A-CBBCEA50DBEF}"/>
                    </a:ext>
                  </a:extLst>
                </p14:cNvPr>
                <p14:cNvContentPartPr/>
                <p14:nvPr/>
              </p14:nvContentPartPr>
              <p14:xfrm>
                <a:off x="8340720" y="5411100"/>
                <a:ext cx="758160" cy="844560"/>
              </p14:xfrm>
            </p:contentPart>
          </mc:Choice>
          <mc:Fallback xmlns="">
            <p:pic>
              <p:nvPicPr>
                <p:cNvPr id="47" name="Tinta 46">
                  <a:extLst>
                    <a:ext uri="{FF2B5EF4-FFF2-40B4-BE49-F238E27FC236}">
                      <a16:creationId xmlns:a16="http://schemas.microsoft.com/office/drawing/2014/main" id="{B594D117-0028-462F-9A5A-CBBCEA50DBEF}"/>
                    </a:ext>
                  </a:extLst>
                </p:cNvPr>
                <p:cNvPicPr/>
                <p:nvPr/>
              </p:nvPicPr>
              <p:blipFill>
                <a:blip r:embed="rId73"/>
                <a:stretch>
                  <a:fillRect/>
                </a:stretch>
              </p:blipFill>
              <p:spPr>
                <a:xfrm>
                  <a:off x="8336400" y="5406780"/>
                  <a:ext cx="76680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Tinta 47">
                  <a:extLst>
                    <a:ext uri="{FF2B5EF4-FFF2-40B4-BE49-F238E27FC236}">
                      <a16:creationId xmlns:a16="http://schemas.microsoft.com/office/drawing/2014/main" id="{0400A17C-5733-4C85-8A37-91D15BBF56B9}"/>
                    </a:ext>
                  </a:extLst>
                </p14:cNvPr>
                <p14:cNvContentPartPr/>
                <p14:nvPr/>
              </p14:nvContentPartPr>
              <p14:xfrm>
                <a:off x="9247560" y="5441700"/>
                <a:ext cx="9720" cy="33840"/>
              </p14:xfrm>
            </p:contentPart>
          </mc:Choice>
          <mc:Fallback xmlns="">
            <p:pic>
              <p:nvPicPr>
                <p:cNvPr id="48" name="Tinta 47">
                  <a:extLst>
                    <a:ext uri="{FF2B5EF4-FFF2-40B4-BE49-F238E27FC236}">
                      <a16:creationId xmlns:a16="http://schemas.microsoft.com/office/drawing/2014/main" id="{0400A17C-5733-4C85-8A37-91D15BBF56B9}"/>
                    </a:ext>
                  </a:extLst>
                </p:cNvPr>
                <p:cNvPicPr/>
                <p:nvPr/>
              </p:nvPicPr>
              <p:blipFill>
                <a:blip r:embed="rId75"/>
                <a:stretch>
                  <a:fillRect/>
                </a:stretch>
              </p:blipFill>
              <p:spPr>
                <a:xfrm>
                  <a:off x="9243240" y="5437380"/>
                  <a:ext cx="18360" cy="42480"/>
                </a:xfrm>
                <a:prstGeom prst="rect">
                  <a:avLst/>
                </a:prstGeom>
              </p:spPr>
            </p:pic>
          </mc:Fallback>
        </mc:AlternateContent>
      </p:grpSp>
      <p:grpSp>
        <p:nvGrpSpPr>
          <p:cNvPr id="68" name="Agrupar 67">
            <a:extLst>
              <a:ext uri="{FF2B5EF4-FFF2-40B4-BE49-F238E27FC236}">
                <a16:creationId xmlns:a16="http://schemas.microsoft.com/office/drawing/2014/main" id="{F09C2A00-3EEF-41BF-870A-026109F6F052}"/>
              </a:ext>
            </a:extLst>
          </p:cNvPr>
          <p:cNvGrpSpPr/>
          <p:nvPr/>
        </p:nvGrpSpPr>
        <p:grpSpPr>
          <a:xfrm>
            <a:off x="9533400" y="4994940"/>
            <a:ext cx="1025280" cy="567360"/>
            <a:chOff x="9533400" y="4994940"/>
            <a:chExt cx="1025280" cy="567360"/>
          </a:xfrm>
        </p:grpSpPr>
        <mc:AlternateContent xmlns:mc="http://schemas.openxmlformats.org/markup-compatibility/2006" xmlns:p14="http://schemas.microsoft.com/office/powerpoint/2010/main">
          <mc:Choice Requires="p14">
            <p:contentPart p14:bwMode="auto" r:id="rId76">
              <p14:nvContentPartPr>
                <p14:cNvPr id="49" name="Tinta 48">
                  <a:extLst>
                    <a:ext uri="{FF2B5EF4-FFF2-40B4-BE49-F238E27FC236}">
                      <a16:creationId xmlns:a16="http://schemas.microsoft.com/office/drawing/2014/main" id="{CC5140E1-D99B-49F6-9470-CF7BD74F99DC}"/>
                    </a:ext>
                  </a:extLst>
                </p14:cNvPr>
                <p14:cNvContentPartPr/>
                <p14:nvPr/>
              </p14:nvContentPartPr>
              <p14:xfrm>
                <a:off x="9533400" y="5021940"/>
                <a:ext cx="272880" cy="185400"/>
              </p14:xfrm>
            </p:contentPart>
          </mc:Choice>
          <mc:Fallback xmlns="">
            <p:pic>
              <p:nvPicPr>
                <p:cNvPr id="49" name="Tinta 48">
                  <a:extLst>
                    <a:ext uri="{FF2B5EF4-FFF2-40B4-BE49-F238E27FC236}">
                      <a16:creationId xmlns:a16="http://schemas.microsoft.com/office/drawing/2014/main" id="{CC5140E1-D99B-49F6-9470-CF7BD74F99DC}"/>
                    </a:ext>
                  </a:extLst>
                </p:cNvPr>
                <p:cNvPicPr/>
                <p:nvPr/>
              </p:nvPicPr>
              <p:blipFill>
                <a:blip r:embed="rId77"/>
                <a:stretch>
                  <a:fillRect/>
                </a:stretch>
              </p:blipFill>
              <p:spPr>
                <a:xfrm>
                  <a:off x="9529080" y="5017620"/>
                  <a:ext cx="281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Tinta 49">
                  <a:extLst>
                    <a:ext uri="{FF2B5EF4-FFF2-40B4-BE49-F238E27FC236}">
                      <a16:creationId xmlns:a16="http://schemas.microsoft.com/office/drawing/2014/main" id="{F9F86697-37A9-429B-B53A-9952AF13BA6C}"/>
                    </a:ext>
                  </a:extLst>
                </p14:cNvPr>
                <p14:cNvContentPartPr/>
                <p14:nvPr/>
              </p14:nvContentPartPr>
              <p14:xfrm>
                <a:off x="9835800" y="4994940"/>
                <a:ext cx="231840" cy="254880"/>
              </p14:xfrm>
            </p:contentPart>
          </mc:Choice>
          <mc:Fallback xmlns="">
            <p:pic>
              <p:nvPicPr>
                <p:cNvPr id="50" name="Tinta 49">
                  <a:extLst>
                    <a:ext uri="{FF2B5EF4-FFF2-40B4-BE49-F238E27FC236}">
                      <a16:creationId xmlns:a16="http://schemas.microsoft.com/office/drawing/2014/main" id="{F9F86697-37A9-429B-B53A-9952AF13BA6C}"/>
                    </a:ext>
                  </a:extLst>
                </p:cNvPr>
                <p:cNvPicPr/>
                <p:nvPr/>
              </p:nvPicPr>
              <p:blipFill>
                <a:blip r:embed="rId79"/>
                <a:stretch>
                  <a:fillRect/>
                </a:stretch>
              </p:blipFill>
              <p:spPr>
                <a:xfrm>
                  <a:off x="9831480" y="4990620"/>
                  <a:ext cx="240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Tinta 50">
                  <a:extLst>
                    <a:ext uri="{FF2B5EF4-FFF2-40B4-BE49-F238E27FC236}">
                      <a16:creationId xmlns:a16="http://schemas.microsoft.com/office/drawing/2014/main" id="{226F6E3B-3634-44C6-A2C7-1986B3424FF5}"/>
                    </a:ext>
                  </a:extLst>
                </p14:cNvPr>
                <p14:cNvContentPartPr/>
                <p14:nvPr/>
              </p14:nvContentPartPr>
              <p14:xfrm>
                <a:off x="9616560" y="5350980"/>
                <a:ext cx="29520" cy="205200"/>
              </p14:xfrm>
            </p:contentPart>
          </mc:Choice>
          <mc:Fallback xmlns="">
            <p:pic>
              <p:nvPicPr>
                <p:cNvPr id="51" name="Tinta 50">
                  <a:extLst>
                    <a:ext uri="{FF2B5EF4-FFF2-40B4-BE49-F238E27FC236}">
                      <a16:creationId xmlns:a16="http://schemas.microsoft.com/office/drawing/2014/main" id="{226F6E3B-3634-44C6-A2C7-1986B3424FF5}"/>
                    </a:ext>
                  </a:extLst>
                </p:cNvPr>
                <p:cNvPicPr/>
                <p:nvPr/>
              </p:nvPicPr>
              <p:blipFill>
                <a:blip r:embed="rId81"/>
                <a:stretch>
                  <a:fillRect/>
                </a:stretch>
              </p:blipFill>
              <p:spPr>
                <a:xfrm>
                  <a:off x="9612240" y="5346660"/>
                  <a:ext cx="38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Tinta 51">
                  <a:extLst>
                    <a:ext uri="{FF2B5EF4-FFF2-40B4-BE49-F238E27FC236}">
                      <a16:creationId xmlns:a16="http://schemas.microsoft.com/office/drawing/2014/main" id="{D12C2DB3-8DB9-4B53-A00E-4DF3F9F7FF88}"/>
                    </a:ext>
                  </a:extLst>
                </p14:cNvPr>
                <p14:cNvContentPartPr/>
                <p14:nvPr/>
              </p14:nvContentPartPr>
              <p14:xfrm>
                <a:off x="9735720" y="5375460"/>
                <a:ext cx="131400" cy="151560"/>
              </p14:xfrm>
            </p:contentPart>
          </mc:Choice>
          <mc:Fallback xmlns="">
            <p:pic>
              <p:nvPicPr>
                <p:cNvPr id="52" name="Tinta 51">
                  <a:extLst>
                    <a:ext uri="{FF2B5EF4-FFF2-40B4-BE49-F238E27FC236}">
                      <a16:creationId xmlns:a16="http://schemas.microsoft.com/office/drawing/2014/main" id="{D12C2DB3-8DB9-4B53-A00E-4DF3F9F7FF88}"/>
                    </a:ext>
                  </a:extLst>
                </p:cNvPr>
                <p:cNvPicPr/>
                <p:nvPr/>
              </p:nvPicPr>
              <p:blipFill>
                <a:blip r:embed="rId83"/>
                <a:stretch>
                  <a:fillRect/>
                </a:stretch>
              </p:blipFill>
              <p:spPr>
                <a:xfrm>
                  <a:off x="9731400" y="5371140"/>
                  <a:ext cx="140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Tinta 52">
                  <a:extLst>
                    <a:ext uri="{FF2B5EF4-FFF2-40B4-BE49-F238E27FC236}">
                      <a16:creationId xmlns:a16="http://schemas.microsoft.com/office/drawing/2014/main" id="{51E7C249-F21C-4AE2-8828-A55C2F649A70}"/>
                    </a:ext>
                  </a:extLst>
                </p14:cNvPr>
                <p14:cNvContentPartPr/>
                <p14:nvPr/>
              </p14:nvContentPartPr>
              <p14:xfrm>
                <a:off x="9876120" y="5367540"/>
                <a:ext cx="73440" cy="187200"/>
              </p14:xfrm>
            </p:contentPart>
          </mc:Choice>
          <mc:Fallback xmlns="">
            <p:pic>
              <p:nvPicPr>
                <p:cNvPr id="53" name="Tinta 52">
                  <a:extLst>
                    <a:ext uri="{FF2B5EF4-FFF2-40B4-BE49-F238E27FC236}">
                      <a16:creationId xmlns:a16="http://schemas.microsoft.com/office/drawing/2014/main" id="{51E7C249-F21C-4AE2-8828-A55C2F649A70}"/>
                    </a:ext>
                  </a:extLst>
                </p:cNvPr>
                <p:cNvPicPr/>
                <p:nvPr/>
              </p:nvPicPr>
              <p:blipFill>
                <a:blip r:embed="rId85"/>
                <a:stretch>
                  <a:fillRect/>
                </a:stretch>
              </p:blipFill>
              <p:spPr>
                <a:xfrm>
                  <a:off x="9871800" y="5363220"/>
                  <a:ext cx="82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Tinta 53">
                  <a:extLst>
                    <a:ext uri="{FF2B5EF4-FFF2-40B4-BE49-F238E27FC236}">
                      <a16:creationId xmlns:a16="http://schemas.microsoft.com/office/drawing/2014/main" id="{D249E8C6-37AB-4AEC-BF0B-CF97FA20F4EC}"/>
                    </a:ext>
                  </a:extLst>
                </p14:cNvPr>
                <p14:cNvContentPartPr/>
                <p14:nvPr/>
              </p14:nvContentPartPr>
              <p14:xfrm>
                <a:off x="9886920" y="5482020"/>
                <a:ext cx="149040" cy="13680"/>
              </p14:xfrm>
            </p:contentPart>
          </mc:Choice>
          <mc:Fallback xmlns="">
            <p:pic>
              <p:nvPicPr>
                <p:cNvPr id="54" name="Tinta 53">
                  <a:extLst>
                    <a:ext uri="{FF2B5EF4-FFF2-40B4-BE49-F238E27FC236}">
                      <a16:creationId xmlns:a16="http://schemas.microsoft.com/office/drawing/2014/main" id="{D249E8C6-37AB-4AEC-BF0B-CF97FA20F4EC}"/>
                    </a:ext>
                  </a:extLst>
                </p:cNvPr>
                <p:cNvPicPr/>
                <p:nvPr/>
              </p:nvPicPr>
              <p:blipFill>
                <a:blip r:embed="rId87"/>
                <a:stretch>
                  <a:fillRect/>
                </a:stretch>
              </p:blipFill>
              <p:spPr>
                <a:xfrm>
                  <a:off x="9882600" y="5477700"/>
                  <a:ext cx="157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Tinta 54">
                  <a:extLst>
                    <a:ext uri="{FF2B5EF4-FFF2-40B4-BE49-F238E27FC236}">
                      <a16:creationId xmlns:a16="http://schemas.microsoft.com/office/drawing/2014/main" id="{8503B9DF-4327-40E6-9C07-ECDEB67F8C3C}"/>
                    </a:ext>
                  </a:extLst>
                </p14:cNvPr>
                <p14:cNvContentPartPr/>
                <p14:nvPr/>
              </p14:nvContentPartPr>
              <p14:xfrm>
                <a:off x="10112640" y="5332980"/>
                <a:ext cx="114480" cy="229320"/>
              </p14:xfrm>
            </p:contentPart>
          </mc:Choice>
          <mc:Fallback xmlns="">
            <p:pic>
              <p:nvPicPr>
                <p:cNvPr id="55" name="Tinta 54">
                  <a:extLst>
                    <a:ext uri="{FF2B5EF4-FFF2-40B4-BE49-F238E27FC236}">
                      <a16:creationId xmlns:a16="http://schemas.microsoft.com/office/drawing/2014/main" id="{8503B9DF-4327-40E6-9C07-ECDEB67F8C3C}"/>
                    </a:ext>
                  </a:extLst>
                </p:cNvPr>
                <p:cNvPicPr/>
                <p:nvPr/>
              </p:nvPicPr>
              <p:blipFill>
                <a:blip r:embed="rId89"/>
                <a:stretch>
                  <a:fillRect/>
                </a:stretch>
              </p:blipFill>
              <p:spPr>
                <a:xfrm>
                  <a:off x="10108320" y="5328660"/>
                  <a:ext cx="1231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Tinta 55">
                  <a:extLst>
                    <a:ext uri="{FF2B5EF4-FFF2-40B4-BE49-F238E27FC236}">
                      <a16:creationId xmlns:a16="http://schemas.microsoft.com/office/drawing/2014/main" id="{3762087E-38E9-4468-B7BA-5FAB6AF2DD14}"/>
                    </a:ext>
                  </a:extLst>
                </p14:cNvPr>
                <p14:cNvContentPartPr/>
                <p14:nvPr/>
              </p14:nvContentPartPr>
              <p14:xfrm>
                <a:off x="10276440" y="5341260"/>
                <a:ext cx="106920" cy="195480"/>
              </p14:xfrm>
            </p:contentPart>
          </mc:Choice>
          <mc:Fallback xmlns="">
            <p:pic>
              <p:nvPicPr>
                <p:cNvPr id="56" name="Tinta 55">
                  <a:extLst>
                    <a:ext uri="{FF2B5EF4-FFF2-40B4-BE49-F238E27FC236}">
                      <a16:creationId xmlns:a16="http://schemas.microsoft.com/office/drawing/2014/main" id="{3762087E-38E9-4468-B7BA-5FAB6AF2DD14}"/>
                    </a:ext>
                  </a:extLst>
                </p:cNvPr>
                <p:cNvPicPr/>
                <p:nvPr/>
              </p:nvPicPr>
              <p:blipFill>
                <a:blip r:embed="rId91"/>
                <a:stretch>
                  <a:fillRect/>
                </a:stretch>
              </p:blipFill>
              <p:spPr>
                <a:xfrm>
                  <a:off x="10272120" y="5336940"/>
                  <a:ext cx="115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Tinta 56">
                  <a:extLst>
                    <a:ext uri="{FF2B5EF4-FFF2-40B4-BE49-F238E27FC236}">
                      <a16:creationId xmlns:a16="http://schemas.microsoft.com/office/drawing/2014/main" id="{4DE20F93-2490-43DA-B5AA-EEAA236699D5}"/>
                    </a:ext>
                  </a:extLst>
                </p14:cNvPr>
                <p14:cNvContentPartPr/>
                <p14:nvPr/>
              </p14:nvContentPartPr>
              <p14:xfrm>
                <a:off x="10334760" y="5421540"/>
                <a:ext cx="74520" cy="39240"/>
              </p14:xfrm>
            </p:contentPart>
          </mc:Choice>
          <mc:Fallback xmlns="">
            <p:pic>
              <p:nvPicPr>
                <p:cNvPr id="57" name="Tinta 56">
                  <a:extLst>
                    <a:ext uri="{FF2B5EF4-FFF2-40B4-BE49-F238E27FC236}">
                      <a16:creationId xmlns:a16="http://schemas.microsoft.com/office/drawing/2014/main" id="{4DE20F93-2490-43DA-B5AA-EEAA236699D5}"/>
                    </a:ext>
                  </a:extLst>
                </p:cNvPr>
                <p:cNvPicPr/>
                <p:nvPr/>
              </p:nvPicPr>
              <p:blipFill>
                <a:blip r:embed="rId93"/>
                <a:stretch>
                  <a:fillRect/>
                </a:stretch>
              </p:blipFill>
              <p:spPr>
                <a:xfrm>
                  <a:off x="10330440" y="5417220"/>
                  <a:ext cx="8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Tinta 57">
                  <a:extLst>
                    <a:ext uri="{FF2B5EF4-FFF2-40B4-BE49-F238E27FC236}">
                      <a16:creationId xmlns:a16="http://schemas.microsoft.com/office/drawing/2014/main" id="{D005935C-B268-438A-AF1E-B033C4E46B11}"/>
                    </a:ext>
                  </a:extLst>
                </p14:cNvPr>
                <p14:cNvContentPartPr/>
                <p14:nvPr/>
              </p14:nvContentPartPr>
              <p14:xfrm>
                <a:off x="10444200" y="5363220"/>
                <a:ext cx="114480" cy="189000"/>
              </p14:xfrm>
            </p:contentPart>
          </mc:Choice>
          <mc:Fallback xmlns="">
            <p:pic>
              <p:nvPicPr>
                <p:cNvPr id="58" name="Tinta 57">
                  <a:extLst>
                    <a:ext uri="{FF2B5EF4-FFF2-40B4-BE49-F238E27FC236}">
                      <a16:creationId xmlns:a16="http://schemas.microsoft.com/office/drawing/2014/main" id="{D005935C-B268-438A-AF1E-B033C4E46B11}"/>
                    </a:ext>
                  </a:extLst>
                </p:cNvPr>
                <p:cNvPicPr/>
                <p:nvPr/>
              </p:nvPicPr>
              <p:blipFill>
                <a:blip r:embed="rId95"/>
                <a:stretch>
                  <a:fillRect/>
                </a:stretch>
              </p:blipFill>
              <p:spPr>
                <a:xfrm>
                  <a:off x="10439880" y="5358900"/>
                  <a:ext cx="123120" cy="197640"/>
                </a:xfrm>
                <a:prstGeom prst="rect">
                  <a:avLst/>
                </a:prstGeom>
              </p:spPr>
            </p:pic>
          </mc:Fallback>
        </mc:AlternateContent>
      </p:grpSp>
      <p:grpSp>
        <p:nvGrpSpPr>
          <p:cNvPr id="67" name="Agrupar 66">
            <a:extLst>
              <a:ext uri="{FF2B5EF4-FFF2-40B4-BE49-F238E27FC236}">
                <a16:creationId xmlns:a16="http://schemas.microsoft.com/office/drawing/2014/main" id="{2012A5AF-233D-4B1E-8DD1-84207F5A2573}"/>
              </a:ext>
            </a:extLst>
          </p:cNvPr>
          <p:cNvGrpSpPr/>
          <p:nvPr/>
        </p:nvGrpSpPr>
        <p:grpSpPr>
          <a:xfrm>
            <a:off x="9677760" y="5725380"/>
            <a:ext cx="391320" cy="218160"/>
            <a:chOff x="9677760" y="5725380"/>
            <a:chExt cx="391320" cy="218160"/>
          </a:xfrm>
        </p:grpSpPr>
        <mc:AlternateContent xmlns:mc="http://schemas.openxmlformats.org/markup-compatibility/2006" xmlns:p14="http://schemas.microsoft.com/office/powerpoint/2010/main">
          <mc:Choice Requires="p14">
            <p:contentPart p14:bwMode="auto" r:id="rId96">
              <p14:nvContentPartPr>
                <p14:cNvPr id="59" name="Tinta 58">
                  <a:extLst>
                    <a:ext uri="{FF2B5EF4-FFF2-40B4-BE49-F238E27FC236}">
                      <a16:creationId xmlns:a16="http://schemas.microsoft.com/office/drawing/2014/main" id="{CEBD6E21-AC2C-4A9B-87F0-DE7A9D13AB09}"/>
                    </a:ext>
                  </a:extLst>
                </p14:cNvPr>
                <p14:cNvContentPartPr/>
                <p14:nvPr/>
              </p14:nvContentPartPr>
              <p14:xfrm>
                <a:off x="9706200" y="5757780"/>
                <a:ext cx="7920" cy="4680"/>
              </p14:xfrm>
            </p:contentPart>
          </mc:Choice>
          <mc:Fallback xmlns="">
            <p:pic>
              <p:nvPicPr>
                <p:cNvPr id="59" name="Tinta 58">
                  <a:extLst>
                    <a:ext uri="{FF2B5EF4-FFF2-40B4-BE49-F238E27FC236}">
                      <a16:creationId xmlns:a16="http://schemas.microsoft.com/office/drawing/2014/main" id="{CEBD6E21-AC2C-4A9B-87F0-DE7A9D13AB09}"/>
                    </a:ext>
                  </a:extLst>
                </p:cNvPr>
                <p:cNvPicPr/>
                <p:nvPr/>
              </p:nvPicPr>
              <p:blipFill>
                <a:blip r:embed="rId97"/>
                <a:stretch>
                  <a:fillRect/>
                </a:stretch>
              </p:blipFill>
              <p:spPr>
                <a:xfrm>
                  <a:off x="9701880" y="5753460"/>
                  <a:ext cx="165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Tinta 59">
                  <a:extLst>
                    <a:ext uri="{FF2B5EF4-FFF2-40B4-BE49-F238E27FC236}">
                      <a16:creationId xmlns:a16="http://schemas.microsoft.com/office/drawing/2014/main" id="{F557A54E-AB51-4AC7-9589-9FA12458A1DE}"/>
                    </a:ext>
                  </a:extLst>
                </p14:cNvPr>
                <p14:cNvContentPartPr/>
                <p14:nvPr/>
              </p14:nvContentPartPr>
              <p14:xfrm>
                <a:off x="9677760" y="5725380"/>
                <a:ext cx="151920" cy="186840"/>
              </p14:xfrm>
            </p:contentPart>
          </mc:Choice>
          <mc:Fallback xmlns="">
            <p:pic>
              <p:nvPicPr>
                <p:cNvPr id="60" name="Tinta 59">
                  <a:extLst>
                    <a:ext uri="{FF2B5EF4-FFF2-40B4-BE49-F238E27FC236}">
                      <a16:creationId xmlns:a16="http://schemas.microsoft.com/office/drawing/2014/main" id="{F557A54E-AB51-4AC7-9589-9FA12458A1DE}"/>
                    </a:ext>
                  </a:extLst>
                </p:cNvPr>
                <p:cNvPicPr/>
                <p:nvPr/>
              </p:nvPicPr>
              <p:blipFill>
                <a:blip r:embed="rId99"/>
                <a:stretch>
                  <a:fillRect/>
                </a:stretch>
              </p:blipFill>
              <p:spPr>
                <a:xfrm>
                  <a:off x="9673440" y="5721060"/>
                  <a:ext cx="160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Tinta 60">
                  <a:extLst>
                    <a:ext uri="{FF2B5EF4-FFF2-40B4-BE49-F238E27FC236}">
                      <a16:creationId xmlns:a16="http://schemas.microsoft.com/office/drawing/2014/main" id="{5F25516C-6D5E-4730-82E3-2B10AECF4F70}"/>
                    </a:ext>
                  </a:extLst>
                </p14:cNvPr>
                <p14:cNvContentPartPr/>
                <p14:nvPr/>
              </p14:nvContentPartPr>
              <p14:xfrm>
                <a:off x="9849840" y="5748060"/>
                <a:ext cx="219240" cy="195480"/>
              </p14:xfrm>
            </p:contentPart>
          </mc:Choice>
          <mc:Fallback xmlns="">
            <p:pic>
              <p:nvPicPr>
                <p:cNvPr id="61" name="Tinta 60">
                  <a:extLst>
                    <a:ext uri="{FF2B5EF4-FFF2-40B4-BE49-F238E27FC236}">
                      <a16:creationId xmlns:a16="http://schemas.microsoft.com/office/drawing/2014/main" id="{5F25516C-6D5E-4730-82E3-2B10AECF4F70}"/>
                    </a:ext>
                  </a:extLst>
                </p:cNvPr>
                <p:cNvPicPr/>
                <p:nvPr/>
              </p:nvPicPr>
              <p:blipFill>
                <a:blip r:embed="rId101"/>
                <a:stretch>
                  <a:fillRect/>
                </a:stretch>
              </p:blipFill>
              <p:spPr>
                <a:xfrm>
                  <a:off x="9845520" y="5743740"/>
                  <a:ext cx="227880" cy="204120"/>
                </a:xfrm>
                <a:prstGeom prst="rect">
                  <a:avLst/>
                </a:prstGeom>
              </p:spPr>
            </p:pic>
          </mc:Fallback>
        </mc:AlternateContent>
      </p:grpSp>
      <p:grpSp>
        <p:nvGrpSpPr>
          <p:cNvPr id="66" name="Agrupar 65">
            <a:extLst>
              <a:ext uri="{FF2B5EF4-FFF2-40B4-BE49-F238E27FC236}">
                <a16:creationId xmlns:a16="http://schemas.microsoft.com/office/drawing/2014/main" id="{269C474F-C43C-4817-B743-E6C0C65382B3}"/>
              </a:ext>
            </a:extLst>
          </p:cNvPr>
          <p:cNvGrpSpPr/>
          <p:nvPr/>
        </p:nvGrpSpPr>
        <p:grpSpPr>
          <a:xfrm>
            <a:off x="10282920" y="5722140"/>
            <a:ext cx="457920" cy="174960"/>
            <a:chOff x="10282920" y="5722140"/>
            <a:chExt cx="457920" cy="174960"/>
          </a:xfrm>
        </p:grpSpPr>
        <mc:AlternateContent xmlns:mc="http://schemas.openxmlformats.org/markup-compatibility/2006" xmlns:p14="http://schemas.microsoft.com/office/powerpoint/2010/main">
          <mc:Choice Requires="p14">
            <p:contentPart p14:bwMode="auto" r:id="rId102">
              <p14:nvContentPartPr>
                <p14:cNvPr id="62" name="Tinta 61">
                  <a:extLst>
                    <a:ext uri="{FF2B5EF4-FFF2-40B4-BE49-F238E27FC236}">
                      <a16:creationId xmlns:a16="http://schemas.microsoft.com/office/drawing/2014/main" id="{D2E288D2-5F37-4589-9AA1-A9A3115AC872}"/>
                    </a:ext>
                  </a:extLst>
                </p14:cNvPr>
                <p14:cNvContentPartPr/>
                <p14:nvPr/>
              </p14:nvContentPartPr>
              <p14:xfrm>
                <a:off x="10282920" y="5744460"/>
                <a:ext cx="92880" cy="152640"/>
              </p14:xfrm>
            </p:contentPart>
          </mc:Choice>
          <mc:Fallback xmlns="">
            <p:pic>
              <p:nvPicPr>
                <p:cNvPr id="62" name="Tinta 61">
                  <a:extLst>
                    <a:ext uri="{FF2B5EF4-FFF2-40B4-BE49-F238E27FC236}">
                      <a16:creationId xmlns:a16="http://schemas.microsoft.com/office/drawing/2014/main" id="{D2E288D2-5F37-4589-9AA1-A9A3115AC872}"/>
                    </a:ext>
                  </a:extLst>
                </p:cNvPr>
                <p:cNvPicPr/>
                <p:nvPr/>
              </p:nvPicPr>
              <p:blipFill>
                <a:blip r:embed="rId103"/>
                <a:stretch>
                  <a:fillRect/>
                </a:stretch>
              </p:blipFill>
              <p:spPr>
                <a:xfrm>
                  <a:off x="10278600" y="5740140"/>
                  <a:ext cx="10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Tinta 62">
                  <a:extLst>
                    <a:ext uri="{FF2B5EF4-FFF2-40B4-BE49-F238E27FC236}">
                      <a16:creationId xmlns:a16="http://schemas.microsoft.com/office/drawing/2014/main" id="{9E18332C-69CE-495B-8510-D07E4F3A4CF3}"/>
                    </a:ext>
                  </a:extLst>
                </p14:cNvPr>
                <p14:cNvContentPartPr/>
                <p14:nvPr/>
              </p14:nvContentPartPr>
              <p14:xfrm>
                <a:off x="10433400" y="5733660"/>
                <a:ext cx="93600" cy="162720"/>
              </p14:xfrm>
            </p:contentPart>
          </mc:Choice>
          <mc:Fallback xmlns="">
            <p:pic>
              <p:nvPicPr>
                <p:cNvPr id="63" name="Tinta 62">
                  <a:extLst>
                    <a:ext uri="{FF2B5EF4-FFF2-40B4-BE49-F238E27FC236}">
                      <a16:creationId xmlns:a16="http://schemas.microsoft.com/office/drawing/2014/main" id="{9E18332C-69CE-495B-8510-D07E4F3A4CF3}"/>
                    </a:ext>
                  </a:extLst>
                </p:cNvPr>
                <p:cNvPicPr/>
                <p:nvPr/>
              </p:nvPicPr>
              <p:blipFill>
                <a:blip r:embed="rId105"/>
                <a:stretch>
                  <a:fillRect/>
                </a:stretch>
              </p:blipFill>
              <p:spPr>
                <a:xfrm>
                  <a:off x="10429080" y="5729340"/>
                  <a:ext cx="102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Tinta 63">
                  <a:extLst>
                    <a:ext uri="{FF2B5EF4-FFF2-40B4-BE49-F238E27FC236}">
                      <a16:creationId xmlns:a16="http://schemas.microsoft.com/office/drawing/2014/main" id="{07F28E38-AC61-4893-93D7-03C40B0665EF}"/>
                    </a:ext>
                  </a:extLst>
                </p14:cNvPr>
                <p14:cNvContentPartPr/>
                <p14:nvPr/>
              </p14:nvContentPartPr>
              <p14:xfrm>
                <a:off x="10479480" y="5812500"/>
                <a:ext cx="70560" cy="1440"/>
              </p14:xfrm>
            </p:contentPart>
          </mc:Choice>
          <mc:Fallback xmlns="">
            <p:pic>
              <p:nvPicPr>
                <p:cNvPr id="64" name="Tinta 63">
                  <a:extLst>
                    <a:ext uri="{FF2B5EF4-FFF2-40B4-BE49-F238E27FC236}">
                      <a16:creationId xmlns:a16="http://schemas.microsoft.com/office/drawing/2014/main" id="{07F28E38-AC61-4893-93D7-03C40B0665EF}"/>
                    </a:ext>
                  </a:extLst>
                </p:cNvPr>
                <p:cNvPicPr/>
                <p:nvPr/>
              </p:nvPicPr>
              <p:blipFill>
                <a:blip r:embed="rId107"/>
                <a:stretch>
                  <a:fillRect/>
                </a:stretch>
              </p:blipFill>
              <p:spPr>
                <a:xfrm>
                  <a:off x="10475160" y="5808180"/>
                  <a:ext cx="792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Tinta 64">
                  <a:extLst>
                    <a:ext uri="{FF2B5EF4-FFF2-40B4-BE49-F238E27FC236}">
                      <a16:creationId xmlns:a16="http://schemas.microsoft.com/office/drawing/2014/main" id="{9FD8A55B-D373-4F9E-ACCD-17BF544B5F4C}"/>
                    </a:ext>
                  </a:extLst>
                </p14:cNvPr>
                <p14:cNvContentPartPr/>
                <p14:nvPr/>
              </p14:nvContentPartPr>
              <p14:xfrm>
                <a:off x="10599720" y="5722140"/>
                <a:ext cx="141120" cy="158040"/>
              </p14:xfrm>
            </p:contentPart>
          </mc:Choice>
          <mc:Fallback xmlns="">
            <p:pic>
              <p:nvPicPr>
                <p:cNvPr id="65" name="Tinta 64">
                  <a:extLst>
                    <a:ext uri="{FF2B5EF4-FFF2-40B4-BE49-F238E27FC236}">
                      <a16:creationId xmlns:a16="http://schemas.microsoft.com/office/drawing/2014/main" id="{9FD8A55B-D373-4F9E-ACCD-17BF544B5F4C}"/>
                    </a:ext>
                  </a:extLst>
                </p:cNvPr>
                <p:cNvPicPr/>
                <p:nvPr/>
              </p:nvPicPr>
              <p:blipFill>
                <a:blip r:embed="rId109"/>
                <a:stretch>
                  <a:fillRect/>
                </a:stretch>
              </p:blipFill>
              <p:spPr>
                <a:xfrm>
                  <a:off x="10595400" y="5717820"/>
                  <a:ext cx="149760" cy="166680"/>
                </a:xfrm>
                <a:prstGeom prst="rect">
                  <a:avLst/>
                </a:prstGeom>
              </p:spPr>
            </p:pic>
          </mc:Fallback>
        </mc:AlternateContent>
      </p:grpSp>
    </p:spTree>
    <p:extLst>
      <p:ext uri="{BB962C8B-B14F-4D97-AF65-F5344CB8AC3E}">
        <p14:creationId xmlns:p14="http://schemas.microsoft.com/office/powerpoint/2010/main" val="291813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grpSp>
        <p:nvGrpSpPr>
          <p:cNvPr id="41" name="Agrupar 40">
            <a:extLst>
              <a:ext uri="{FF2B5EF4-FFF2-40B4-BE49-F238E27FC236}">
                <a16:creationId xmlns:a16="http://schemas.microsoft.com/office/drawing/2014/main" id="{7C4A02E5-5E3B-4202-AA1D-87CDD77E6F65}"/>
              </a:ext>
            </a:extLst>
          </p:cNvPr>
          <p:cNvGrpSpPr/>
          <p:nvPr/>
        </p:nvGrpSpPr>
        <p:grpSpPr>
          <a:xfrm>
            <a:off x="4927560" y="793020"/>
            <a:ext cx="2430000" cy="3072240"/>
            <a:chOff x="4927560" y="793020"/>
            <a:chExt cx="2430000" cy="3072240"/>
          </a:xfrm>
        </p:grpSpPr>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FB3B64B1-7409-4162-A7FA-AF29B1D9162A}"/>
                    </a:ext>
                  </a:extLst>
                </p14:cNvPr>
                <p14:cNvContentPartPr/>
                <p14:nvPr/>
              </p14:nvContentPartPr>
              <p14:xfrm>
                <a:off x="5839440" y="1756020"/>
                <a:ext cx="41040" cy="9360"/>
              </p14:xfrm>
            </p:contentPart>
          </mc:Choice>
          <mc:Fallback xmlns="">
            <p:pic>
              <p:nvPicPr>
                <p:cNvPr id="4" name="Tinta 3">
                  <a:extLst>
                    <a:ext uri="{FF2B5EF4-FFF2-40B4-BE49-F238E27FC236}">
                      <a16:creationId xmlns:a16="http://schemas.microsoft.com/office/drawing/2014/main" id="{FB3B64B1-7409-4162-A7FA-AF29B1D9162A}"/>
                    </a:ext>
                  </a:extLst>
                </p:cNvPr>
                <p:cNvPicPr/>
                <p:nvPr/>
              </p:nvPicPr>
              <p:blipFill>
                <a:blip r:embed="rId5"/>
                <a:stretch>
                  <a:fillRect/>
                </a:stretch>
              </p:blipFill>
              <p:spPr>
                <a:xfrm>
                  <a:off x="5835120" y="1751700"/>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AB59E0F2-F880-4113-A7DA-89B1070211B1}"/>
                    </a:ext>
                  </a:extLst>
                </p14:cNvPr>
                <p14:cNvContentPartPr/>
                <p14:nvPr/>
              </p14:nvContentPartPr>
              <p14:xfrm>
                <a:off x="5715960" y="1744140"/>
                <a:ext cx="46800" cy="2121120"/>
              </p14:xfrm>
            </p:contentPart>
          </mc:Choice>
          <mc:Fallback xmlns="">
            <p:pic>
              <p:nvPicPr>
                <p:cNvPr id="5" name="Tinta 4">
                  <a:extLst>
                    <a:ext uri="{FF2B5EF4-FFF2-40B4-BE49-F238E27FC236}">
                      <a16:creationId xmlns:a16="http://schemas.microsoft.com/office/drawing/2014/main" id="{AB59E0F2-F880-4113-A7DA-89B1070211B1}"/>
                    </a:ext>
                  </a:extLst>
                </p:cNvPr>
                <p:cNvPicPr/>
                <p:nvPr/>
              </p:nvPicPr>
              <p:blipFill>
                <a:blip r:embed="rId7"/>
                <a:stretch>
                  <a:fillRect/>
                </a:stretch>
              </p:blipFill>
              <p:spPr>
                <a:xfrm>
                  <a:off x="5711640" y="1739820"/>
                  <a:ext cx="55440" cy="21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3F5B6492-8559-448A-801C-6EF75C2F6951}"/>
                    </a:ext>
                  </a:extLst>
                </p14:cNvPr>
                <p14:cNvContentPartPr/>
                <p14:nvPr/>
              </p14:nvContentPartPr>
              <p14:xfrm>
                <a:off x="5708400" y="1681860"/>
                <a:ext cx="39600" cy="136080"/>
              </p14:xfrm>
            </p:contentPart>
          </mc:Choice>
          <mc:Fallback xmlns="">
            <p:pic>
              <p:nvPicPr>
                <p:cNvPr id="7" name="Tinta 6">
                  <a:extLst>
                    <a:ext uri="{FF2B5EF4-FFF2-40B4-BE49-F238E27FC236}">
                      <a16:creationId xmlns:a16="http://schemas.microsoft.com/office/drawing/2014/main" id="{3F5B6492-8559-448A-801C-6EF75C2F6951}"/>
                    </a:ext>
                  </a:extLst>
                </p:cNvPr>
                <p:cNvPicPr/>
                <p:nvPr/>
              </p:nvPicPr>
              <p:blipFill>
                <a:blip r:embed="rId9"/>
                <a:stretch>
                  <a:fillRect/>
                </a:stretch>
              </p:blipFill>
              <p:spPr>
                <a:xfrm>
                  <a:off x="5704080" y="1677540"/>
                  <a:ext cx="48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B3812DA6-0B8B-4B17-BC5D-65F7174F51AF}"/>
                    </a:ext>
                  </a:extLst>
                </p14:cNvPr>
                <p14:cNvContentPartPr/>
                <p14:nvPr/>
              </p14:nvContentPartPr>
              <p14:xfrm>
                <a:off x="5755200" y="2050500"/>
                <a:ext cx="144720" cy="11880"/>
              </p14:xfrm>
            </p:contentPart>
          </mc:Choice>
          <mc:Fallback xmlns="">
            <p:pic>
              <p:nvPicPr>
                <p:cNvPr id="8" name="Tinta 7">
                  <a:extLst>
                    <a:ext uri="{FF2B5EF4-FFF2-40B4-BE49-F238E27FC236}">
                      <a16:creationId xmlns:a16="http://schemas.microsoft.com/office/drawing/2014/main" id="{B3812DA6-0B8B-4B17-BC5D-65F7174F51AF}"/>
                    </a:ext>
                  </a:extLst>
                </p:cNvPr>
                <p:cNvPicPr/>
                <p:nvPr/>
              </p:nvPicPr>
              <p:blipFill>
                <a:blip r:embed="rId11"/>
                <a:stretch>
                  <a:fillRect/>
                </a:stretch>
              </p:blipFill>
              <p:spPr>
                <a:xfrm>
                  <a:off x="5750880" y="2046180"/>
                  <a:ext cx="153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10599FC0-9928-484B-A7BB-2FF02CD6AA79}"/>
                    </a:ext>
                  </a:extLst>
                </p14:cNvPr>
                <p14:cNvContentPartPr/>
                <p14:nvPr/>
              </p14:nvContentPartPr>
              <p14:xfrm>
                <a:off x="5892720" y="1964820"/>
                <a:ext cx="115920" cy="95760"/>
              </p14:xfrm>
            </p:contentPart>
          </mc:Choice>
          <mc:Fallback xmlns="">
            <p:pic>
              <p:nvPicPr>
                <p:cNvPr id="9" name="Tinta 8">
                  <a:extLst>
                    <a:ext uri="{FF2B5EF4-FFF2-40B4-BE49-F238E27FC236}">
                      <a16:creationId xmlns:a16="http://schemas.microsoft.com/office/drawing/2014/main" id="{10599FC0-9928-484B-A7BB-2FF02CD6AA79}"/>
                    </a:ext>
                  </a:extLst>
                </p:cNvPr>
                <p:cNvPicPr/>
                <p:nvPr/>
              </p:nvPicPr>
              <p:blipFill>
                <a:blip r:embed="rId13"/>
                <a:stretch>
                  <a:fillRect/>
                </a:stretch>
              </p:blipFill>
              <p:spPr>
                <a:xfrm>
                  <a:off x="5888400" y="1960500"/>
                  <a:ext cx="124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CDB66C68-F3B2-438F-975E-5D104CFB4DAA}"/>
                    </a:ext>
                  </a:extLst>
                </p14:cNvPr>
                <p14:cNvContentPartPr/>
                <p14:nvPr/>
              </p14:nvContentPartPr>
              <p14:xfrm>
                <a:off x="5970480" y="1927020"/>
                <a:ext cx="56520" cy="64800"/>
              </p14:xfrm>
            </p:contentPart>
          </mc:Choice>
          <mc:Fallback xmlns="">
            <p:pic>
              <p:nvPicPr>
                <p:cNvPr id="10" name="Tinta 9">
                  <a:extLst>
                    <a:ext uri="{FF2B5EF4-FFF2-40B4-BE49-F238E27FC236}">
                      <a16:creationId xmlns:a16="http://schemas.microsoft.com/office/drawing/2014/main" id="{CDB66C68-F3B2-438F-975E-5D104CFB4DAA}"/>
                    </a:ext>
                  </a:extLst>
                </p:cNvPr>
                <p:cNvPicPr/>
                <p:nvPr/>
              </p:nvPicPr>
              <p:blipFill>
                <a:blip r:embed="rId15"/>
                <a:stretch>
                  <a:fillRect/>
                </a:stretch>
              </p:blipFill>
              <p:spPr>
                <a:xfrm>
                  <a:off x="5966160" y="1922700"/>
                  <a:ext cx="65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DF21C875-BD47-47F7-9CD2-5B0B9747A803}"/>
                    </a:ext>
                  </a:extLst>
                </p14:cNvPr>
                <p14:cNvContentPartPr/>
                <p14:nvPr/>
              </p14:nvContentPartPr>
              <p14:xfrm>
                <a:off x="6032760" y="2021340"/>
                <a:ext cx="371160" cy="17640"/>
              </p14:xfrm>
            </p:contentPart>
          </mc:Choice>
          <mc:Fallback xmlns="">
            <p:pic>
              <p:nvPicPr>
                <p:cNvPr id="11" name="Tinta 10">
                  <a:extLst>
                    <a:ext uri="{FF2B5EF4-FFF2-40B4-BE49-F238E27FC236}">
                      <a16:creationId xmlns:a16="http://schemas.microsoft.com/office/drawing/2014/main" id="{DF21C875-BD47-47F7-9CD2-5B0B9747A803}"/>
                    </a:ext>
                  </a:extLst>
                </p:cNvPr>
                <p:cNvPicPr/>
                <p:nvPr/>
              </p:nvPicPr>
              <p:blipFill>
                <a:blip r:embed="rId17"/>
                <a:stretch>
                  <a:fillRect/>
                </a:stretch>
              </p:blipFill>
              <p:spPr>
                <a:xfrm>
                  <a:off x="6028440" y="2017020"/>
                  <a:ext cx="379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Tinta 11">
                  <a:extLst>
                    <a:ext uri="{FF2B5EF4-FFF2-40B4-BE49-F238E27FC236}">
                      <a16:creationId xmlns:a16="http://schemas.microsoft.com/office/drawing/2014/main" id="{22BE2EC4-0711-45CB-A96A-8BE859F03BDC}"/>
                    </a:ext>
                  </a:extLst>
                </p14:cNvPr>
                <p14:cNvContentPartPr/>
                <p14:nvPr/>
              </p14:nvContentPartPr>
              <p14:xfrm>
                <a:off x="5724960" y="2241300"/>
                <a:ext cx="72360" cy="43200"/>
              </p14:xfrm>
            </p:contentPart>
          </mc:Choice>
          <mc:Fallback xmlns="">
            <p:pic>
              <p:nvPicPr>
                <p:cNvPr id="12" name="Tinta 11">
                  <a:extLst>
                    <a:ext uri="{FF2B5EF4-FFF2-40B4-BE49-F238E27FC236}">
                      <a16:creationId xmlns:a16="http://schemas.microsoft.com/office/drawing/2014/main" id="{22BE2EC4-0711-45CB-A96A-8BE859F03BDC}"/>
                    </a:ext>
                  </a:extLst>
                </p:cNvPr>
                <p:cNvPicPr/>
                <p:nvPr/>
              </p:nvPicPr>
              <p:blipFill>
                <a:blip r:embed="rId19"/>
                <a:stretch>
                  <a:fillRect/>
                </a:stretch>
              </p:blipFill>
              <p:spPr>
                <a:xfrm>
                  <a:off x="5720640" y="2236980"/>
                  <a:ext cx="81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Tinta 12">
                  <a:extLst>
                    <a:ext uri="{FF2B5EF4-FFF2-40B4-BE49-F238E27FC236}">
                      <a16:creationId xmlns:a16="http://schemas.microsoft.com/office/drawing/2014/main" id="{3DD9BC38-B868-4479-8B03-63930EB14029}"/>
                    </a:ext>
                  </a:extLst>
                </p14:cNvPr>
                <p14:cNvContentPartPr/>
                <p14:nvPr/>
              </p14:nvContentPartPr>
              <p14:xfrm>
                <a:off x="5773200" y="2156340"/>
                <a:ext cx="242640" cy="124200"/>
              </p14:xfrm>
            </p:contentPart>
          </mc:Choice>
          <mc:Fallback xmlns="">
            <p:pic>
              <p:nvPicPr>
                <p:cNvPr id="13" name="Tinta 12">
                  <a:extLst>
                    <a:ext uri="{FF2B5EF4-FFF2-40B4-BE49-F238E27FC236}">
                      <a16:creationId xmlns:a16="http://schemas.microsoft.com/office/drawing/2014/main" id="{3DD9BC38-B868-4479-8B03-63930EB14029}"/>
                    </a:ext>
                  </a:extLst>
                </p:cNvPr>
                <p:cNvPicPr/>
                <p:nvPr/>
              </p:nvPicPr>
              <p:blipFill>
                <a:blip r:embed="rId21"/>
                <a:stretch>
                  <a:fillRect/>
                </a:stretch>
              </p:blipFill>
              <p:spPr>
                <a:xfrm>
                  <a:off x="5768880" y="2152020"/>
                  <a:ext cx="251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Tinta 13">
                  <a:extLst>
                    <a:ext uri="{FF2B5EF4-FFF2-40B4-BE49-F238E27FC236}">
                      <a16:creationId xmlns:a16="http://schemas.microsoft.com/office/drawing/2014/main" id="{95FF40B3-A588-4571-9926-6700DEE1C25B}"/>
                    </a:ext>
                  </a:extLst>
                </p14:cNvPr>
                <p14:cNvContentPartPr/>
                <p14:nvPr/>
              </p14:nvContentPartPr>
              <p14:xfrm>
                <a:off x="6000360" y="2126820"/>
                <a:ext cx="55800" cy="44280"/>
              </p14:xfrm>
            </p:contentPart>
          </mc:Choice>
          <mc:Fallback xmlns="">
            <p:pic>
              <p:nvPicPr>
                <p:cNvPr id="14" name="Tinta 13">
                  <a:extLst>
                    <a:ext uri="{FF2B5EF4-FFF2-40B4-BE49-F238E27FC236}">
                      <a16:creationId xmlns:a16="http://schemas.microsoft.com/office/drawing/2014/main" id="{95FF40B3-A588-4571-9926-6700DEE1C25B}"/>
                    </a:ext>
                  </a:extLst>
                </p:cNvPr>
                <p:cNvPicPr/>
                <p:nvPr/>
              </p:nvPicPr>
              <p:blipFill>
                <a:blip r:embed="rId23"/>
                <a:stretch>
                  <a:fillRect/>
                </a:stretch>
              </p:blipFill>
              <p:spPr>
                <a:xfrm>
                  <a:off x="5996040" y="2122500"/>
                  <a:ext cx="64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Tinta 14">
                  <a:extLst>
                    <a:ext uri="{FF2B5EF4-FFF2-40B4-BE49-F238E27FC236}">
                      <a16:creationId xmlns:a16="http://schemas.microsoft.com/office/drawing/2014/main" id="{A0574FBE-71B1-48A5-ACCB-9E6DA2B2BD19}"/>
                    </a:ext>
                  </a:extLst>
                </p14:cNvPr>
                <p14:cNvContentPartPr/>
                <p14:nvPr/>
              </p14:nvContentPartPr>
              <p14:xfrm>
                <a:off x="6061200" y="2229420"/>
                <a:ext cx="394560" cy="32400"/>
              </p14:xfrm>
            </p:contentPart>
          </mc:Choice>
          <mc:Fallback xmlns="">
            <p:pic>
              <p:nvPicPr>
                <p:cNvPr id="15" name="Tinta 14">
                  <a:extLst>
                    <a:ext uri="{FF2B5EF4-FFF2-40B4-BE49-F238E27FC236}">
                      <a16:creationId xmlns:a16="http://schemas.microsoft.com/office/drawing/2014/main" id="{A0574FBE-71B1-48A5-ACCB-9E6DA2B2BD19}"/>
                    </a:ext>
                  </a:extLst>
                </p:cNvPr>
                <p:cNvPicPr/>
                <p:nvPr/>
              </p:nvPicPr>
              <p:blipFill>
                <a:blip r:embed="rId25"/>
                <a:stretch>
                  <a:fillRect/>
                </a:stretch>
              </p:blipFill>
              <p:spPr>
                <a:xfrm>
                  <a:off x="6056880" y="2225100"/>
                  <a:ext cx="403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Tinta 15">
                  <a:extLst>
                    <a:ext uri="{FF2B5EF4-FFF2-40B4-BE49-F238E27FC236}">
                      <a16:creationId xmlns:a16="http://schemas.microsoft.com/office/drawing/2014/main" id="{4BAA1C89-025F-4515-9B2E-30414C07ACC1}"/>
                    </a:ext>
                  </a:extLst>
                </p14:cNvPr>
                <p14:cNvContentPartPr/>
                <p14:nvPr/>
              </p14:nvContentPartPr>
              <p14:xfrm>
                <a:off x="6069480" y="2238420"/>
                <a:ext cx="32400" cy="25200"/>
              </p14:xfrm>
            </p:contentPart>
          </mc:Choice>
          <mc:Fallback xmlns="">
            <p:pic>
              <p:nvPicPr>
                <p:cNvPr id="16" name="Tinta 15">
                  <a:extLst>
                    <a:ext uri="{FF2B5EF4-FFF2-40B4-BE49-F238E27FC236}">
                      <a16:creationId xmlns:a16="http://schemas.microsoft.com/office/drawing/2014/main" id="{4BAA1C89-025F-4515-9B2E-30414C07ACC1}"/>
                    </a:ext>
                  </a:extLst>
                </p:cNvPr>
                <p:cNvPicPr/>
                <p:nvPr/>
              </p:nvPicPr>
              <p:blipFill>
                <a:blip r:embed="rId27"/>
                <a:stretch>
                  <a:fillRect/>
                </a:stretch>
              </p:blipFill>
              <p:spPr>
                <a:xfrm>
                  <a:off x="6065160" y="2234100"/>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Tinta 16">
                  <a:extLst>
                    <a:ext uri="{FF2B5EF4-FFF2-40B4-BE49-F238E27FC236}">
                      <a16:creationId xmlns:a16="http://schemas.microsoft.com/office/drawing/2014/main" id="{672F8701-3F86-4AF7-BCA8-B35C22A5AB68}"/>
                    </a:ext>
                  </a:extLst>
                </p14:cNvPr>
                <p14:cNvContentPartPr/>
                <p14:nvPr/>
              </p14:nvContentPartPr>
              <p14:xfrm>
                <a:off x="6042840" y="2007300"/>
                <a:ext cx="32040" cy="60840"/>
              </p14:xfrm>
            </p:contentPart>
          </mc:Choice>
          <mc:Fallback xmlns="">
            <p:pic>
              <p:nvPicPr>
                <p:cNvPr id="17" name="Tinta 16">
                  <a:extLst>
                    <a:ext uri="{FF2B5EF4-FFF2-40B4-BE49-F238E27FC236}">
                      <a16:creationId xmlns:a16="http://schemas.microsoft.com/office/drawing/2014/main" id="{672F8701-3F86-4AF7-BCA8-B35C22A5AB68}"/>
                    </a:ext>
                  </a:extLst>
                </p:cNvPr>
                <p:cNvPicPr/>
                <p:nvPr/>
              </p:nvPicPr>
              <p:blipFill>
                <a:blip r:embed="rId29"/>
                <a:stretch>
                  <a:fillRect/>
                </a:stretch>
              </p:blipFill>
              <p:spPr>
                <a:xfrm>
                  <a:off x="6038520" y="2002980"/>
                  <a:ext cx="406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5A833D6E-7361-4E3D-9EF5-1BFDB2DC6D7E}"/>
                    </a:ext>
                  </a:extLst>
                </p14:cNvPr>
                <p14:cNvContentPartPr/>
                <p14:nvPr/>
              </p14:nvContentPartPr>
              <p14:xfrm>
                <a:off x="5757720" y="2493660"/>
                <a:ext cx="171360" cy="13680"/>
              </p14:xfrm>
            </p:contentPart>
          </mc:Choice>
          <mc:Fallback xmlns="">
            <p:pic>
              <p:nvPicPr>
                <p:cNvPr id="19" name="Tinta 18">
                  <a:extLst>
                    <a:ext uri="{FF2B5EF4-FFF2-40B4-BE49-F238E27FC236}">
                      <a16:creationId xmlns:a16="http://schemas.microsoft.com/office/drawing/2014/main" id="{5A833D6E-7361-4E3D-9EF5-1BFDB2DC6D7E}"/>
                    </a:ext>
                  </a:extLst>
                </p:cNvPr>
                <p:cNvPicPr/>
                <p:nvPr/>
              </p:nvPicPr>
              <p:blipFill>
                <a:blip r:embed="rId31"/>
                <a:stretch>
                  <a:fillRect/>
                </a:stretch>
              </p:blipFill>
              <p:spPr>
                <a:xfrm>
                  <a:off x="5753400" y="2489340"/>
                  <a:ext cx="180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Tinta 19">
                  <a:extLst>
                    <a:ext uri="{FF2B5EF4-FFF2-40B4-BE49-F238E27FC236}">
                      <a16:creationId xmlns:a16="http://schemas.microsoft.com/office/drawing/2014/main" id="{084C06AF-2F48-49A0-B440-47714323C5B7}"/>
                    </a:ext>
                  </a:extLst>
                </p14:cNvPr>
                <p14:cNvContentPartPr/>
                <p14:nvPr/>
              </p14:nvContentPartPr>
              <p14:xfrm>
                <a:off x="5914320" y="2377380"/>
                <a:ext cx="95040" cy="118080"/>
              </p14:xfrm>
            </p:contentPart>
          </mc:Choice>
          <mc:Fallback xmlns="">
            <p:pic>
              <p:nvPicPr>
                <p:cNvPr id="20" name="Tinta 19">
                  <a:extLst>
                    <a:ext uri="{FF2B5EF4-FFF2-40B4-BE49-F238E27FC236}">
                      <a16:creationId xmlns:a16="http://schemas.microsoft.com/office/drawing/2014/main" id="{084C06AF-2F48-49A0-B440-47714323C5B7}"/>
                    </a:ext>
                  </a:extLst>
                </p:cNvPr>
                <p:cNvPicPr/>
                <p:nvPr/>
              </p:nvPicPr>
              <p:blipFill>
                <a:blip r:embed="rId33"/>
                <a:stretch>
                  <a:fillRect/>
                </a:stretch>
              </p:blipFill>
              <p:spPr>
                <a:xfrm>
                  <a:off x="5910000" y="2373060"/>
                  <a:ext cx="103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Tinta 20">
                  <a:extLst>
                    <a:ext uri="{FF2B5EF4-FFF2-40B4-BE49-F238E27FC236}">
                      <a16:creationId xmlns:a16="http://schemas.microsoft.com/office/drawing/2014/main" id="{03EBA315-8019-41D6-8169-A0C012437ADD}"/>
                    </a:ext>
                  </a:extLst>
                </p14:cNvPr>
                <p14:cNvContentPartPr/>
                <p14:nvPr/>
              </p14:nvContentPartPr>
              <p14:xfrm>
                <a:off x="5978760" y="2363700"/>
                <a:ext cx="57960" cy="41040"/>
              </p14:xfrm>
            </p:contentPart>
          </mc:Choice>
          <mc:Fallback xmlns="">
            <p:pic>
              <p:nvPicPr>
                <p:cNvPr id="21" name="Tinta 20">
                  <a:extLst>
                    <a:ext uri="{FF2B5EF4-FFF2-40B4-BE49-F238E27FC236}">
                      <a16:creationId xmlns:a16="http://schemas.microsoft.com/office/drawing/2014/main" id="{03EBA315-8019-41D6-8169-A0C012437ADD}"/>
                    </a:ext>
                  </a:extLst>
                </p:cNvPr>
                <p:cNvPicPr/>
                <p:nvPr/>
              </p:nvPicPr>
              <p:blipFill>
                <a:blip r:embed="rId35"/>
                <a:stretch>
                  <a:fillRect/>
                </a:stretch>
              </p:blipFill>
              <p:spPr>
                <a:xfrm>
                  <a:off x="5974440" y="2359380"/>
                  <a:ext cx="6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Tinta 21">
                  <a:extLst>
                    <a:ext uri="{FF2B5EF4-FFF2-40B4-BE49-F238E27FC236}">
                      <a16:creationId xmlns:a16="http://schemas.microsoft.com/office/drawing/2014/main" id="{73D1AC08-A02F-411A-A76C-AFFC19065CFB}"/>
                    </a:ext>
                  </a:extLst>
                </p14:cNvPr>
                <p14:cNvContentPartPr/>
                <p14:nvPr/>
              </p14:nvContentPartPr>
              <p14:xfrm>
                <a:off x="6047520" y="2428500"/>
                <a:ext cx="340920" cy="66960"/>
              </p14:xfrm>
            </p:contentPart>
          </mc:Choice>
          <mc:Fallback xmlns="">
            <p:pic>
              <p:nvPicPr>
                <p:cNvPr id="22" name="Tinta 21">
                  <a:extLst>
                    <a:ext uri="{FF2B5EF4-FFF2-40B4-BE49-F238E27FC236}">
                      <a16:creationId xmlns:a16="http://schemas.microsoft.com/office/drawing/2014/main" id="{73D1AC08-A02F-411A-A76C-AFFC19065CFB}"/>
                    </a:ext>
                  </a:extLst>
                </p:cNvPr>
                <p:cNvPicPr/>
                <p:nvPr/>
              </p:nvPicPr>
              <p:blipFill>
                <a:blip r:embed="rId37"/>
                <a:stretch>
                  <a:fillRect/>
                </a:stretch>
              </p:blipFill>
              <p:spPr>
                <a:xfrm>
                  <a:off x="6043200" y="2424180"/>
                  <a:ext cx="349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Tinta 23">
                  <a:extLst>
                    <a:ext uri="{FF2B5EF4-FFF2-40B4-BE49-F238E27FC236}">
                      <a16:creationId xmlns:a16="http://schemas.microsoft.com/office/drawing/2014/main" id="{6D89120D-A1D7-4FE9-8410-615C0C9E85C2}"/>
                    </a:ext>
                  </a:extLst>
                </p14:cNvPr>
                <p14:cNvContentPartPr/>
                <p14:nvPr/>
              </p14:nvContentPartPr>
              <p14:xfrm>
                <a:off x="6000360" y="2606700"/>
                <a:ext cx="7200" cy="17280"/>
              </p14:xfrm>
            </p:contentPart>
          </mc:Choice>
          <mc:Fallback xmlns="">
            <p:pic>
              <p:nvPicPr>
                <p:cNvPr id="24" name="Tinta 23">
                  <a:extLst>
                    <a:ext uri="{FF2B5EF4-FFF2-40B4-BE49-F238E27FC236}">
                      <a16:creationId xmlns:a16="http://schemas.microsoft.com/office/drawing/2014/main" id="{6D89120D-A1D7-4FE9-8410-615C0C9E85C2}"/>
                    </a:ext>
                  </a:extLst>
                </p:cNvPr>
                <p:cNvPicPr/>
                <p:nvPr/>
              </p:nvPicPr>
              <p:blipFill>
                <a:blip r:embed="rId39"/>
                <a:stretch>
                  <a:fillRect/>
                </a:stretch>
              </p:blipFill>
              <p:spPr>
                <a:xfrm>
                  <a:off x="5996040" y="2602380"/>
                  <a:ext cx="15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Tinta 24">
                  <a:extLst>
                    <a:ext uri="{FF2B5EF4-FFF2-40B4-BE49-F238E27FC236}">
                      <a16:creationId xmlns:a16="http://schemas.microsoft.com/office/drawing/2014/main" id="{B8573602-F564-4C56-A3CE-92B88C26FE87}"/>
                    </a:ext>
                  </a:extLst>
                </p14:cNvPr>
                <p14:cNvContentPartPr/>
                <p14:nvPr/>
              </p14:nvContentPartPr>
              <p14:xfrm>
                <a:off x="5982720" y="2741340"/>
                <a:ext cx="12600" cy="213480"/>
              </p14:xfrm>
            </p:contentPart>
          </mc:Choice>
          <mc:Fallback xmlns="">
            <p:pic>
              <p:nvPicPr>
                <p:cNvPr id="25" name="Tinta 24">
                  <a:extLst>
                    <a:ext uri="{FF2B5EF4-FFF2-40B4-BE49-F238E27FC236}">
                      <a16:creationId xmlns:a16="http://schemas.microsoft.com/office/drawing/2014/main" id="{B8573602-F564-4C56-A3CE-92B88C26FE87}"/>
                    </a:ext>
                  </a:extLst>
                </p:cNvPr>
                <p:cNvPicPr/>
                <p:nvPr/>
              </p:nvPicPr>
              <p:blipFill>
                <a:blip r:embed="rId41"/>
                <a:stretch>
                  <a:fillRect/>
                </a:stretch>
              </p:blipFill>
              <p:spPr>
                <a:xfrm>
                  <a:off x="5978400" y="2737020"/>
                  <a:ext cx="21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Tinta 25">
                  <a:extLst>
                    <a:ext uri="{FF2B5EF4-FFF2-40B4-BE49-F238E27FC236}">
                      <a16:creationId xmlns:a16="http://schemas.microsoft.com/office/drawing/2014/main" id="{BEEEEF02-3A88-40EB-90E8-CFC412AE6133}"/>
                    </a:ext>
                  </a:extLst>
                </p14:cNvPr>
                <p14:cNvContentPartPr/>
                <p14:nvPr/>
              </p14:nvContentPartPr>
              <p14:xfrm>
                <a:off x="6010440" y="3135900"/>
                <a:ext cx="21960" cy="61560"/>
              </p14:xfrm>
            </p:contentPart>
          </mc:Choice>
          <mc:Fallback xmlns="">
            <p:pic>
              <p:nvPicPr>
                <p:cNvPr id="26" name="Tinta 25">
                  <a:extLst>
                    <a:ext uri="{FF2B5EF4-FFF2-40B4-BE49-F238E27FC236}">
                      <a16:creationId xmlns:a16="http://schemas.microsoft.com/office/drawing/2014/main" id="{BEEEEF02-3A88-40EB-90E8-CFC412AE6133}"/>
                    </a:ext>
                  </a:extLst>
                </p:cNvPr>
                <p:cNvPicPr/>
                <p:nvPr/>
              </p:nvPicPr>
              <p:blipFill>
                <a:blip r:embed="rId43"/>
                <a:stretch>
                  <a:fillRect/>
                </a:stretch>
              </p:blipFill>
              <p:spPr>
                <a:xfrm>
                  <a:off x="6006120" y="3131580"/>
                  <a:ext cx="30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Tinta 27">
                  <a:extLst>
                    <a:ext uri="{FF2B5EF4-FFF2-40B4-BE49-F238E27FC236}">
                      <a16:creationId xmlns:a16="http://schemas.microsoft.com/office/drawing/2014/main" id="{660BB9F0-DBE0-4E1C-8916-D0F522908BD9}"/>
                    </a:ext>
                  </a:extLst>
                </p14:cNvPr>
                <p14:cNvContentPartPr/>
                <p14:nvPr/>
              </p14:nvContentPartPr>
              <p14:xfrm>
                <a:off x="5733600" y="3634500"/>
                <a:ext cx="189360" cy="18360"/>
              </p14:xfrm>
            </p:contentPart>
          </mc:Choice>
          <mc:Fallback xmlns="">
            <p:pic>
              <p:nvPicPr>
                <p:cNvPr id="28" name="Tinta 27">
                  <a:extLst>
                    <a:ext uri="{FF2B5EF4-FFF2-40B4-BE49-F238E27FC236}">
                      <a16:creationId xmlns:a16="http://schemas.microsoft.com/office/drawing/2014/main" id="{660BB9F0-DBE0-4E1C-8916-D0F522908BD9}"/>
                    </a:ext>
                  </a:extLst>
                </p:cNvPr>
                <p:cNvPicPr/>
                <p:nvPr/>
              </p:nvPicPr>
              <p:blipFill>
                <a:blip r:embed="rId45"/>
                <a:stretch>
                  <a:fillRect/>
                </a:stretch>
              </p:blipFill>
              <p:spPr>
                <a:xfrm>
                  <a:off x="5729280" y="3630180"/>
                  <a:ext cx="19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Tinta 28">
                  <a:extLst>
                    <a:ext uri="{FF2B5EF4-FFF2-40B4-BE49-F238E27FC236}">
                      <a16:creationId xmlns:a16="http://schemas.microsoft.com/office/drawing/2014/main" id="{51D85C13-77D5-48A4-A7B9-8A4BBA93E406}"/>
                    </a:ext>
                  </a:extLst>
                </p14:cNvPr>
                <p14:cNvContentPartPr/>
                <p14:nvPr/>
              </p14:nvContentPartPr>
              <p14:xfrm>
                <a:off x="5917920" y="3494820"/>
                <a:ext cx="80280" cy="152640"/>
              </p14:xfrm>
            </p:contentPart>
          </mc:Choice>
          <mc:Fallback xmlns="">
            <p:pic>
              <p:nvPicPr>
                <p:cNvPr id="29" name="Tinta 28">
                  <a:extLst>
                    <a:ext uri="{FF2B5EF4-FFF2-40B4-BE49-F238E27FC236}">
                      <a16:creationId xmlns:a16="http://schemas.microsoft.com/office/drawing/2014/main" id="{51D85C13-77D5-48A4-A7B9-8A4BBA93E406}"/>
                    </a:ext>
                  </a:extLst>
                </p:cNvPr>
                <p:cNvPicPr/>
                <p:nvPr/>
              </p:nvPicPr>
              <p:blipFill>
                <a:blip r:embed="rId47"/>
                <a:stretch>
                  <a:fillRect/>
                </a:stretch>
              </p:blipFill>
              <p:spPr>
                <a:xfrm>
                  <a:off x="5913600" y="3490500"/>
                  <a:ext cx="88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Tinta 29">
                  <a:extLst>
                    <a:ext uri="{FF2B5EF4-FFF2-40B4-BE49-F238E27FC236}">
                      <a16:creationId xmlns:a16="http://schemas.microsoft.com/office/drawing/2014/main" id="{9FB6F792-2C42-4BAC-AA90-FE687E1BBB16}"/>
                    </a:ext>
                  </a:extLst>
                </p14:cNvPr>
                <p14:cNvContentPartPr/>
                <p14:nvPr/>
              </p14:nvContentPartPr>
              <p14:xfrm>
                <a:off x="5948880" y="3472140"/>
                <a:ext cx="67320" cy="75240"/>
              </p14:xfrm>
            </p:contentPart>
          </mc:Choice>
          <mc:Fallback xmlns="">
            <p:pic>
              <p:nvPicPr>
                <p:cNvPr id="30" name="Tinta 29">
                  <a:extLst>
                    <a:ext uri="{FF2B5EF4-FFF2-40B4-BE49-F238E27FC236}">
                      <a16:creationId xmlns:a16="http://schemas.microsoft.com/office/drawing/2014/main" id="{9FB6F792-2C42-4BAC-AA90-FE687E1BBB16}"/>
                    </a:ext>
                  </a:extLst>
                </p:cNvPr>
                <p:cNvPicPr/>
                <p:nvPr/>
              </p:nvPicPr>
              <p:blipFill>
                <a:blip r:embed="rId49"/>
                <a:stretch>
                  <a:fillRect/>
                </a:stretch>
              </p:blipFill>
              <p:spPr>
                <a:xfrm>
                  <a:off x="5944560" y="3467820"/>
                  <a:ext cx="75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Tinta 30">
                  <a:extLst>
                    <a:ext uri="{FF2B5EF4-FFF2-40B4-BE49-F238E27FC236}">
                      <a16:creationId xmlns:a16="http://schemas.microsoft.com/office/drawing/2014/main" id="{8050C212-43F7-4E3F-AA49-0A0315C8A498}"/>
                    </a:ext>
                  </a:extLst>
                </p14:cNvPr>
                <p14:cNvContentPartPr/>
                <p14:nvPr/>
              </p14:nvContentPartPr>
              <p14:xfrm>
                <a:off x="6015840" y="3556380"/>
                <a:ext cx="389520" cy="84600"/>
              </p14:xfrm>
            </p:contentPart>
          </mc:Choice>
          <mc:Fallback xmlns="">
            <p:pic>
              <p:nvPicPr>
                <p:cNvPr id="31" name="Tinta 30">
                  <a:extLst>
                    <a:ext uri="{FF2B5EF4-FFF2-40B4-BE49-F238E27FC236}">
                      <a16:creationId xmlns:a16="http://schemas.microsoft.com/office/drawing/2014/main" id="{8050C212-43F7-4E3F-AA49-0A0315C8A498}"/>
                    </a:ext>
                  </a:extLst>
                </p:cNvPr>
                <p:cNvPicPr/>
                <p:nvPr/>
              </p:nvPicPr>
              <p:blipFill>
                <a:blip r:embed="rId51"/>
                <a:stretch>
                  <a:fillRect/>
                </a:stretch>
              </p:blipFill>
              <p:spPr>
                <a:xfrm>
                  <a:off x="6011520" y="3552060"/>
                  <a:ext cx="398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Tinta 32">
                  <a:extLst>
                    <a:ext uri="{FF2B5EF4-FFF2-40B4-BE49-F238E27FC236}">
                      <a16:creationId xmlns:a16="http://schemas.microsoft.com/office/drawing/2014/main" id="{9461AF1A-D834-489D-8AE5-E95CFEF0A34C}"/>
                    </a:ext>
                  </a:extLst>
                </p14:cNvPr>
                <p14:cNvContentPartPr/>
                <p14:nvPr/>
              </p14:nvContentPartPr>
              <p14:xfrm>
                <a:off x="5860320" y="2053380"/>
                <a:ext cx="6480" cy="5760"/>
              </p14:xfrm>
            </p:contentPart>
          </mc:Choice>
          <mc:Fallback xmlns="">
            <p:pic>
              <p:nvPicPr>
                <p:cNvPr id="33" name="Tinta 32">
                  <a:extLst>
                    <a:ext uri="{FF2B5EF4-FFF2-40B4-BE49-F238E27FC236}">
                      <a16:creationId xmlns:a16="http://schemas.microsoft.com/office/drawing/2014/main" id="{9461AF1A-D834-489D-8AE5-E95CFEF0A34C}"/>
                    </a:ext>
                  </a:extLst>
                </p:cNvPr>
                <p:cNvPicPr/>
                <p:nvPr/>
              </p:nvPicPr>
              <p:blipFill>
                <a:blip r:embed="rId53"/>
                <a:stretch>
                  <a:fillRect/>
                </a:stretch>
              </p:blipFill>
              <p:spPr>
                <a:xfrm>
                  <a:off x="5856000" y="2049060"/>
                  <a:ext cx="151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Tinta 33">
                  <a:extLst>
                    <a:ext uri="{FF2B5EF4-FFF2-40B4-BE49-F238E27FC236}">
                      <a16:creationId xmlns:a16="http://schemas.microsoft.com/office/drawing/2014/main" id="{91128A95-7C05-4349-9491-2A59433711F5}"/>
                    </a:ext>
                  </a:extLst>
                </p14:cNvPr>
                <p14:cNvContentPartPr/>
                <p14:nvPr/>
              </p14:nvContentPartPr>
              <p14:xfrm>
                <a:off x="5969040" y="1989300"/>
                <a:ext cx="360" cy="360"/>
              </p14:xfrm>
            </p:contentPart>
          </mc:Choice>
          <mc:Fallback xmlns="">
            <p:pic>
              <p:nvPicPr>
                <p:cNvPr id="34" name="Tinta 33">
                  <a:extLst>
                    <a:ext uri="{FF2B5EF4-FFF2-40B4-BE49-F238E27FC236}">
                      <a16:creationId xmlns:a16="http://schemas.microsoft.com/office/drawing/2014/main" id="{91128A95-7C05-4349-9491-2A59433711F5}"/>
                    </a:ext>
                  </a:extLst>
                </p:cNvPr>
                <p:cNvPicPr/>
                <p:nvPr/>
              </p:nvPicPr>
              <p:blipFill>
                <a:blip r:embed="rId55"/>
                <a:stretch>
                  <a:fillRect/>
                </a:stretch>
              </p:blipFill>
              <p:spPr>
                <a:xfrm>
                  <a:off x="5964720" y="19849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Tinta 35">
                  <a:extLst>
                    <a:ext uri="{FF2B5EF4-FFF2-40B4-BE49-F238E27FC236}">
                      <a16:creationId xmlns:a16="http://schemas.microsoft.com/office/drawing/2014/main" id="{E32D8080-ACE0-40D6-896D-ACDF6531A572}"/>
                    </a:ext>
                  </a:extLst>
                </p14:cNvPr>
                <p14:cNvContentPartPr/>
                <p14:nvPr/>
              </p14:nvContentPartPr>
              <p14:xfrm>
                <a:off x="4927560" y="918300"/>
                <a:ext cx="1006200" cy="449640"/>
              </p14:xfrm>
            </p:contentPart>
          </mc:Choice>
          <mc:Fallback xmlns="">
            <p:pic>
              <p:nvPicPr>
                <p:cNvPr id="36" name="Tinta 35">
                  <a:extLst>
                    <a:ext uri="{FF2B5EF4-FFF2-40B4-BE49-F238E27FC236}">
                      <a16:creationId xmlns:a16="http://schemas.microsoft.com/office/drawing/2014/main" id="{E32D8080-ACE0-40D6-896D-ACDF6531A572}"/>
                    </a:ext>
                  </a:extLst>
                </p:cNvPr>
                <p:cNvPicPr/>
                <p:nvPr/>
              </p:nvPicPr>
              <p:blipFill>
                <a:blip r:embed="rId57"/>
                <a:stretch>
                  <a:fillRect/>
                </a:stretch>
              </p:blipFill>
              <p:spPr>
                <a:xfrm>
                  <a:off x="4923240" y="913980"/>
                  <a:ext cx="10148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Tinta 36">
                  <a:extLst>
                    <a:ext uri="{FF2B5EF4-FFF2-40B4-BE49-F238E27FC236}">
                      <a16:creationId xmlns:a16="http://schemas.microsoft.com/office/drawing/2014/main" id="{5F4FEFE5-E91D-4D24-9AF8-993423C72BBE}"/>
                    </a:ext>
                  </a:extLst>
                </p14:cNvPr>
                <p14:cNvContentPartPr/>
                <p14:nvPr/>
              </p14:nvContentPartPr>
              <p14:xfrm>
                <a:off x="5913960" y="793020"/>
                <a:ext cx="344520" cy="268560"/>
              </p14:xfrm>
            </p:contentPart>
          </mc:Choice>
          <mc:Fallback xmlns="">
            <p:pic>
              <p:nvPicPr>
                <p:cNvPr id="37" name="Tinta 36">
                  <a:extLst>
                    <a:ext uri="{FF2B5EF4-FFF2-40B4-BE49-F238E27FC236}">
                      <a16:creationId xmlns:a16="http://schemas.microsoft.com/office/drawing/2014/main" id="{5F4FEFE5-E91D-4D24-9AF8-993423C72BBE}"/>
                    </a:ext>
                  </a:extLst>
                </p:cNvPr>
                <p:cNvPicPr/>
                <p:nvPr/>
              </p:nvPicPr>
              <p:blipFill>
                <a:blip r:embed="rId59"/>
                <a:stretch>
                  <a:fillRect/>
                </a:stretch>
              </p:blipFill>
              <p:spPr>
                <a:xfrm>
                  <a:off x="5909640" y="788700"/>
                  <a:ext cx="353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Tinta 37">
                  <a:extLst>
                    <a:ext uri="{FF2B5EF4-FFF2-40B4-BE49-F238E27FC236}">
                      <a16:creationId xmlns:a16="http://schemas.microsoft.com/office/drawing/2014/main" id="{2FF06F9D-2D26-4DCB-B12A-9ACDC0EDD50F}"/>
                    </a:ext>
                  </a:extLst>
                </p14:cNvPr>
                <p14:cNvContentPartPr/>
                <p14:nvPr/>
              </p14:nvContentPartPr>
              <p14:xfrm>
                <a:off x="6029880" y="898500"/>
                <a:ext cx="162000" cy="79560"/>
              </p14:xfrm>
            </p:contentPart>
          </mc:Choice>
          <mc:Fallback xmlns="">
            <p:pic>
              <p:nvPicPr>
                <p:cNvPr id="38" name="Tinta 37">
                  <a:extLst>
                    <a:ext uri="{FF2B5EF4-FFF2-40B4-BE49-F238E27FC236}">
                      <a16:creationId xmlns:a16="http://schemas.microsoft.com/office/drawing/2014/main" id="{2FF06F9D-2D26-4DCB-B12A-9ACDC0EDD50F}"/>
                    </a:ext>
                  </a:extLst>
                </p:cNvPr>
                <p:cNvPicPr/>
                <p:nvPr/>
              </p:nvPicPr>
              <p:blipFill>
                <a:blip r:embed="rId61"/>
                <a:stretch>
                  <a:fillRect/>
                </a:stretch>
              </p:blipFill>
              <p:spPr>
                <a:xfrm>
                  <a:off x="6025560" y="894180"/>
                  <a:ext cx="170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Tinta 38">
                  <a:extLst>
                    <a:ext uri="{FF2B5EF4-FFF2-40B4-BE49-F238E27FC236}">
                      <a16:creationId xmlns:a16="http://schemas.microsoft.com/office/drawing/2014/main" id="{80FB968D-96B3-4D68-A899-0A1EF80D2351}"/>
                    </a:ext>
                  </a:extLst>
                </p14:cNvPr>
                <p14:cNvContentPartPr/>
                <p14:nvPr/>
              </p14:nvContentPartPr>
              <p14:xfrm>
                <a:off x="6266400" y="924780"/>
                <a:ext cx="1080360" cy="55080"/>
              </p14:xfrm>
            </p:contentPart>
          </mc:Choice>
          <mc:Fallback xmlns="">
            <p:pic>
              <p:nvPicPr>
                <p:cNvPr id="39" name="Tinta 38">
                  <a:extLst>
                    <a:ext uri="{FF2B5EF4-FFF2-40B4-BE49-F238E27FC236}">
                      <a16:creationId xmlns:a16="http://schemas.microsoft.com/office/drawing/2014/main" id="{80FB968D-96B3-4D68-A899-0A1EF80D2351}"/>
                    </a:ext>
                  </a:extLst>
                </p:cNvPr>
                <p:cNvPicPr/>
                <p:nvPr/>
              </p:nvPicPr>
              <p:blipFill>
                <a:blip r:embed="rId63"/>
                <a:stretch>
                  <a:fillRect/>
                </a:stretch>
              </p:blipFill>
              <p:spPr>
                <a:xfrm>
                  <a:off x="6262080" y="920460"/>
                  <a:ext cx="1089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Tinta 39">
                  <a:extLst>
                    <a:ext uri="{FF2B5EF4-FFF2-40B4-BE49-F238E27FC236}">
                      <a16:creationId xmlns:a16="http://schemas.microsoft.com/office/drawing/2014/main" id="{96BC1536-9BB3-4536-B82C-1EC068ED7DBA}"/>
                    </a:ext>
                  </a:extLst>
                </p14:cNvPr>
                <p14:cNvContentPartPr/>
                <p14:nvPr/>
              </p14:nvContentPartPr>
              <p14:xfrm>
                <a:off x="7310760" y="979140"/>
                <a:ext cx="46800" cy="775080"/>
              </p14:xfrm>
            </p:contentPart>
          </mc:Choice>
          <mc:Fallback xmlns="">
            <p:pic>
              <p:nvPicPr>
                <p:cNvPr id="40" name="Tinta 39">
                  <a:extLst>
                    <a:ext uri="{FF2B5EF4-FFF2-40B4-BE49-F238E27FC236}">
                      <a16:creationId xmlns:a16="http://schemas.microsoft.com/office/drawing/2014/main" id="{96BC1536-9BB3-4536-B82C-1EC068ED7DBA}"/>
                    </a:ext>
                  </a:extLst>
                </p:cNvPr>
                <p:cNvPicPr/>
                <p:nvPr/>
              </p:nvPicPr>
              <p:blipFill>
                <a:blip r:embed="rId65"/>
                <a:stretch>
                  <a:fillRect/>
                </a:stretch>
              </p:blipFill>
              <p:spPr>
                <a:xfrm>
                  <a:off x="7306440" y="974820"/>
                  <a:ext cx="55440" cy="783720"/>
                </a:xfrm>
                <a:prstGeom prst="rect">
                  <a:avLst/>
                </a:prstGeom>
              </p:spPr>
            </p:pic>
          </mc:Fallback>
        </mc:AlternateContent>
      </p:grpSp>
    </p:spTree>
    <p:extLst>
      <p:ext uri="{BB962C8B-B14F-4D97-AF65-F5344CB8AC3E}">
        <p14:creationId xmlns:p14="http://schemas.microsoft.com/office/powerpoint/2010/main" val="120760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grpSp>
        <p:nvGrpSpPr>
          <p:cNvPr id="11" name="Agrupar 10">
            <a:extLst>
              <a:ext uri="{FF2B5EF4-FFF2-40B4-BE49-F238E27FC236}">
                <a16:creationId xmlns:a16="http://schemas.microsoft.com/office/drawing/2014/main" id="{2A97D05C-304C-4D9E-9ED3-6FF8BFF14467}"/>
              </a:ext>
            </a:extLst>
          </p:cNvPr>
          <p:cNvGrpSpPr/>
          <p:nvPr/>
        </p:nvGrpSpPr>
        <p:grpSpPr>
          <a:xfrm>
            <a:off x="7527120" y="4123380"/>
            <a:ext cx="513720" cy="91800"/>
            <a:chOff x="7527120" y="4123380"/>
            <a:chExt cx="513720" cy="91800"/>
          </a:xfrm>
        </p:grpSpPr>
        <mc:AlternateContent xmlns:mc="http://schemas.openxmlformats.org/markup-compatibility/2006" xmlns:p14="http://schemas.microsoft.com/office/powerpoint/2010/main">
          <mc:Choice Requires="p14">
            <p:contentPart p14:bwMode="auto" r:id="rId4">
              <p14:nvContentPartPr>
                <p14:cNvPr id="2" name="Tinta 1">
                  <a:extLst>
                    <a:ext uri="{FF2B5EF4-FFF2-40B4-BE49-F238E27FC236}">
                      <a16:creationId xmlns:a16="http://schemas.microsoft.com/office/drawing/2014/main" id="{40C8A8A3-F3D8-455D-9D4A-F154179E4B54}"/>
                    </a:ext>
                  </a:extLst>
                </p14:cNvPr>
                <p14:cNvContentPartPr/>
                <p14:nvPr/>
              </p14:nvContentPartPr>
              <p14:xfrm>
                <a:off x="7527120" y="4150380"/>
                <a:ext cx="394560" cy="19440"/>
              </p14:xfrm>
            </p:contentPart>
          </mc:Choice>
          <mc:Fallback xmlns="">
            <p:pic>
              <p:nvPicPr>
                <p:cNvPr id="2" name="Tinta 1">
                  <a:extLst>
                    <a:ext uri="{FF2B5EF4-FFF2-40B4-BE49-F238E27FC236}">
                      <a16:creationId xmlns:a16="http://schemas.microsoft.com/office/drawing/2014/main" id="{40C8A8A3-F3D8-455D-9D4A-F154179E4B54}"/>
                    </a:ext>
                  </a:extLst>
                </p:cNvPr>
                <p:cNvPicPr/>
                <p:nvPr/>
              </p:nvPicPr>
              <p:blipFill>
                <a:blip r:embed="rId5"/>
                <a:stretch>
                  <a:fillRect/>
                </a:stretch>
              </p:blipFill>
              <p:spPr>
                <a:xfrm>
                  <a:off x="7522800" y="4146060"/>
                  <a:ext cx="403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F9A5CCE8-28E3-4825-9CC4-65112F3CD73A}"/>
                    </a:ext>
                  </a:extLst>
                </p14:cNvPr>
                <p14:cNvContentPartPr/>
                <p14:nvPr/>
              </p14:nvContentPartPr>
              <p14:xfrm>
                <a:off x="7935000" y="4123380"/>
                <a:ext cx="105840" cy="91800"/>
              </p14:xfrm>
            </p:contentPart>
          </mc:Choice>
          <mc:Fallback xmlns="">
            <p:pic>
              <p:nvPicPr>
                <p:cNvPr id="6" name="Tinta 5">
                  <a:extLst>
                    <a:ext uri="{FF2B5EF4-FFF2-40B4-BE49-F238E27FC236}">
                      <a16:creationId xmlns:a16="http://schemas.microsoft.com/office/drawing/2014/main" id="{F9A5CCE8-28E3-4825-9CC4-65112F3CD73A}"/>
                    </a:ext>
                  </a:extLst>
                </p:cNvPr>
                <p:cNvPicPr/>
                <p:nvPr/>
              </p:nvPicPr>
              <p:blipFill>
                <a:blip r:embed="rId7"/>
                <a:stretch>
                  <a:fillRect/>
                </a:stretch>
              </p:blipFill>
              <p:spPr>
                <a:xfrm>
                  <a:off x="7930680" y="4119060"/>
                  <a:ext cx="114480" cy="100440"/>
                </a:xfrm>
                <a:prstGeom prst="rect">
                  <a:avLst/>
                </a:prstGeom>
              </p:spPr>
            </p:pic>
          </mc:Fallback>
        </mc:AlternateContent>
      </p:grpSp>
      <p:grpSp>
        <p:nvGrpSpPr>
          <p:cNvPr id="10" name="Agrupar 9">
            <a:extLst>
              <a:ext uri="{FF2B5EF4-FFF2-40B4-BE49-F238E27FC236}">
                <a16:creationId xmlns:a16="http://schemas.microsoft.com/office/drawing/2014/main" id="{C424494A-8915-4E0D-9DF7-20F5CFADB1CF}"/>
              </a:ext>
            </a:extLst>
          </p:cNvPr>
          <p:cNvGrpSpPr/>
          <p:nvPr/>
        </p:nvGrpSpPr>
        <p:grpSpPr>
          <a:xfrm>
            <a:off x="7655280" y="3897660"/>
            <a:ext cx="151560" cy="132840"/>
            <a:chOff x="7655280" y="3897660"/>
            <a:chExt cx="151560" cy="132840"/>
          </a:xfrm>
        </p:grpSpPr>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733076FE-E00C-4496-A13C-860B22E02D1F}"/>
                    </a:ext>
                  </a:extLst>
                </p14:cNvPr>
                <p14:cNvContentPartPr/>
                <p14:nvPr/>
              </p14:nvContentPartPr>
              <p14:xfrm>
                <a:off x="7740960" y="3932940"/>
                <a:ext cx="11880" cy="97560"/>
              </p14:xfrm>
            </p:contentPart>
          </mc:Choice>
          <mc:Fallback xmlns="">
            <p:pic>
              <p:nvPicPr>
                <p:cNvPr id="7" name="Tinta 6">
                  <a:extLst>
                    <a:ext uri="{FF2B5EF4-FFF2-40B4-BE49-F238E27FC236}">
                      <a16:creationId xmlns:a16="http://schemas.microsoft.com/office/drawing/2014/main" id="{733076FE-E00C-4496-A13C-860B22E02D1F}"/>
                    </a:ext>
                  </a:extLst>
                </p:cNvPr>
                <p:cNvPicPr/>
                <p:nvPr/>
              </p:nvPicPr>
              <p:blipFill>
                <a:blip r:embed="rId9"/>
                <a:stretch>
                  <a:fillRect/>
                </a:stretch>
              </p:blipFill>
              <p:spPr>
                <a:xfrm>
                  <a:off x="7736640" y="3928620"/>
                  <a:ext cx="20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289B2403-2783-4920-9086-5B67A0453290}"/>
                    </a:ext>
                  </a:extLst>
                </p14:cNvPr>
                <p14:cNvContentPartPr/>
                <p14:nvPr/>
              </p14:nvContentPartPr>
              <p14:xfrm>
                <a:off x="7703160" y="3897660"/>
                <a:ext cx="98280" cy="3240"/>
              </p14:xfrm>
            </p:contentPart>
          </mc:Choice>
          <mc:Fallback xmlns="">
            <p:pic>
              <p:nvPicPr>
                <p:cNvPr id="8" name="Tinta 7">
                  <a:extLst>
                    <a:ext uri="{FF2B5EF4-FFF2-40B4-BE49-F238E27FC236}">
                      <a16:creationId xmlns:a16="http://schemas.microsoft.com/office/drawing/2014/main" id="{289B2403-2783-4920-9086-5B67A0453290}"/>
                    </a:ext>
                  </a:extLst>
                </p:cNvPr>
                <p:cNvPicPr/>
                <p:nvPr/>
              </p:nvPicPr>
              <p:blipFill>
                <a:blip r:embed="rId11"/>
                <a:stretch>
                  <a:fillRect/>
                </a:stretch>
              </p:blipFill>
              <p:spPr>
                <a:xfrm>
                  <a:off x="7698840" y="3893340"/>
                  <a:ext cx="10692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2BC6BC14-D802-4003-AF47-F0E13CC8D65E}"/>
                    </a:ext>
                  </a:extLst>
                </p14:cNvPr>
                <p14:cNvContentPartPr/>
                <p14:nvPr/>
              </p14:nvContentPartPr>
              <p14:xfrm>
                <a:off x="7655280" y="3982260"/>
                <a:ext cx="151560" cy="24840"/>
              </p14:xfrm>
            </p:contentPart>
          </mc:Choice>
          <mc:Fallback xmlns="">
            <p:pic>
              <p:nvPicPr>
                <p:cNvPr id="9" name="Tinta 8">
                  <a:extLst>
                    <a:ext uri="{FF2B5EF4-FFF2-40B4-BE49-F238E27FC236}">
                      <a16:creationId xmlns:a16="http://schemas.microsoft.com/office/drawing/2014/main" id="{2BC6BC14-D802-4003-AF47-F0E13CC8D65E}"/>
                    </a:ext>
                  </a:extLst>
                </p:cNvPr>
                <p:cNvPicPr/>
                <p:nvPr/>
              </p:nvPicPr>
              <p:blipFill>
                <a:blip r:embed="rId13"/>
                <a:stretch>
                  <a:fillRect/>
                </a:stretch>
              </p:blipFill>
              <p:spPr>
                <a:xfrm>
                  <a:off x="7650960" y="3977940"/>
                  <a:ext cx="16020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2" name="Tinta 11">
                <a:extLst>
                  <a:ext uri="{FF2B5EF4-FFF2-40B4-BE49-F238E27FC236}">
                    <a16:creationId xmlns:a16="http://schemas.microsoft.com/office/drawing/2014/main" id="{124F055B-5238-403B-BE9B-46AD8BB3C249}"/>
                  </a:ext>
                </a:extLst>
              </p14:cNvPr>
              <p14:cNvContentPartPr/>
              <p14:nvPr/>
            </p14:nvContentPartPr>
            <p14:xfrm>
              <a:off x="9684600" y="3655020"/>
              <a:ext cx="637560" cy="491760"/>
            </p14:xfrm>
          </p:contentPart>
        </mc:Choice>
        <mc:Fallback xmlns="">
          <p:pic>
            <p:nvPicPr>
              <p:cNvPr id="12" name="Tinta 11">
                <a:extLst>
                  <a:ext uri="{FF2B5EF4-FFF2-40B4-BE49-F238E27FC236}">
                    <a16:creationId xmlns:a16="http://schemas.microsoft.com/office/drawing/2014/main" id="{124F055B-5238-403B-BE9B-46AD8BB3C249}"/>
                  </a:ext>
                </a:extLst>
              </p:cNvPr>
              <p:cNvPicPr/>
              <p:nvPr/>
            </p:nvPicPr>
            <p:blipFill>
              <a:blip r:embed="rId15"/>
              <a:stretch>
                <a:fillRect/>
              </a:stretch>
            </p:blipFill>
            <p:spPr>
              <a:xfrm>
                <a:off x="9680280" y="3650700"/>
                <a:ext cx="646200" cy="500400"/>
              </a:xfrm>
              <a:prstGeom prst="rect">
                <a:avLst/>
              </a:prstGeom>
            </p:spPr>
          </p:pic>
        </mc:Fallback>
      </mc:AlternateContent>
      <p:grpSp>
        <p:nvGrpSpPr>
          <p:cNvPr id="20" name="Agrupar 19">
            <a:extLst>
              <a:ext uri="{FF2B5EF4-FFF2-40B4-BE49-F238E27FC236}">
                <a16:creationId xmlns:a16="http://schemas.microsoft.com/office/drawing/2014/main" id="{B4B180CF-7984-408A-8721-66B00A94AF31}"/>
              </a:ext>
            </a:extLst>
          </p:cNvPr>
          <p:cNvGrpSpPr/>
          <p:nvPr/>
        </p:nvGrpSpPr>
        <p:grpSpPr>
          <a:xfrm>
            <a:off x="7541880" y="4346220"/>
            <a:ext cx="1371240" cy="1618200"/>
            <a:chOff x="7541880" y="4346220"/>
            <a:chExt cx="1371240" cy="1618200"/>
          </a:xfrm>
        </p:grpSpPr>
        <mc:AlternateContent xmlns:mc="http://schemas.openxmlformats.org/markup-compatibility/2006" xmlns:p14="http://schemas.microsoft.com/office/powerpoint/2010/main">
          <mc:Choice Requires="p14">
            <p:contentPart p14:bwMode="auto" r:id="rId16">
              <p14:nvContentPartPr>
                <p14:cNvPr id="13" name="Tinta 12">
                  <a:extLst>
                    <a:ext uri="{FF2B5EF4-FFF2-40B4-BE49-F238E27FC236}">
                      <a16:creationId xmlns:a16="http://schemas.microsoft.com/office/drawing/2014/main" id="{8C841A20-6FB8-41B9-9294-3C68B35A2B82}"/>
                    </a:ext>
                  </a:extLst>
                </p14:cNvPr>
                <p14:cNvContentPartPr/>
                <p14:nvPr/>
              </p14:nvContentPartPr>
              <p14:xfrm>
                <a:off x="7652760" y="4358820"/>
                <a:ext cx="1047600" cy="745920"/>
              </p14:xfrm>
            </p:contentPart>
          </mc:Choice>
          <mc:Fallback xmlns="">
            <p:pic>
              <p:nvPicPr>
                <p:cNvPr id="13" name="Tinta 12">
                  <a:extLst>
                    <a:ext uri="{FF2B5EF4-FFF2-40B4-BE49-F238E27FC236}">
                      <a16:creationId xmlns:a16="http://schemas.microsoft.com/office/drawing/2014/main" id="{8C841A20-6FB8-41B9-9294-3C68B35A2B82}"/>
                    </a:ext>
                  </a:extLst>
                </p:cNvPr>
                <p:cNvPicPr/>
                <p:nvPr/>
              </p:nvPicPr>
              <p:blipFill>
                <a:blip r:embed="rId17"/>
                <a:stretch>
                  <a:fillRect/>
                </a:stretch>
              </p:blipFill>
              <p:spPr>
                <a:xfrm>
                  <a:off x="7648440" y="4354500"/>
                  <a:ext cx="105624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Tinta 13">
                  <a:extLst>
                    <a:ext uri="{FF2B5EF4-FFF2-40B4-BE49-F238E27FC236}">
                      <a16:creationId xmlns:a16="http://schemas.microsoft.com/office/drawing/2014/main" id="{30CE9F38-E934-4D52-8584-96C6741673A4}"/>
                    </a:ext>
                  </a:extLst>
                </p14:cNvPr>
                <p14:cNvContentPartPr/>
                <p14:nvPr/>
              </p14:nvContentPartPr>
              <p14:xfrm>
                <a:off x="8552760" y="5077380"/>
                <a:ext cx="208800" cy="243360"/>
              </p14:xfrm>
            </p:contentPart>
          </mc:Choice>
          <mc:Fallback xmlns="">
            <p:pic>
              <p:nvPicPr>
                <p:cNvPr id="14" name="Tinta 13">
                  <a:extLst>
                    <a:ext uri="{FF2B5EF4-FFF2-40B4-BE49-F238E27FC236}">
                      <a16:creationId xmlns:a16="http://schemas.microsoft.com/office/drawing/2014/main" id="{30CE9F38-E934-4D52-8584-96C6741673A4}"/>
                    </a:ext>
                  </a:extLst>
                </p:cNvPr>
                <p:cNvPicPr/>
                <p:nvPr/>
              </p:nvPicPr>
              <p:blipFill>
                <a:blip r:embed="rId19"/>
                <a:stretch>
                  <a:fillRect/>
                </a:stretch>
              </p:blipFill>
              <p:spPr>
                <a:xfrm>
                  <a:off x="8548440" y="5073060"/>
                  <a:ext cx="217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Tinta 14">
                  <a:extLst>
                    <a:ext uri="{FF2B5EF4-FFF2-40B4-BE49-F238E27FC236}">
                      <a16:creationId xmlns:a16="http://schemas.microsoft.com/office/drawing/2014/main" id="{FC0BD023-0A5D-40AE-8B0E-705A8F61A0A6}"/>
                    </a:ext>
                  </a:extLst>
                </p14:cNvPr>
                <p14:cNvContentPartPr/>
                <p14:nvPr/>
              </p14:nvContentPartPr>
              <p14:xfrm>
                <a:off x="8595240" y="5281140"/>
                <a:ext cx="94320" cy="445320"/>
              </p14:xfrm>
            </p:contentPart>
          </mc:Choice>
          <mc:Fallback xmlns="">
            <p:pic>
              <p:nvPicPr>
                <p:cNvPr id="15" name="Tinta 14">
                  <a:extLst>
                    <a:ext uri="{FF2B5EF4-FFF2-40B4-BE49-F238E27FC236}">
                      <a16:creationId xmlns:a16="http://schemas.microsoft.com/office/drawing/2014/main" id="{FC0BD023-0A5D-40AE-8B0E-705A8F61A0A6}"/>
                    </a:ext>
                  </a:extLst>
                </p:cNvPr>
                <p:cNvPicPr/>
                <p:nvPr/>
              </p:nvPicPr>
              <p:blipFill>
                <a:blip r:embed="rId21"/>
                <a:stretch>
                  <a:fillRect/>
                </a:stretch>
              </p:blipFill>
              <p:spPr>
                <a:xfrm>
                  <a:off x="8590920" y="5276820"/>
                  <a:ext cx="1029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Tinta 15">
                  <a:extLst>
                    <a:ext uri="{FF2B5EF4-FFF2-40B4-BE49-F238E27FC236}">
                      <a16:creationId xmlns:a16="http://schemas.microsoft.com/office/drawing/2014/main" id="{71C843F9-FB39-471E-8125-F468F82C85F9}"/>
                    </a:ext>
                  </a:extLst>
                </p14:cNvPr>
                <p14:cNvContentPartPr/>
                <p14:nvPr/>
              </p14:nvContentPartPr>
              <p14:xfrm>
                <a:off x="8401560" y="4957860"/>
                <a:ext cx="511560" cy="591120"/>
              </p14:xfrm>
            </p:contentPart>
          </mc:Choice>
          <mc:Fallback xmlns="">
            <p:pic>
              <p:nvPicPr>
                <p:cNvPr id="16" name="Tinta 15">
                  <a:extLst>
                    <a:ext uri="{FF2B5EF4-FFF2-40B4-BE49-F238E27FC236}">
                      <a16:creationId xmlns:a16="http://schemas.microsoft.com/office/drawing/2014/main" id="{71C843F9-FB39-471E-8125-F468F82C85F9}"/>
                    </a:ext>
                  </a:extLst>
                </p:cNvPr>
                <p:cNvPicPr/>
                <p:nvPr/>
              </p:nvPicPr>
              <p:blipFill>
                <a:blip r:embed="rId23"/>
                <a:stretch>
                  <a:fillRect/>
                </a:stretch>
              </p:blipFill>
              <p:spPr>
                <a:xfrm>
                  <a:off x="8397240" y="4953540"/>
                  <a:ext cx="52020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62AAF64F-E8D4-445E-9ED5-8CC7472AD767}"/>
                    </a:ext>
                  </a:extLst>
                </p14:cNvPr>
                <p14:cNvContentPartPr/>
                <p14:nvPr/>
              </p14:nvContentPartPr>
              <p14:xfrm>
                <a:off x="7541880" y="5694060"/>
                <a:ext cx="1159920" cy="270360"/>
              </p14:xfrm>
            </p:contentPart>
          </mc:Choice>
          <mc:Fallback xmlns="">
            <p:pic>
              <p:nvPicPr>
                <p:cNvPr id="18" name="Tinta 17">
                  <a:extLst>
                    <a:ext uri="{FF2B5EF4-FFF2-40B4-BE49-F238E27FC236}">
                      <a16:creationId xmlns:a16="http://schemas.microsoft.com/office/drawing/2014/main" id="{62AAF64F-E8D4-445E-9ED5-8CC7472AD767}"/>
                    </a:ext>
                  </a:extLst>
                </p:cNvPr>
                <p:cNvPicPr/>
                <p:nvPr/>
              </p:nvPicPr>
              <p:blipFill>
                <a:blip r:embed="rId25"/>
                <a:stretch>
                  <a:fillRect/>
                </a:stretch>
              </p:blipFill>
              <p:spPr>
                <a:xfrm>
                  <a:off x="7537560" y="5689740"/>
                  <a:ext cx="1168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88978176-0C2C-4AAE-948F-8F65CAFA4CFD}"/>
                    </a:ext>
                  </a:extLst>
                </p14:cNvPr>
                <p14:cNvContentPartPr/>
                <p14:nvPr/>
              </p14:nvContentPartPr>
              <p14:xfrm>
                <a:off x="7630800" y="4346220"/>
                <a:ext cx="24840" cy="27000"/>
              </p14:xfrm>
            </p:contentPart>
          </mc:Choice>
          <mc:Fallback xmlns="">
            <p:pic>
              <p:nvPicPr>
                <p:cNvPr id="19" name="Tinta 18">
                  <a:extLst>
                    <a:ext uri="{FF2B5EF4-FFF2-40B4-BE49-F238E27FC236}">
                      <a16:creationId xmlns:a16="http://schemas.microsoft.com/office/drawing/2014/main" id="{88978176-0C2C-4AAE-948F-8F65CAFA4CFD}"/>
                    </a:ext>
                  </a:extLst>
                </p:cNvPr>
                <p:cNvPicPr/>
                <p:nvPr/>
              </p:nvPicPr>
              <p:blipFill>
                <a:blip r:embed="rId27"/>
                <a:stretch>
                  <a:fillRect/>
                </a:stretch>
              </p:blipFill>
              <p:spPr>
                <a:xfrm>
                  <a:off x="7626480" y="4341900"/>
                  <a:ext cx="33480" cy="35640"/>
                </a:xfrm>
                <a:prstGeom prst="rect">
                  <a:avLst/>
                </a:prstGeom>
              </p:spPr>
            </p:pic>
          </mc:Fallback>
        </mc:AlternateContent>
      </p:grpSp>
      <p:grpSp>
        <p:nvGrpSpPr>
          <p:cNvPr id="25" name="Agrupar 24">
            <a:extLst>
              <a:ext uri="{FF2B5EF4-FFF2-40B4-BE49-F238E27FC236}">
                <a16:creationId xmlns:a16="http://schemas.microsoft.com/office/drawing/2014/main" id="{75E50DE4-0692-4096-836D-019A08BEBD89}"/>
              </a:ext>
            </a:extLst>
          </p:cNvPr>
          <p:cNvGrpSpPr/>
          <p:nvPr/>
        </p:nvGrpSpPr>
        <p:grpSpPr>
          <a:xfrm>
            <a:off x="5661240" y="3762300"/>
            <a:ext cx="408600" cy="285840"/>
            <a:chOff x="5661240" y="3762300"/>
            <a:chExt cx="408600" cy="285840"/>
          </a:xfrm>
        </p:grpSpPr>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07F8807D-05BD-4B1F-86D6-685576B01A9F}"/>
                    </a:ext>
                  </a:extLst>
                </p14:cNvPr>
                <p14:cNvContentPartPr/>
                <p14:nvPr/>
              </p14:nvContentPartPr>
              <p14:xfrm>
                <a:off x="5680680" y="3762300"/>
                <a:ext cx="88200" cy="203400"/>
              </p14:xfrm>
            </p:contentPart>
          </mc:Choice>
          <mc:Fallback xmlns="">
            <p:pic>
              <p:nvPicPr>
                <p:cNvPr id="21" name="Tinta 20">
                  <a:extLst>
                    <a:ext uri="{FF2B5EF4-FFF2-40B4-BE49-F238E27FC236}">
                      <a16:creationId xmlns:a16="http://schemas.microsoft.com/office/drawing/2014/main" id="{07F8807D-05BD-4B1F-86D6-685576B01A9F}"/>
                    </a:ext>
                  </a:extLst>
                </p:cNvPr>
                <p:cNvPicPr/>
                <p:nvPr/>
              </p:nvPicPr>
              <p:blipFill>
                <a:blip r:embed="rId29"/>
                <a:stretch>
                  <a:fillRect/>
                </a:stretch>
              </p:blipFill>
              <p:spPr>
                <a:xfrm>
                  <a:off x="5676360" y="3757980"/>
                  <a:ext cx="968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Tinta 21">
                  <a:extLst>
                    <a:ext uri="{FF2B5EF4-FFF2-40B4-BE49-F238E27FC236}">
                      <a16:creationId xmlns:a16="http://schemas.microsoft.com/office/drawing/2014/main" id="{1852B7FE-C78C-4E20-BA39-C47A49FBB814}"/>
                    </a:ext>
                  </a:extLst>
                </p14:cNvPr>
                <p14:cNvContentPartPr/>
                <p14:nvPr/>
              </p14:nvContentPartPr>
              <p14:xfrm>
                <a:off x="5819280" y="3785700"/>
                <a:ext cx="126360" cy="187920"/>
              </p14:xfrm>
            </p:contentPart>
          </mc:Choice>
          <mc:Fallback xmlns="">
            <p:pic>
              <p:nvPicPr>
                <p:cNvPr id="22" name="Tinta 21">
                  <a:extLst>
                    <a:ext uri="{FF2B5EF4-FFF2-40B4-BE49-F238E27FC236}">
                      <a16:creationId xmlns:a16="http://schemas.microsoft.com/office/drawing/2014/main" id="{1852B7FE-C78C-4E20-BA39-C47A49FBB814}"/>
                    </a:ext>
                  </a:extLst>
                </p:cNvPr>
                <p:cNvPicPr/>
                <p:nvPr/>
              </p:nvPicPr>
              <p:blipFill>
                <a:blip r:embed="rId31"/>
                <a:stretch>
                  <a:fillRect/>
                </a:stretch>
              </p:blipFill>
              <p:spPr>
                <a:xfrm>
                  <a:off x="5814960" y="3781380"/>
                  <a:ext cx="135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Tinta 22">
                  <a:extLst>
                    <a:ext uri="{FF2B5EF4-FFF2-40B4-BE49-F238E27FC236}">
                      <a16:creationId xmlns:a16="http://schemas.microsoft.com/office/drawing/2014/main" id="{EE161561-815F-43DD-807A-5C234F839730}"/>
                    </a:ext>
                  </a:extLst>
                </p14:cNvPr>
                <p14:cNvContentPartPr/>
                <p14:nvPr/>
              </p14:nvContentPartPr>
              <p14:xfrm>
                <a:off x="5923680" y="3769500"/>
                <a:ext cx="146160" cy="196920"/>
              </p14:xfrm>
            </p:contentPart>
          </mc:Choice>
          <mc:Fallback xmlns="">
            <p:pic>
              <p:nvPicPr>
                <p:cNvPr id="23" name="Tinta 22">
                  <a:extLst>
                    <a:ext uri="{FF2B5EF4-FFF2-40B4-BE49-F238E27FC236}">
                      <a16:creationId xmlns:a16="http://schemas.microsoft.com/office/drawing/2014/main" id="{EE161561-815F-43DD-807A-5C234F839730}"/>
                    </a:ext>
                  </a:extLst>
                </p:cNvPr>
                <p:cNvPicPr/>
                <p:nvPr/>
              </p:nvPicPr>
              <p:blipFill>
                <a:blip r:embed="rId33"/>
                <a:stretch>
                  <a:fillRect/>
                </a:stretch>
              </p:blipFill>
              <p:spPr>
                <a:xfrm>
                  <a:off x="5919360" y="3765180"/>
                  <a:ext cx="154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E388E4C8-93E1-4E36-A5FC-B2C5791FB1CE}"/>
                    </a:ext>
                  </a:extLst>
                </p14:cNvPr>
                <p14:cNvContentPartPr/>
                <p14:nvPr/>
              </p14:nvContentPartPr>
              <p14:xfrm>
                <a:off x="5661240" y="4035540"/>
                <a:ext cx="66960" cy="12600"/>
              </p14:xfrm>
            </p:contentPart>
          </mc:Choice>
          <mc:Fallback xmlns="">
            <p:pic>
              <p:nvPicPr>
                <p:cNvPr id="24" name="Tinta 23">
                  <a:extLst>
                    <a:ext uri="{FF2B5EF4-FFF2-40B4-BE49-F238E27FC236}">
                      <a16:creationId xmlns:a16="http://schemas.microsoft.com/office/drawing/2014/main" id="{E388E4C8-93E1-4E36-A5FC-B2C5791FB1CE}"/>
                    </a:ext>
                  </a:extLst>
                </p:cNvPr>
                <p:cNvPicPr/>
                <p:nvPr/>
              </p:nvPicPr>
              <p:blipFill>
                <a:blip r:embed="rId35"/>
                <a:stretch>
                  <a:fillRect/>
                </a:stretch>
              </p:blipFill>
              <p:spPr>
                <a:xfrm>
                  <a:off x="5656920" y="4031220"/>
                  <a:ext cx="75600" cy="21240"/>
                </a:xfrm>
                <a:prstGeom prst="rect">
                  <a:avLst/>
                </a:prstGeom>
              </p:spPr>
            </p:pic>
          </mc:Fallback>
        </mc:AlternateContent>
      </p:grpSp>
    </p:spTree>
    <p:extLst>
      <p:ext uri="{BB962C8B-B14F-4D97-AF65-F5344CB8AC3E}">
        <p14:creationId xmlns:p14="http://schemas.microsoft.com/office/powerpoint/2010/main" val="197693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sp>
        <p:nvSpPr>
          <p:cNvPr id="7" name="CaixaDeTexto 6">
            <a:extLst>
              <a:ext uri="{FF2B5EF4-FFF2-40B4-BE49-F238E27FC236}">
                <a16:creationId xmlns:a16="http://schemas.microsoft.com/office/drawing/2014/main" id="{1710935D-C66A-C64D-AA57-52BA2CCC0C73}"/>
              </a:ext>
            </a:extLst>
          </p:cNvPr>
          <p:cNvSpPr txBox="1"/>
          <p:nvPr/>
        </p:nvSpPr>
        <p:spPr>
          <a:xfrm>
            <a:off x="8351520" y="4711065"/>
            <a:ext cx="1314784" cy="369332"/>
          </a:xfrm>
          <a:prstGeom prst="rect">
            <a:avLst/>
          </a:prstGeom>
          <a:noFill/>
        </p:spPr>
        <p:txBody>
          <a:bodyPr wrap="none" rtlCol="0">
            <a:spAutoFit/>
          </a:bodyPr>
          <a:lstStyle/>
          <a:p>
            <a:r>
              <a:rPr lang="pt-BR" dirty="0"/>
              <a:t>Saída tipo N</a:t>
            </a:r>
          </a:p>
        </p:txBody>
      </p:sp>
      <p:pic>
        <p:nvPicPr>
          <p:cNvPr id="9" name="Imagem 8">
            <a:extLst>
              <a:ext uri="{FF2B5EF4-FFF2-40B4-BE49-F238E27FC236}">
                <a16:creationId xmlns:a16="http://schemas.microsoft.com/office/drawing/2014/main" id="{31FDB7FF-26FA-3C0F-093A-929FB908B618}"/>
              </a:ext>
            </a:extLst>
          </p:cNvPr>
          <p:cNvPicPr>
            <a:picLocks noChangeAspect="1"/>
          </p:cNvPicPr>
          <p:nvPr/>
        </p:nvPicPr>
        <p:blipFill>
          <a:blip r:embed="rId2"/>
          <a:stretch>
            <a:fillRect/>
          </a:stretch>
        </p:blipFill>
        <p:spPr>
          <a:xfrm>
            <a:off x="3370874" y="3139440"/>
            <a:ext cx="4248150" cy="3143250"/>
          </a:xfrm>
          <a:prstGeom prst="rect">
            <a:avLst/>
          </a:prstGeom>
        </p:spPr>
      </p:pic>
    </p:spTree>
    <p:extLst>
      <p:ext uri="{BB962C8B-B14F-4D97-AF65-F5344CB8AC3E}">
        <p14:creationId xmlns:p14="http://schemas.microsoft.com/office/powerpoint/2010/main" val="3332986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17E5BCC-0ADA-84F9-6004-E4A8D7C8D531}"/>
              </a:ext>
            </a:extLst>
          </p:cNvPr>
          <p:cNvPicPr>
            <a:picLocks noChangeAspect="1"/>
          </p:cNvPicPr>
          <p:nvPr/>
        </p:nvPicPr>
        <p:blipFill>
          <a:blip r:embed="rId2"/>
          <a:stretch>
            <a:fillRect/>
          </a:stretch>
        </p:blipFill>
        <p:spPr>
          <a:xfrm>
            <a:off x="1370013" y="740473"/>
            <a:ext cx="3981450" cy="4886325"/>
          </a:xfrm>
          <a:prstGeom prst="rect">
            <a:avLst/>
          </a:prstGeom>
        </p:spPr>
      </p:pic>
      <p:sp>
        <p:nvSpPr>
          <p:cNvPr id="28" name="CaixaDeTexto 27">
            <a:extLst>
              <a:ext uri="{FF2B5EF4-FFF2-40B4-BE49-F238E27FC236}">
                <a16:creationId xmlns:a16="http://schemas.microsoft.com/office/drawing/2014/main" id="{A1E86A92-3A41-004E-8B91-74227DC0666D}"/>
              </a:ext>
            </a:extLst>
          </p:cNvPr>
          <p:cNvSpPr txBox="1"/>
          <p:nvPr/>
        </p:nvSpPr>
        <p:spPr>
          <a:xfrm>
            <a:off x="1370013" y="5932861"/>
            <a:ext cx="3971408" cy="369332"/>
          </a:xfrm>
          <a:prstGeom prst="rect">
            <a:avLst/>
          </a:prstGeom>
          <a:noFill/>
        </p:spPr>
        <p:txBody>
          <a:bodyPr wrap="none" rtlCol="0">
            <a:spAutoFit/>
          </a:bodyPr>
          <a:lstStyle/>
          <a:p>
            <a:r>
              <a:rPr lang="pt-BR" dirty="0"/>
              <a:t>Ligação da carga em uma saída do tipo P</a:t>
            </a:r>
          </a:p>
        </p:txBody>
      </p:sp>
      <p:sp>
        <p:nvSpPr>
          <p:cNvPr id="30" name="CaixaDeTexto 29">
            <a:extLst>
              <a:ext uri="{FF2B5EF4-FFF2-40B4-BE49-F238E27FC236}">
                <a16:creationId xmlns:a16="http://schemas.microsoft.com/office/drawing/2014/main" id="{DDC3F9A7-D536-1891-0946-FD7B40F9DB42}"/>
              </a:ext>
            </a:extLst>
          </p:cNvPr>
          <p:cNvSpPr txBox="1"/>
          <p:nvPr/>
        </p:nvSpPr>
        <p:spPr>
          <a:xfrm>
            <a:off x="7433460" y="5954388"/>
            <a:ext cx="3971408" cy="369332"/>
          </a:xfrm>
          <a:prstGeom prst="rect">
            <a:avLst/>
          </a:prstGeom>
          <a:noFill/>
        </p:spPr>
        <p:txBody>
          <a:bodyPr wrap="none" rtlCol="0">
            <a:spAutoFit/>
          </a:bodyPr>
          <a:lstStyle/>
          <a:p>
            <a:r>
              <a:rPr lang="pt-BR" dirty="0"/>
              <a:t>Ligação da carga em uma saída do tipo N</a:t>
            </a:r>
          </a:p>
        </p:txBody>
      </p:sp>
      <p:pic>
        <p:nvPicPr>
          <p:cNvPr id="32" name="Imagem 31">
            <a:extLst>
              <a:ext uri="{FF2B5EF4-FFF2-40B4-BE49-F238E27FC236}">
                <a16:creationId xmlns:a16="http://schemas.microsoft.com/office/drawing/2014/main" id="{CE0513FF-2D9A-F442-A032-9B4DD4C1A0C0}"/>
              </a:ext>
            </a:extLst>
          </p:cNvPr>
          <p:cNvPicPr>
            <a:picLocks noChangeAspect="1"/>
          </p:cNvPicPr>
          <p:nvPr/>
        </p:nvPicPr>
        <p:blipFill>
          <a:blip r:embed="rId3"/>
          <a:stretch>
            <a:fillRect/>
          </a:stretch>
        </p:blipFill>
        <p:spPr>
          <a:xfrm>
            <a:off x="7433460" y="740473"/>
            <a:ext cx="4152900" cy="4905375"/>
          </a:xfrm>
          <a:prstGeom prst="rect">
            <a:avLst/>
          </a:prstGeom>
        </p:spPr>
      </p:pic>
    </p:spTree>
    <p:extLst>
      <p:ext uri="{BB962C8B-B14F-4D97-AF65-F5344CB8AC3E}">
        <p14:creationId xmlns:p14="http://schemas.microsoft.com/office/powerpoint/2010/main" val="2094905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ou seja, atuadores (ex.: Motores) e pelos elementos de detecção, ou seja, sensores (ex.: sensor de temperatura)</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 (SCADA).</a:t>
            </a:r>
          </a:p>
        </p:txBody>
      </p:sp>
      <p:grpSp>
        <p:nvGrpSpPr>
          <p:cNvPr id="11" name="Agrupar 10">
            <a:extLst>
              <a:ext uri="{FF2B5EF4-FFF2-40B4-BE49-F238E27FC236}">
                <a16:creationId xmlns:a16="http://schemas.microsoft.com/office/drawing/2014/main" id="{6BB9BAB4-1950-45A8-90C9-7A4DE3374B8E}"/>
              </a:ext>
            </a:extLst>
          </p:cNvPr>
          <p:cNvGrpSpPr/>
          <p:nvPr/>
        </p:nvGrpSpPr>
        <p:grpSpPr>
          <a:xfrm>
            <a:off x="4023776" y="5134009"/>
            <a:ext cx="1171440" cy="301680"/>
            <a:chOff x="4023776" y="5134009"/>
            <a:chExt cx="1171440" cy="30168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218C77E5-3B38-4C9F-A494-E70A08A8FAB8}"/>
                    </a:ext>
                  </a:extLst>
                </p14:cNvPr>
                <p14:cNvContentPartPr/>
                <p14:nvPr/>
              </p14:nvContentPartPr>
              <p14:xfrm>
                <a:off x="4023776" y="5134009"/>
                <a:ext cx="129240" cy="248400"/>
              </p14:xfrm>
            </p:contentPart>
          </mc:Choice>
          <mc:Fallback xmlns="">
            <p:pic>
              <p:nvPicPr>
                <p:cNvPr id="2" name="Tinta 1">
                  <a:extLst>
                    <a:ext uri="{FF2B5EF4-FFF2-40B4-BE49-F238E27FC236}">
                      <a16:creationId xmlns:a16="http://schemas.microsoft.com/office/drawing/2014/main" id="{218C77E5-3B38-4C9F-A494-E70A08A8FAB8}"/>
                    </a:ext>
                  </a:extLst>
                </p:cNvPr>
                <p:cNvPicPr/>
                <p:nvPr/>
              </p:nvPicPr>
              <p:blipFill>
                <a:blip r:embed="rId3"/>
                <a:stretch>
                  <a:fillRect/>
                </a:stretch>
              </p:blipFill>
              <p:spPr>
                <a:xfrm>
                  <a:off x="4019456" y="5129689"/>
                  <a:ext cx="1378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9B11EFEE-763C-410D-8314-8D0526AA6008}"/>
                    </a:ext>
                  </a:extLst>
                </p14:cNvPr>
                <p14:cNvContentPartPr/>
                <p14:nvPr/>
              </p14:nvContentPartPr>
              <p14:xfrm>
                <a:off x="4172816" y="5164609"/>
                <a:ext cx="184320" cy="237240"/>
              </p14:xfrm>
            </p:contentPart>
          </mc:Choice>
          <mc:Fallback xmlns="">
            <p:pic>
              <p:nvPicPr>
                <p:cNvPr id="3" name="Tinta 2">
                  <a:extLst>
                    <a:ext uri="{FF2B5EF4-FFF2-40B4-BE49-F238E27FC236}">
                      <a16:creationId xmlns:a16="http://schemas.microsoft.com/office/drawing/2014/main" id="{9B11EFEE-763C-410D-8314-8D0526AA6008}"/>
                    </a:ext>
                  </a:extLst>
                </p:cNvPr>
                <p:cNvPicPr/>
                <p:nvPr/>
              </p:nvPicPr>
              <p:blipFill>
                <a:blip r:embed="rId5"/>
                <a:stretch>
                  <a:fillRect/>
                </a:stretch>
              </p:blipFill>
              <p:spPr>
                <a:xfrm>
                  <a:off x="4168496" y="5160289"/>
                  <a:ext cx="1929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5CB8F0BE-2E70-4829-877E-F64CA8D19523}"/>
                    </a:ext>
                  </a:extLst>
                </p14:cNvPr>
                <p14:cNvContentPartPr/>
                <p14:nvPr/>
              </p14:nvContentPartPr>
              <p14:xfrm>
                <a:off x="4402856" y="5303209"/>
                <a:ext cx="182520" cy="18720"/>
              </p14:xfrm>
            </p:contentPart>
          </mc:Choice>
          <mc:Fallback xmlns="">
            <p:pic>
              <p:nvPicPr>
                <p:cNvPr id="5" name="Tinta 4">
                  <a:extLst>
                    <a:ext uri="{FF2B5EF4-FFF2-40B4-BE49-F238E27FC236}">
                      <a16:creationId xmlns:a16="http://schemas.microsoft.com/office/drawing/2014/main" id="{5CB8F0BE-2E70-4829-877E-F64CA8D19523}"/>
                    </a:ext>
                  </a:extLst>
                </p:cNvPr>
                <p:cNvPicPr/>
                <p:nvPr/>
              </p:nvPicPr>
              <p:blipFill>
                <a:blip r:embed="rId7"/>
                <a:stretch>
                  <a:fillRect/>
                </a:stretch>
              </p:blipFill>
              <p:spPr>
                <a:xfrm>
                  <a:off x="4398536" y="5298889"/>
                  <a:ext cx="191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2B46EB0F-8795-43C4-93C9-C698573793FF}"/>
                    </a:ext>
                  </a:extLst>
                </p14:cNvPr>
                <p14:cNvContentPartPr/>
                <p14:nvPr/>
              </p14:nvContentPartPr>
              <p14:xfrm>
                <a:off x="4735136" y="5204209"/>
                <a:ext cx="37080" cy="228600"/>
              </p14:xfrm>
            </p:contentPart>
          </mc:Choice>
          <mc:Fallback xmlns="">
            <p:pic>
              <p:nvPicPr>
                <p:cNvPr id="7" name="Tinta 6">
                  <a:extLst>
                    <a:ext uri="{FF2B5EF4-FFF2-40B4-BE49-F238E27FC236}">
                      <a16:creationId xmlns:a16="http://schemas.microsoft.com/office/drawing/2014/main" id="{2B46EB0F-8795-43C4-93C9-C698573793FF}"/>
                    </a:ext>
                  </a:extLst>
                </p:cNvPr>
                <p:cNvPicPr/>
                <p:nvPr/>
              </p:nvPicPr>
              <p:blipFill>
                <a:blip r:embed="rId9"/>
                <a:stretch>
                  <a:fillRect/>
                </a:stretch>
              </p:blipFill>
              <p:spPr>
                <a:xfrm>
                  <a:off x="4730816" y="5199889"/>
                  <a:ext cx="457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138858FF-E6C5-4B87-97F4-D9B7DB885A08}"/>
                    </a:ext>
                  </a:extLst>
                </p14:cNvPr>
                <p14:cNvContentPartPr/>
                <p14:nvPr/>
              </p14:nvContentPartPr>
              <p14:xfrm>
                <a:off x="4846376" y="5206369"/>
                <a:ext cx="141480" cy="216360"/>
              </p14:xfrm>
            </p:contentPart>
          </mc:Choice>
          <mc:Fallback xmlns="">
            <p:pic>
              <p:nvPicPr>
                <p:cNvPr id="8" name="Tinta 7">
                  <a:extLst>
                    <a:ext uri="{FF2B5EF4-FFF2-40B4-BE49-F238E27FC236}">
                      <a16:creationId xmlns:a16="http://schemas.microsoft.com/office/drawing/2014/main" id="{138858FF-E6C5-4B87-97F4-D9B7DB885A08}"/>
                    </a:ext>
                  </a:extLst>
                </p:cNvPr>
                <p:cNvPicPr/>
                <p:nvPr/>
              </p:nvPicPr>
              <p:blipFill>
                <a:blip r:embed="rId11"/>
                <a:stretch>
                  <a:fillRect/>
                </a:stretch>
              </p:blipFill>
              <p:spPr>
                <a:xfrm>
                  <a:off x="4842056" y="5202049"/>
                  <a:ext cx="150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Tinta 8">
                  <a:extLst>
                    <a:ext uri="{FF2B5EF4-FFF2-40B4-BE49-F238E27FC236}">
                      <a16:creationId xmlns:a16="http://schemas.microsoft.com/office/drawing/2014/main" id="{95075B47-F0F7-4B72-97BC-1469E8A3669E}"/>
                    </a:ext>
                  </a:extLst>
                </p14:cNvPr>
                <p14:cNvContentPartPr/>
                <p14:nvPr/>
              </p14:nvContentPartPr>
              <p14:xfrm>
                <a:off x="5063096" y="5135089"/>
                <a:ext cx="122400" cy="152280"/>
              </p14:xfrm>
            </p:contentPart>
          </mc:Choice>
          <mc:Fallback xmlns="">
            <p:pic>
              <p:nvPicPr>
                <p:cNvPr id="9" name="Tinta 8">
                  <a:extLst>
                    <a:ext uri="{FF2B5EF4-FFF2-40B4-BE49-F238E27FC236}">
                      <a16:creationId xmlns:a16="http://schemas.microsoft.com/office/drawing/2014/main" id="{95075B47-F0F7-4B72-97BC-1469E8A3669E}"/>
                    </a:ext>
                  </a:extLst>
                </p:cNvPr>
                <p:cNvPicPr/>
                <p:nvPr/>
              </p:nvPicPr>
              <p:blipFill>
                <a:blip r:embed="rId13"/>
                <a:stretch>
                  <a:fillRect/>
                </a:stretch>
              </p:blipFill>
              <p:spPr>
                <a:xfrm>
                  <a:off x="5058776" y="5130769"/>
                  <a:ext cx="131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Tinta 9">
                  <a:extLst>
                    <a:ext uri="{FF2B5EF4-FFF2-40B4-BE49-F238E27FC236}">
                      <a16:creationId xmlns:a16="http://schemas.microsoft.com/office/drawing/2014/main" id="{BC9C8F95-1C87-4697-9487-DD3286D24B69}"/>
                    </a:ext>
                  </a:extLst>
                </p14:cNvPr>
                <p14:cNvContentPartPr/>
                <p14:nvPr/>
              </p14:nvContentPartPr>
              <p14:xfrm>
                <a:off x="5185856" y="5157049"/>
                <a:ext cx="9360" cy="278640"/>
              </p14:xfrm>
            </p:contentPart>
          </mc:Choice>
          <mc:Fallback xmlns="">
            <p:pic>
              <p:nvPicPr>
                <p:cNvPr id="10" name="Tinta 9">
                  <a:extLst>
                    <a:ext uri="{FF2B5EF4-FFF2-40B4-BE49-F238E27FC236}">
                      <a16:creationId xmlns:a16="http://schemas.microsoft.com/office/drawing/2014/main" id="{BC9C8F95-1C87-4697-9487-DD3286D24B69}"/>
                    </a:ext>
                  </a:extLst>
                </p:cNvPr>
                <p:cNvPicPr/>
                <p:nvPr/>
              </p:nvPicPr>
              <p:blipFill>
                <a:blip r:embed="rId15"/>
                <a:stretch>
                  <a:fillRect/>
                </a:stretch>
              </p:blipFill>
              <p:spPr>
                <a:xfrm>
                  <a:off x="5181536" y="5152729"/>
                  <a:ext cx="18000" cy="287280"/>
                </a:xfrm>
                <a:prstGeom prst="rect">
                  <a:avLst/>
                </a:prstGeom>
              </p:spPr>
            </p:pic>
          </mc:Fallback>
        </mc:AlternateContent>
      </p:grpSp>
      <p:grpSp>
        <p:nvGrpSpPr>
          <p:cNvPr id="21" name="Agrupar 20">
            <a:extLst>
              <a:ext uri="{FF2B5EF4-FFF2-40B4-BE49-F238E27FC236}">
                <a16:creationId xmlns:a16="http://schemas.microsoft.com/office/drawing/2014/main" id="{2E402F4C-EEDA-4D57-9144-BD2958210AFA}"/>
              </a:ext>
            </a:extLst>
          </p:cNvPr>
          <p:cNvGrpSpPr/>
          <p:nvPr/>
        </p:nvGrpSpPr>
        <p:grpSpPr>
          <a:xfrm>
            <a:off x="5692016" y="5080729"/>
            <a:ext cx="1044000" cy="275400"/>
            <a:chOff x="5692016" y="5080729"/>
            <a:chExt cx="1044000" cy="275400"/>
          </a:xfrm>
        </p:grpSpPr>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20E44E99-B654-4FFE-BBD9-0F832CA6EB4C}"/>
                    </a:ext>
                  </a:extLst>
                </p14:cNvPr>
                <p14:cNvContentPartPr/>
                <p14:nvPr/>
              </p14:nvContentPartPr>
              <p14:xfrm>
                <a:off x="5692016" y="5210689"/>
                <a:ext cx="314640" cy="145440"/>
              </p14:xfrm>
            </p:contentPart>
          </mc:Choice>
          <mc:Fallback xmlns="">
            <p:pic>
              <p:nvPicPr>
                <p:cNvPr id="12" name="Tinta 11">
                  <a:extLst>
                    <a:ext uri="{FF2B5EF4-FFF2-40B4-BE49-F238E27FC236}">
                      <a16:creationId xmlns:a16="http://schemas.microsoft.com/office/drawing/2014/main" id="{20E44E99-B654-4FFE-BBD9-0F832CA6EB4C}"/>
                    </a:ext>
                  </a:extLst>
                </p:cNvPr>
                <p:cNvPicPr/>
                <p:nvPr/>
              </p:nvPicPr>
              <p:blipFill>
                <a:blip r:embed="rId17"/>
                <a:stretch>
                  <a:fillRect/>
                </a:stretch>
              </p:blipFill>
              <p:spPr>
                <a:xfrm>
                  <a:off x="5687696" y="5206369"/>
                  <a:ext cx="323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49BE8E21-3683-46DE-8FF1-F8BDFF4F6879}"/>
                    </a:ext>
                  </a:extLst>
                </p14:cNvPr>
                <p14:cNvContentPartPr/>
                <p14:nvPr/>
              </p14:nvContentPartPr>
              <p14:xfrm>
                <a:off x="6045536" y="5218969"/>
                <a:ext cx="332640" cy="119160"/>
              </p14:xfrm>
            </p:contentPart>
          </mc:Choice>
          <mc:Fallback xmlns="">
            <p:pic>
              <p:nvPicPr>
                <p:cNvPr id="13" name="Tinta 12">
                  <a:extLst>
                    <a:ext uri="{FF2B5EF4-FFF2-40B4-BE49-F238E27FC236}">
                      <a16:creationId xmlns:a16="http://schemas.microsoft.com/office/drawing/2014/main" id="{49BE8E21-3683-46DE-8FF1-F8BDFF4F6879}"/>
                    </a:ext>
                  </a:extLst>
                </p:cNvPr>
                <p:cNvPicPr/>
                <p:nvPr/>
              </p:nvPicPr>
              <p:blipFill>
                <a:blip r:embed="rId19"/>
                <a:stretch>
                  <a:fillRect/>
                </a:stretch>
              </p:blipFill>
              <p:spPr>
                <a:xfrm>
                  <a:off x="6041216" y="5214649"/>
                  <a:ext cx="341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Tinta 13">
                  <a:extLst>
                    <a:ext uri="{FF2B5EF4-FFF2-40B4-BE49-F238E27FC236}">
                      <a16:creationId xmlns:a16="http://schemas.microsoft.com/office/drawing/2014/main" id="{1BDB1D67-4E52-4426-A43E-75CB1B1771ED}"/>
                    </a:ext>
                  </a:extLst>
                </p14:cNvPr>
                <p14:cNvContentPartPr/>
                <p14:nvPr/>
              </p14:nvContentPartPr>
              <p14:xfrm>
                <a:off x="6406256" y="5080729"/>
                <a:ext cx="329760" cy="239760"/>
              </p14:xfrm>
            </p:contentPart>
          </mc:Choice>
          <mc:Fallback xmlns="">
            <p:pic>
              <p:nvPicPr>
                <p:cNvPr id="14" name="Tinta 13">
                  <a:extLst>
                    <a:ext uri="{FF2B5EF4-FFF2-40B4-BE49-F238E27FC236}">
                      <a16:creationId xmlns:a16="http://schemas.microsoft.com/office/drawing/2014/main" id="{1BDB1D67-4E52-4426-A43E-75CB1B1771ED}"/>
                    </a:ext>
                  </a:extLst>
                </p:cNvPr>
                <p:cNvPicPr/>
                <p:nvPr/>
              </p:nvPicPr>
              <p:blipFill>
                <a:blip r:embed="rId21"/>
                <a:stretch>
                  <a:fillRect/>
                </a:stretch>
              </p:blipFill>
              <p:spPr>
                <a:xfrm>
                  <a:off x="6401936" y="5076409"/>
                  <a:ext cx="338400" cy="248400"/>
                </a:xfrm>
                <a:prstGeom prst="rect">
                  <a:avLst/>
                </a:prstGeom>
              </p:spPr>
            </p:pic>
          </mc:Fallback>
        </mc:AlternateContent>
      </p:grpSp>
      <p:grpSp>
        <p:nvGrpSpPr>
          <p:cNvPr id="20" name="Agrupar 19">
            <a:extLst>
              <a:ext uri="{FF2B5EF4-FFF2-40B4-BE49-F238E27FC236}">
                <a16:creationId xmlns:a16="http://schemas.microsoft.com/office/drawing/2014/main" id="{CB0E008D-DE21-430A-9B39-2EBBFA6F24CC}"/>
              </a:ext>
            </a:extLst>
          </p:cNvPr>
          <p:cNvGrpSpPr/>
          <p:nvPr/>
        </p:nvGrpSpPr>
        <p:grpSpPr>
          <a:xfrm>
            <a:off x="7117976" y="5127169"/>
            <a:ext cx="802440" cy="235800"/>
            <a:chOff x="7117976" y="5127169"/>
            <a:chExt cx="802440" cy="235800"/>
          </a:xfrm>
        </p:grpSpPr>
        <mc:AlternateContent xmlns:mc="http://schemas.openxmlformats.org/markup-compatibility/2006" xmlns:p14="http://schemas.microsoft.com/office/powerpoint/2010/main">
          <mc:Choice Requires="p14">
            <p:contentPart p14:bwMode="auto" r:id="rId22">
              <p14:nvContentPartPr>
                <p14:cNvPr id="15" name="Tinta 14">
                  <a:extLst>
                    <a:ext uri="{FF2B5EF4-FFF2-40B4-BE49-F238E27FC236}">
                      <a16:creationId xmlns:a16="http://schemas.microsoft.com/office/drawing/2014/main" id="{6AA1BD29-DA39-43D8-BCBD-CC63AD711F12}"/>
                    </a:ext>
                  </a:extLst>
                </p14:cNvPr>
                <p14:cNvContentPartPr/>
                <p14:nvPr/>
              </p14:nvContentPartPr>
              <p14:xfrm>
                <a:off x="7117976" y="5127169"/>
                <a:ext cx="195840" cy="233280"/>
              </p14:xfrm>
            </p:contentPart>
          </mc:Choice>
          <mc:Fallback xmlns="">
            <p:pic>
              <p:nvPicPr>
                <p:cNvPr id="15" name="Tinta 14">
                  <a:extLst>
                    <a:ext uri="{FF2B5EF4-FFF2-40B4-BE49-F238E27FC236}">
                      <a16:creationId xmlns:a16="http://schemas.microsoft.com/office/drawing/2014/main" id="{6AA1BD29-DA39-43D8-BCBD-CC63AD711F12}"/>
                    </a:ext>
                  </a:extLst>
                </p:cNvPr>
                <p:cNvPicPr/>
                <p:nvPr/>
              </p:nvPicPr>
              <p:blipFill>
                <a:blip r:embed="rId23"/>
                <a:stretch>
                  <a:fillRect/>
                </a:stretch>
              </p:blipFill>
              <p:spPr>
                <a:xfrm>
                  <a:off x="7113656" y="5122849"/>
                  <a:ext cx="204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Tinta 15">
                  <a:extLst>
                    <a:ext uri="{FF2B5EF4-FFF2-40B4-BE49-F238E27FC236}">
                      <a16:creationId xmlns:a16="http://schemas.microsoft.com/office/drawing/2014/main" id="{534007C4-C559-4F30-9894-88E15865A650}"/>
                    </a:ext>
                  </a:extLst>
                </p14:cNvPr>
                <p14:cNvContentPartPr/>
                <p14:nvPr/>
              </p14:nvContentPartPr>
              <p14:xfrm>
                <a:off x="7410656" y="5160289"/>
                <a:ext cx="20880" cy="202680"/>
              </p14:xfrm>
            </p:contentPart>
          </mc:Choice>
          <mc:Fallback xmlns="">
            <p:pic>
              <p:nvPicPr>
                <p:cNvPr id="16" name="Tinta 15">
                  <a:extLst>
                    <a:ext uri="{FF2B5EF4-FFF2-40B4-BE49-F238E27FC236}">
                      <a16:creationId xmlns:a16="http://schemas.microsoft.com/office/drawing/2014/main" id="{534007C4-C559-4F30-9894-88E15865A650}"/>
                    </a:ext>
                  </a:extLst>
                </p:cNvPr>
                <p:cNvPicPr/>
                <p:nvPr/>
              </p:nvPicPr>
              <p:blipFill>
                <a:blip r:embed="rId25"/>
                <a:stretch>
                  <a:fillRect/>
                </a:stretch>
              </p:blipFill>
              <p:spPr>
                <a:xfrm>
                  <a:off x="7406336" y="5155969"/>
                  <a:ext cx="29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Tinta 16">
                  <a:extLst>
                    <a:ext uri="{FF2B5EF4-FFF2-40B4-BE49-F238E27FC236}">
                      <a16:creationId xmlns:a16="http://schemas.microsoft.com/office/drawing/2014/main" id="{9EC8F731-7AC2-4868-B5CB-C5FE1DE2C95D}"/>
                    </a:ext>
                  </a:extLst>
                </p14:cNvPr>
                <p14:cNvContentPartPr/>
                <p14:nvPr/>
              </p14:nvContentPartPr>
              <p14:xfrm>
                <a:off x="7351616" y="5168209"/>
                <a:ext cx="180720" cy="10800"/>
              </p14:xfrm>
            </p:contentPart>
          </mc:Choice>
          <mc:Fallback xmlns="">
            <p:pic>
              <p:nvPicPr>
                <p:cNvPr id="17" name="Tinta 16">
                  <a:extLst>
                    <a:ext uri="{FF2B5EF4-FFF2-40B4-BE49-F238E27FC236}">
                      <a16:creationId xmlns:a16="http://schemas.microsoft.com/office/drawing/2014/main" id="{9EC8F731-7AC2-4868-B5CB-C5FE1DE2C95D}"/>
                    </a:ext>
                  </a:extLst>
                </p:cNvPr>
                <p:cNvPicPr/>
                <p:nvPr/>
              </p:nvPicPr>
              <p:blipFill>
                <a:blip r:embed="rId27"/>
                <a:stretch>
                  <a:fillRect/>
                </a:stretch>
              </p:blipFill>
              <p:spPr>
                <a:xfrm>
                  <a:off x="7347296" y="5163889"/>
                  <a:ext cx="189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Tinta 17">
                  <a:extLst>
                    <a:ext uri="{FF2B5EF4-FFF2-40B4-BE49-F238E27FC236}">
                      <a16:creationId xmlns:a16="http://schemas.microsoft.com/office/drawing/2014/main" id="{6273A40D-B267-4F90-AEB8-609C8005C3F0}"/>
                    </a:ext>
                  </a:extLst>
                </p14:cNvPr>
                <p14:cNvContentPartPr/>
                <p14:nvPr/>
              </p14:nvContentPartPr>
              <p14:xfrm>
                <a:off x="7627016" y="5154169"/>
                <a:ext cx="138600" cy="187200"/>
              </p14:xfrm>
            </p:contentPart>
          </mc:Choice>
          <mc:Fallback xmlns="">
            <p:pic>
              <p:nvPicPr>
                <p:cNvPr id="18" name="Tinta 17">
                  <a:extLst>
                    <a:ext uri="{FF2B5EF4-FFF2-40B4-BE49-F238E27FC236}">
                      <a16:creationId xmlns:a16="http://schemas.microsoft.com/office/drawing/2014/main" id="{6273A40D-B267-4F90-AEB8-609C8005C3F0}"/>
                    </a:ext>
                  </a:extLst>
                </p:cNvPr>
                <p:cNvPicPr/>
                <p:nvPr/>
              </p:nvPicPr>
              <p:blipFill>
                <a:blip r:embed="rId29"/>
                <a:stretch>
                  <a:fillRect/>
                </a:stretch>
              </p:blipFill>
              <p:spPr>
                <a:xfrm>
                  <a:off x="7622696" y="5149849"/>
                  <a:ext cx="147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081981B6-5BBD-4EC8-BF06-C23322917246}"/>
                    </a:ext>
                  </a:extLst>
                </p14:cNvPr>
                <p14:cNvContentPartPr/>
                <p14:nvPr/>
              </p14:nvContentPartPr>
              <p14:xfrm>
                <a:off x="7797656" y="5161009"/>
                <a:ext cx="122760" cy="189720"/>
              </p14:xfrm>
            </p:contentPart>
          </mc:Choice>
          <mc:Fallback xmlns="">
            <p:pic>
              <p:nvPicPr>
                <p:cNvPr id="19" name="Tinta 18">
                  <a:extLst>
                    <a:ext uri="{FF2B5EF4-FFF2-40B4-BE49-F238E27FC236}">
                      <a16:creationId xmlns:a16="http://schemas.microsoft.com/office/drawing/2014/main" id="{081981B6-5BBD-4EC8-BF06-C23322917246}"/>
                    </a:ext>
                  </a:extLst>
                </p:cNvPr>
                <p:cNvPicPr/>
                <p:nvPr/>
              </p:nvPicPr>
              <p:blipFill>
                <a:blip r:embed="rId31"/>
                <a:stretch>
                  <a:fillRect/>
                </a:stretch>
              </p:blipFill>
              <p:spPr>
                <a:xfrm>
                  <a:off x="7793336" y="5156689"/>
                  <a:ext cx="131400" cy="198360"/>
                </a:xfrm>
                <a:prstGeom prst="rect">
                  <a:avLst/>
                </a:prstGeom>
              </p:spPr>
            </p:pic>
          </mc:Fallback>
        </mc:AlternateContent>
      </p:grpSp>
      <p:grpSp>
        <p:nvGrpSpPr>
          <p:cNvPr id="37" name="Agrupar 36">
            <a:extLst>
              <a:ext uri="{FF2B5EF4-FFF2-40B4-BE49-F238E27FC236}">
                <a16:creationId xmlns:a16="http://schemas.microsoft.com/office/drawing/2014/main" id="{EF67DD32-31DB-43BD-9568-701A0BF3D13E}"/>
              </a:ext>
            </a:extLst>
          </p:cNvPr>
          <p:cNvGrpSpPr/>
          <p:nvPr/>
        </p:nvGrpSpPr>
        <p:grpSpPr>
          <a:xfrm>
            <a:off x="8328656" y="5037529"/>
            <a:ext cx="2358000" cy="340200"/>
            <a:chOff x="8328656" y="5037529"/>
            <a:chExt cx="2358000" cy="340200"/>
          </a:xfrm>
        </p:grpSpPr>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AF54B75F-8B7B-49A9-A041-17F5307C9978}"/>
                    </a:ext>
                  </a:extLst>
                </p14:cNvPr>
                <p14:cNvContentPartPr/>
                <p14:nvPr/>
              </p14:nvContentPartPr>
              <p14:xfrm>
                <a:off x="8328656" y="5115649"/>
                <a:ext cx="217800" cy="249480"/>
              </p14:xfrm>
            </p:contentPart>
          </mc:Choice>
          <mc:Fallback xmlns="">
            <p:pic>
              <p:nvPicPr>
                <p:cNvPr id="22" name="Tinta 21">
                  <a:extLst>
                    <a:ext uri="{FF2B5EF4-FFF2-40B4-BE49-F238E27FC236}">
                      <a16:creationId xmlns:a16="http://schemas.microsoft.com/office/drawing/2014/main" id="{AF54B75F-8B7B-49A9-A041-17F5307C9978}"/>
                    </a:ext>
                  </a:extLst>
                </p:cNvPr>
                <p:cNvPicPr/>
                <p:nvPr/>
              </p:nvPicPr>
              <p:blipFill>
                <a:blip r:embed="rId33"/>
                <a:stretch>
                  <a:fillRect/>
                </a:stretch>
              </p:blipFill>
              <p:spPr>
                <a:xfrm>
                  <a:off x="8324336" y="5111329"/>
                  <a:ext cx="226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Tinta 22">
                  <a:extLst>
                    <a:ext uri="{FF2B5EF4-FFF2-40B4-BE49-F238E27FC236}">
                      <a16:creationId xmlns:a16="http://schemas.microsoft.com/office/drawing/2014/main" id="{D14805CA-9C22-4FFD-B928-2EF644318E4E}"/>
                    </a:ext>
                  </a:extLst>
                </p14:cNvPr>
                <p14:cNvContentPartPr/>
                <p14:nvPr/>
              </p14:nvContentPartPr>
              <p14:xfrm>
                <a:off x="8593976" y="5131849"/>
                <a:ext cx="166320" cy="224280"/>
              </p14:xfrm>
            </p:contentPart>
          </mc:Choice>
          <mc:Fallback xmlns="">
            <p:pic>
              <p:nvPicPr>
                <p:cNvPr id="23" name="Tinta 22">
                  <a:extLst>
                    <a:ext uri="{FF2B5EF4-FFF2-40B4-BE49-F238E27FC236}">
                      <a16:creationId xmlns:a16="http://schemas.microsoft.com/office/drawing/2014/main" id="{D14805CA-9C22-4FFD-B928-2EF644318E4E}"/>
                    </a:ext>
                  </a:extLst>
                </p:cNvPr>
                <p:cNvPicPr/>
                <p:nvPr/>
              </p:nvPicPr>
              <p:blipFill>
                <a:blip r:embed="rId35"/>
                <a:stretch>
                  <a:fillRect/>
                </a:stretch>
              </p:blipFill>
              <p:spPr>
                <a:xfrm>
                  <a:off x="8589656" y="5127529"/>
                  <a:ext cx="174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Tinta 23">
                  <a:extLst>
                    <a:ext uri="{FF2B5EF4-FFF2-40B4-BE49-F238E27FC236}">
                      <a16:creationId xmlns:a16="http://schemas.microsoft.com/office/drawing/2014/main" id="{570F5C41-4082-446D-ACDE-C5F5D7598DDD}"/>
                    </a:ext>
                  </a:extLst>
                </p14:cNvPr>
                <p14:cNvContentPartPr/>
                <p14:nvPr/>
              </p14:nvContentPartPr>
              <p14:xfrm>
                <a:off x="8834456" y="5127889"/>
                <a:ext cx="127080" cy="207360"/>
              </p14:xfrm>
            </p:contentPart>
          </mc:Choice>
          <mc:Fallback xmlns="">
            <p:pic>
              <p:nvPicPr>
                <p:cNvPr id="24" name="Tinta 23">
                  <a:extLst>
                    <a:ext uri="{FF2B5EF4-FFF2-40B4-BE49-F238E27FC236}">
                      <a16:creationId xmlns:a16="http://schemas.microsoft.com/office/drawing/2014/main" id="{570F5C41-4082-446D-ACDE-C5F5D7598DDD}"/>
                    </a:ext>
                  </a:extLst>
                </p:cNvPr>
                <p:cNvPicPr/>
                <p:nvPr/>
              </p:nvPicPr>
              <p:blipFill>
                <a:blip r:embed="rId37"/>
                <a:stretch>
                  <a:fillRect/>
                </a:stretch>
              </p:blipFill>
              <p:spPr>
                <a:xfrm>
                  <a:off x="8830136" y="5123569"/>
                  <a:ext cx="13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Tinta 24">
                  <a:extLst>
                    <a:ext uri="{FF2B5EF4-FFF2-40B4-BE49-F238E27FC236}">
                      <a16:creationId xmlns:a16="http://schemas.microsoft.com/office/drawing/2014/main" id="{1FB5AD50-1498-44C2-8985-C4B0C2F4794B}"/>
                    </a:ext>
                  </a:extLst>
                </p14:cNvPr>
                <p14:cNvContentPartPr/>
                <p14:nvPr/>
              </p14:nvContentPartPr>
              <p14:xfrm>
                <a:off x="8831936" y="5162449"/>
                <a:ext cx="124200" cy="204480"/>
              </p14:xfrm>
            </p:contentPart>
          </mc:Choice>
          <mc:Fallback xmlns="">
            <p:pic>
              <p:nvPicPr>
                <p:cNvPr id="25" name="Tinta 24">
                  <a:extLst>
                    <a:ext uri="{FF2B5EF4-FFF2-40B4-BE49-F238E27FC236}">
                      <a16:creationId xmlns:a16="http://schemas.microsoft.com/office/drawing/2014/main" id="{1FB5AD50-1498-44C2-8985-C4B0C2F4794B}"/>
                    </a:ext>
                  </a:extLst>
                </p:cNvPr>
                <p:cNvPicPr/>
                <p:nvPr/>
              </p:nvPicPr>
              <p:blipFill>
                <a:blip r:embed="rId39"/>
                <a:stretch>
                  <a:fillRect/>
                </a:stretch>
              </p:blipFill>
              <p:spPr>
                <a:xfrm>
                  <a:off x="8827616" y="5158129"/>
                  <a:ext cx="132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50670E10-64B3-40F2-908B-CFE3C8506D29}"/>
                    </a:ext>
                  </a:extLst>
                </p14:cNvPr>
                <p14:cNvContentPartPr/>
                <p14:nvPr/>
              </p14:nvContentPartPr>
              <p14:xfrm>
                <a:off x="9069536" y="5267209"/>
                <a:ext cx="74520" cy="2160"/>
              </p14:xfrm>
            </p:contentPart>
          </mc:Choice>
          <mc:Fallback xmlns="">
            <p:pic>
              <p:nvPicPr>
                <p:cNvPr id="27" name="Tinta 26">
                  <a:extLst>
                    <a:ext uri="{FF2B5EF4-FFF2-40B4-BE49-F238E27FC236}">
                      <a16:creationId xmlns:a16="http://schemas.microsoft.com/office/drawing/2014/main" id="{50670E10-64B3-40F2-908B-CFE3C8506D29}"/>
                    </a:ext>
                  </a:extLst>
                </p:cNvPr>
                <p:cNvPicPr/>
                <p:nvPr/>
              </p:nvPicPr>
              <p:blipFill>
                <a:blip r:embed="rId41"/>
                <a:stretch>
                  <a:fillRect/>
                </a:stretch>
              </p:blipFill>
              <p:spPr>
                <a:xfrm>
                  <a:off x="9065216" y="5262889"/>
                  <a:ext cx="8316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988DACE3-C6D3-47E6-8727-83BFB21C8B8A}"/>
                    </a:ext>
                  </a:extLst>
                </p14:cNvPr>
                <p14:cNvContentPartPr/>
                <p14:nvPr/>
              </p14:nvContentPartPr>
              <p14:xfrm>
                <a:off x="9264656" y="5198449"/>
                <a:ext cx="498240" cy="138240"/>
              </p14:xfrm>
            </p:contentPart>
          </mc:Choice>
          <mc:Fallback xmlns="">
            <p:pic>
              <p:nvPicPr>
                <p:cNvPr id="28" name="Tinta 27">
                  <a:extLst>
                    <a:ext uri="{FF2B5EF4-FFF2-40B4-BE49-F238E27FC236}">
                      <a16:creationId xmlns:a16="http://schemas.microsoft.com/office/drawing/2014/main" id="{988DACE3-C6D3-47E6-8727-83BFB21C8B8A}"/>
                    </a:ext>
                  </a:extLst>
                </p:cNvPr>
                <p:cNvPicPr/>
                <p:nvPr/>
              </p:nvPicPr>
              <p:blipFill>
                <a:blip r:embed="rId43"/>
                <a:stretch>
                  <a:fillRect/>
                </a:stretch>
              </p:blipFill>
              <p:spPr>
                <a:xfrm>
                  <a:off x="9260336" y="5194129"/>
                  <a:ext cx="506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Tinta 28">
                  <a:extLst>
                    <a:ext uri="{FF2B5EF4-FFF2-40B4-BE49-F238E27FC236}">
                      <a16:creationId xmlns:a16="http://schemas.microsoft.com/office/drawing/2014/main" id="{B52F577E-B2DE-4BF3-8565-CF20FD05CA62}"/>
                    </a:ext>
                  </a:extLst>
                </p14:cNvPr>
                <p14:cNvContentPartPr/>
                <p14:nvPr/>
              </p14:nvContentPartPr>
              <p14:xfrm>
                <a:off x="9780896" y="5037529"/>
                <a:ext cx="31680" cy="272520"/>
              </p14:xfrm>
            </p:contentPart>
          </mc:Choice>
          <mc:Fallback xmlns="">
            <p:pic>
              <p:nvPicPr>
                <p:cNvPr id="29" name="Tinta 28">
                  <a:extLst>
                    <a:ext uri="{FF2B5EF4-FFF2-40B4-BE49-F238E27FC236}">
                      <a16:creationId xmlns:a16="http://schemas.microsoft.com/office/drawing/2014/main" id="{B52F577E-B2DE-4BF3-8565-CF20FD05CA62}"/>
                    </a:ext>
                  </a:extLst>
                </p:cNvPr>
                <p:cNvPicPr/>
                <p:nvPr/>
              </p:nvPicPr>
              <p:blipFill>
                <a:blip r:embed="rId45"/>
                <a:stretch>
                  <a:fillRect/>
                </a:stretch>
              </p:blipFill>
              <p:spPr>
                <a:xfrm>
                  <a:off x="9776576" y="5033209"/>
                  <a:ext cx="403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Tinta 29">
                  <a:extLst>
                    <a:ext uri="{FF2B5EF4-FFF2-40B4-BE49-F238E27FC236}">
                      <a16:creationId xmlns:a16="http://schemas.microsoft.com/office/drawing/2014/main" id="{2803831D-B63D-4CF8-8C95-7FE38C345677}"/>
                    </a:ext>
                  </a:extLst>
                </p14:cNvPr>
                <p14:cNvContentPartPr/>
                <p14:nvPr/>
              </p14:nvContentPartPr>
              <p14:xfrm>
                <a:off x="9733736" y="5151289"/>
                <a:ext cx="134640" cy="37080"/>
              </p14:xfrm>
            </p:contentPart>
          </mc:Choice>
          <mc:Fallback xmlns="">
            <p:pic>
              <p:nvPicPr>
                <p:cNvPr id="30" name="Tinta 29">
                  <a:extLst>
                    <a:ext uri="{FF2B5EF4-FFF2-40B4-BE49-F238E27FC236}">
                      <a16:creationId xmlns:a16="http://schemas.microsoft.com/office/drawing/2014/main" id="{2803831D-B63D-4CF8-8C95-7FE38C345677}"/>
                    </a:ext>
                  </a:extLst>
                </p:cNvPr>
                <p:cNvPicPr/>
                <p:nvPr/>
              </p:nvPicPr>
              <p:blipFill>
                <a:blip r:embed="rId47"/>
                <a:stretch>
                  <a:fillRect/>
                </a:stretch>
              </p:blipFill>
              <p:spPr>
                <a:xfrm>
                  <a:off x="9729416" y="5146969"/>
                  <a:ext cx="143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Tinta 30">
                  <a:extLst>
                    <a:ext uri="{FF2B5EF4-FFF2-40B4-BE49-F238E27FC236}">
                      <a16:creationId xmlns:a16="http://schemas.microsoft.com/office/drawing/2014/main" id="{E2E2DB8A-AE54-4D93-9F8C-52E1F9674F21}"/>
                    </a:ext>
                  </a:extLst>
                </p14:cNvPr>
                <p14:cNvContentPartPr/>
                <p14:nvPr/>
              </p14:nvContentPartPr>
              <p14:xfrm>
                <a:off x="9856136" y="5144809"/>
                <a:ext cx="189720" cy="164160"/>
              </p14:xfrm>
            </p:contentPart>
          </mc:Choice>
          <mc:Fallback xmlns="">
            <p:pic>
              <p:nvPicPr>
                <p:cNvPr id="31" name="Tinta 30">
                  <a:extLst>
                    <a:ext uri="{FF2B5EF4-FFF2-40B4-BE49-F238E27FC236}">
                      <a16:creationId xmlns:a16="http://schemas.microsoft.com/office/drawing/2014/main" id="{E2E2DB8A-AE54-4D93-9F8C-52E1F9674F21}"/>
                    </a:ext>
                  </a:extLst>
                </p:cNvPr>
                <p:cNvPicPr/>
                <p:nvPr/>
              </p:nvPicPr>
              <p:blipFill>
                <a:blip r:embed="rId49"/>
                <a:stretch>
                  <a:fillRect/>
                </a:stretch>
              </p:blipFill>
              <p:spPr>
                <a:xfrm>
                  <a:off x="9851816" y="5140489"/>
                  <a:ext cx="198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Tinta 31">
                  <a:extLst>
                    <a:ext uri="{FF2B5EF4-FFF2-40B4-BE49-F238E27FC236}">
                      <a16:creationId xmlns:a16="http://schemas.microsoft.com/office/drawing/2014/main" id="{8AFE4FC1-1BAF-4B72-9464-2F31E3762D14}"/>
                    </a:ext>
                  </a:extLst>
                </p14:cNvPr>
                <p14:cNvContentPartPr/>
                <p14:nvPr/>
              </p14:nvContentPartPr>
              <p14:xfrm>
                <a:off x="10073216" y="5057329"/>
                <a:ext cx="4320" cy="48960"/>
              </p14:xfrm>
            </p:contentPart>
          </mc:Choice>
          <mc:Fallback xmlns="">
            <p:pic>
              <p:nvPicPr>
                <p:cNvPr id="32" name="Tinta 31">
                  <a:extLst>
                    <a:ext uri="{FF2B5EF4-FFF2-40B4-BE49-F238E27FC236}">
                      <a16:creationId xmlns:a16="http://schemas.microsoft.com/office/drawing/2014/main" id="{8AFE4FC1-1BAF-4B72-9464-2F31E3762D14}"/>
                    </a:ext>
                  </a:extLst>
                </p:cNvPr>
                <p:cNvPicPr/>
                <p:nvPr/>
              </p:nvPicPr>
              <p:blipFill>
                <a:blip r:embed="rId51"/>
                <a:stretch>
                  <a:fillRect/>
                </a:stretch>
              </p:blipFill>
              <p:spPr>
                <a:xfrm>
                  <a:off x="10068896" y="5053009"/>
                  <a:ext cx="12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Tinta 32">
                  <a:extLst>
                    <a:ext uri="{FF2B5EF4-FFF2-40B4-BE49-F238E27FC236}">
                      <a16:creationId xmlns:a16="http://schemas.microsoft.com/office/drawing/2014/main" id="{B8632619-F287-4763-8092-0F877C15BC36}"/>
                    </a:ext>
                  </a:extLst>
                </p14:cNvPr>
                <p14:cNvContentPartPr/>
                <p14:nvPr/>
              </p14:nvContentPartPr>
              <p14:xfrm>
                <a:off x="10093016" y="5189809"/>
                <a:ext cx="183240" cy="113040"/>
              </p14:xfrm>
            </p:contentPart>
          </mc:Choice>
          <mc:Fallback xmlns="">
            <p:pic>
              <p:nvPicPr>
                <p:cNvPr id="33" name="Tinta 32">
                  <a:extLst>
                    <a:ext uri="{FF2B5EF4-FFF2-40B4-BE49-F238E27FC236}">
                      <a16:creationId xmlns:a16="http://schemas.microsoft.com/office/drawing/2014/main" id="{B8632619-F287-4763-8092-0F877C15BC36}"/>
                    </a:ext>
                  </a:extLst>
                </p:cNvPr>
                <p:cNvPicPr/>
                <p:nvPr/>
              </p:nvPicPr>
              <p:blipFill>
                <a:blip r:embed="rId53"/>
                <a:stretch>
                  <a:fillRect/>
                </a:stretch>
              </p:blipFill>
              <p:spPr>
                <a:xfrm>
                  <a:off x="10088696" y="5185489"/>
                  <a:ext cx="191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Tinta 33">
                  <a:extLst>
                    <a:ext uri="{FF2B5EF4-FFF2-40B4-BE49-F238E27FC236}">
                      <a16:creationId xmlns:a16="http://schemas.microsoft.com/office/drawing/2014/main" id="{1AB39470-95D3-4011-AE1A-3E57AC559D01}"/>
                    </a:ext>
                  </a:extLst>
                </p14:cNvPr>
                <p14:cNvContentPartPr/>
                <p14:nvPr/>
              </p14:nvContentPartPr>
              <p14:xfrm>
                <a:off x="10294616" y="5166409"/>
                <a:ext cx="129600" cy="157680"/>
              </p14:xfrm>
            </p:contentPart>
          </mc:Choice>
          <mc:Fallback xmlns="">
            <p:pic>
              <p:nvPicPr>
                <p:cNvPr id="34" name="Tinta 33">
                  <a:extLst>
                    <a:ext uri="{FF2B5EF4-FFF2-40B4-BE49-F238E27FC236}">
                      <a16:creationId xmlns:a16="http://schemas.microsoft.com/office/drawing/2014/main" id="{1AB39470-95D3-4011-AE1A-3E57AC559D01}"/>
                    </a:ext>
                  </a:extLst>
                </p:cNvPr>
                <p:cNvPicPr/>
                <p:nvPr/>
              </p:nvPicPr>
              <p:blipFill>
                <a:blip r:embed="rId55"/>
                <a:stretch>
                  <a:fillRect/>
                </a:stretch>
              </p:blipFill>
              <p:spPr>
                <a:xfrm>
                  <a:off x="10290296" y="5162089"/>
                  <a:ext cx="138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Tinta 35">
                  <a:extLst>
                    <a:ext uri="{FF2B5EF4-FFF2-40B4-BE49-F238E27FC236}">
                      <a16:creationId xmlns:a16="http://schemas.microsoft.com/office/drawing/2014/main" id="{6373A20C-8A2B-41BE-950F-C442633AE0F8}"/>
                    </a:ext>
                  </a:extLst>
                </p14:cNvPr>
                <p14:cNvContentPartPr/>
                <p14:nvPr/>
              </p14:nvContentPartPr>
              <p14:xfrm>
                <a:off x="10557416" y="5044009"/>
                <a:ext cx="129240" cy="333720"/>
              </p14:xfrm>
            </p:contentPart>
          </mc:Choice>
          <mc:Fallback xmlns="">
            <p:pic>
              <p:nvPicPr>
                <p:cNvPr id="36" name="Tinta 35">
                  <a:extLst>
                    <a:ext uri="{FF2B5EF4-FFF2-40B4-BE49-F238E27FC236}">
                      <a16:creationId xmlns:a16="http://schemas.microsoft.com/office/drawing/2014/main" id="{6373A20C-8A2B-41BE-950F-C442633AE0F8}"/>
                    </a:ext>
                  </a:extLst>
                </p:cNvPr>
                <p:cNvPicPr/>
                <p:nvPr/>
              </p:nvPicPr>
              <p:blipFill>
                <a:blip r:embed="rId57"/>
                <a:stretch>
                  <a:fillRect/>
                </a:stretch>
              </p:blipFill>
              <p:spPr>
                <a:xfrm>
                  <a:off x="10553096" y="5039689"/>
                  <a:ext cx="137880" cy="342360"/>
                </a:xfrm>
                <a:prstGeom prst="rect">
                  <a:avLst/>
                </a:prstGeom>
              </p:spPr>
            </p:pic>
          </mc:Fallback>
        </mc:AlternateContent>
      </p:grpSp>
      <p:grpSp>
        <p:nvGrpSpPr>
          <p:cNvPr id="44" name="Agrupar 43">
            <a:extLst>
              <a:ext uri="{FF2B5EF4-FFF2-40B4-BE49-F238E27FC236}">
                <a16:creationId xmlns:a16="http://schemas.microsoft.com/office/drawing/2014/main" id="{2D0DFBB8-B3A1-45F0-AA6D-06C269C38822}"/>
              </a:ext>
            </a:extLst>
          </p:cNvPr>
          <p:cNvGrpSpPr/>
          <p:nvPr/>
        </p:nvGrpSpPr>
        <p:grpSpPr>
          <a:xfrm>
            <a:off x="10705016" y="5071369"/>
            <a:ext cx="837000" cy="324000"/>
            <a:chOff x="10705016" y="5071369"/>
            <a:chExt cx="837000" cy="324000"/>
          </a:xfrm>
        </p:grpSpPr>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C063C975-55FC-4C82-BE55-0EA3CE0F0598}"/>
                    </a:ext>
                  </a:extLst>
                </p14:cNvPr>
                <p14:cNvContentPartPr/>
                <p14:nvPr/>
              </p14:nvContentPartPr>
              <p14:xfrm>
                <a:off x="10717256" y="5163889"/>
                <a:ext cx="20880" cy="187920"/>
              </p14:xfrm>
            </p:contentPart>
          </mc:Choice>
          <mc:Fallback xmlns="">
            <p:pic>
              <p:nvPicPr>
                <p:cNvPr id="38" name="Tinta 37">
                  <a:extLst>
                    <a:ext uri="{FF2B5EF4-FFF2-40B4-BE49-F238E27FC236}">
                      <a16:creationId xmlns:a16="http://schemas.microsoft.com/office/drawing/2014/main" id="{C063C975-55FC-4C82-BE55-0EA3CE0F0598}"/>
                    </a:ext>
                  </a:extLst>
                </p:cNvPr>
                <p:cNvPicPr/>
                <p:nvPr/>
              </p:nvPicPr>
              <p:blipFill>
                <a:blip r:embed="rId59"/>
                <a:stretch>
                  <a:fillRect/>
                </a:stretch>
              </p:blipFill>
              <p:spPr>
                <a:xfrm>
                  <a:off x="10712936" y="5159569"/>
                  <a:ext cx="29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A255B5B8-68FA-4996-8E46-79F171E5253B}"/>
                    </a:ext>
                  </a:extLst>
                </p14:cNvPr>
                <p14:cNvContentPartPr/>
                <p14:nvPr/>
              </p14:nvContentPartPr>
              <p14:xfrm>
                <a:off x="10705016" y="5136529"/>
                <a:ext cx="125640" cy="117000"/>
              </p14:xfrm>
            </p:contentPart>
          </mc:Choice>
          <mc:Fallback xmlns="">
            <p:pic>
              <p:nvPicPr>
                <p:cNvPr id="39" name="Tinta 38">
                  <a:extLst>
                    <a:ext uri="{FF2B5EF4-FFF2-40B4-BE49-F238E27FC236}">
                      <a16:creationId xmlns:a16="http://schemas.microsoft.com/office/drawing/2014/main" id="{A255B5B8-68FA-4996-8E46-79F171E5253B}"/>
                    </a:ext>
                  </a:extLst>
                </p:cNvPr>
                <p:cNvPicPr/>
                <p:nvPr/>
              </p:nvPicPr>
              <p:blipFill>
                <a:blip r:embed="rId61"/>
                <a:stretch>
                  <a:fillRect/>
                </a:stretch>
              </p:blipFill>
              <p:spPr>
                <a:xfrm>
                  <a:off x="10700696" y="5132209"/>
                  <a:ext cx="134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3753693C-24A1-4EA5-9117-283F89FBAC43}"/>
                    </a:ext>
                  </a:extLst>
                </p14:cNvPr>
                <p14:cNvContentPartPr/>
                <p14:nvPr/>
              </p14:nvContentPartPr>
              <p14:xfrm>
                <a:off x="10854056" y="5071369"/>
                <a:ext cx="293040" cy="311760"/>
              </p14:xfrm>
            </p:contentPart>
          </mc:Choice>
          <mc:Fallback xmlns="">
            <p:pic>
              <p:nvPicPr>
                <p:cNvPr id="40" name="Tinta 39">
                  <a:extLst>
                    <a:ext uri="{FF2B5EF4-FFF2-40B4-BE49-F238E27FC236}">
                      <a16:creationId xmlns:a16="http://schemas.microsoft.com/office/drawing/2014/main" id="{3753693C-24A1-4EA5-9117-283F89FBAC43}"/>
                    </a:ext>
                  </a:extLst>
                </p:cNvPr>
                <p:cNvPicPr/>
                <p:nvPr/>
              </p:nvPicPr>
              <p:blipFill>
                <a:blip r:embed="rId63"/>
                <a:stretch>
                  <a:fillRect/>
                </a:stretch>
              </p:blipFill>
              <p:spPr>
                <a:xfrm>
                  <a:off x="10849736" y="5067049"/>
                  <a:ext cx="3016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Tinta 40">
                  <a:extLst>
                    <a:ext uri="{FF2B5EF4-FFF2-40B4-BE49-F238E27FC236}">
                      <a16:creationId xmlns:a16="http://schemas.microsoft.com/office/drawing/2014/main" id="{7C56ACF1-9CD2-447E-A1DE-F7D21AC8F08A}"/>
                    </a:ext>
                  </a:extLst>
                </p14:cNvPr>
                <p14:cNvContentPartPr/>
                <p14:nvPr/>
              </p14:nvContentPartPr>
              <p14:xfrm>
                <a:off x="11184176" y="5092609"/>
                <a:ext cx="31320" cy="302760"/>
              </p14:xfrm>
            </p:contentPart>
          </mc:Choice>
          <mc:Fallback xmlns="">
            <p:pic>
              <p:nvPicPr>
                <p:cNvPr id="41" name="Tinta 40">
                  <a:extLst>
                    <a:ext uri="{FF2B5EF4-FFF2-40B4-BE49-F238E27FC236}">
                      <a16:creationId xmlns:a16="http://schemas.microsoft.com/office/drawing/2014/main" id="{7C56ACF1-9CD2-447E-A1DE-F7D21AC8F08A}"/>
                    </a:ext>
                  </a:extLst>
                </p:cNvPr>
                <p:cNvPicPr/>
                <p:nvPr/>
              </p:nvPicPr>
              <p:blipFill>
                <a:blip r:embed="rId65"/>
                <a:stretch>
                  <a:fillRect/>
                </a:stretch>
              </p:blipFill>
              <p:spPr>
                <a:xfrm>
                  <a:off x="11179856" y="5088289"/>
                  <a:ext cx="39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Tinta 41">
                  <a:extLst>
                    <a:ext uri="{FF2B5EF4-FFF2-40B4-BE49-F238E27FC236}">
                      <a16:creationId xmlns:a16="http://schemas.microsoft.com/office/drawing/2014/main" id="{5D6F24F2-8B02-445A-AEAA-F981EE9985F4}"/>
                    </a:ext>
                  </a:extLst>
                </p14:cNvPr>
                <p14:cNvContentPartPr/>
                <p14:nvPr/>
              </p14:nvContentPartPr>
              <p14:xfrm>
                <a:off x="11133776" y="5194489"/>
                <a:ext cx="132480" cy="25200"/>
              </p14:xfrm>
            </p:contentPart>
          </mc:Choice>
          <mc:Fallback xmlns="">
            <p:pic>
              <p:nvPicPr>
                <p:cNvPr id="42" name="Tinta 41">
                  <a:extLst>
                    <a:ext uri="{FF2B5EF4-FFF2-40B4-BE49-F238E27FC236}">
                      <a16:creationId xmlns:a16="http://schemas.microsoft.com/office/drawing/2014/main" id="{5D6F24F2-8B02-445A-AEAA-F981EE9985F4}"/>
                    </a:ext>
                  </a:extLst>
                </p:cNvPr>
                <p:cNvPicPr/>
                <p:nvPr/>
              </p:nvPicPr>
              <p:blipFill>
                <a:blip r:embed="rId67"/>
                <a:stretch>
                  <a:fillRect/>
                </a:stretch>
              </p:blipFill>
              <p:spPr>
                <a:xfrm>
                  <a:off x="11129456" y="5190169"/>
                  <a:ext cx="141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Tinta 42">
                  <a:extLst>
                    <a:ext uri="{FF2B5EF4-FFF2-40B4-BE49-F238E27FC236}">
                      <a16:creationId xmlns:a16="http://schemas.microsoft.com/office/drawing/2014/main" id="{455145B7-4D05-4259-B66C-C6A6AC9A4F70}"/>
                    </a:ext>
                  </a:extLst>
                </p14:cNvPr>
                <p14:cNvContentPartPr/>
                <p14:nvPr/>
              </p14:nvContentPartPr>
              <p14:xfrm>
                <a:off x="11251136" y="5263609"/>
                <a:ext cx="290880" cy="119160"/>
              </p14:xfrm>
            </p:contentPart>
          </mc:Choice>
          <mc:Fallback xmlns="">
            <p:pic>
              <p:nvPicPr>
                <p:cNvPr id="43" name="Tinta 42">
                  <a:extLst>
                    <a:ext uri="{FF2B5EF4-FFF2-40B4-BE49-F238E27FC236}">
                      <a16:creationId xmlns:a16="http://schemas.microsoft.com/office/drawing/2014/main" id="{455145B7-4D05-4259-B66C-C6A6AC9A4F70}"/>
                    </a:ext>
                  </a:extLst>
                </p:cNvPr>
                <p:cNvPicPr/>
                <p:nvPr/>
              </p:nvPicPr>
              <p:blipFill>
                <a:blip r:embed="rId69"/>
                <a:stretch>
                  <a:fillRect/>
                </a:stretch>
              </p:blipFill>
              <p:spPr>
                <a:xfrm>
                  <a:off x="11246816" y="5259289"/>
                  <a:ext cx="299520" cy="127800"/>
                </a:xfrm>
                <a:prstGeom prst="rect">
                  <a:avLst/>
                </a:prstGeom>
              </p:spPr>
            </p:pic>
          </mc:Fallback>
        </mc:AlternateContent>
      </p:grpSp>
      <p:grpSp>
        <p:nvGrpSpPr>
          <p:cNvPr id="58" name="Agrupar 57">
            <a:extLst>
              <a:ext uri="{FF2B5EF4-FFF2-40B4-BE49-F238E27FC236}">
                <a16:creationId xmlns:a16="http://schemas.microsoft.com/office/drawing/2014/main" id="{B9A88B7D-9A5B-485F-A06F-D6C8F1746538}"/>
              </a:ext>
            </a:extLst>
          </p:cNvPr>
          <p:cNvGrpSpPr/>
          <p:nvPr/>
        </p:nvGrpSpPr>
        <p:grpSpPr>
          <a:xfrm>
            <a:off x="8175296" y="5771929"/>
            <a:ext cx="2265480" cy="694800"/>
            <a:chOff x="8175296" y="5771929"/>
            <a:chExt cx="2265480" cy="694800"/>
          </a:xfrm>
        </p:grpSpPr>
        <mc:AlternateContent xmlns:mc="http://schemas.openxmlformats.org/markup-compatibility/2006" xmlns:p14="http://schemas.microsoft.com/office/powerpoint/2010/main">
          <mc:Choice Requires="p14">
            <p:contentPart p14:bwMode="auto" r:id="rId70">
              <p14:nvContentPartPr>
                <p14:cNvPr id="45" name="Tinta 44">
                  <a:extLst>
                    <a:ext uri="{FF2B5EF4-FFF2-40B4-BE49-F238E27FC236}">
                      <a16:creationId xmlns:a16="http://schemas.microsoft.com/office/drawing/2014/main" id="{EF14EC0C-5157-4033-9290-E190859D5CEE}"/>
                    </a:ext>
                  </a:extLst>
                </p14:cNvPr>
                <p14:cNvContentPartPr/>
                <p14:nvPr/>
              </p14:nvContentPartPr>
              <p14:xfrm>
                <a:off x="8508656" y="5771929"/>
                <a:ext cx="155880" cy="345960"/>
              </p14:xfrm>
            </p:contentPart>
          </mc:Choice>
          <mc:Fallback xmlns="">
            <p:pic>
              <p:nvPicPr>
                <p:cNvPr id="45" name="Tinta 44">
                  <a:extLst>
                    <a:ext uri="{FF2B5EF4-FFF2-40B4-BE49-F238E27FC236}">
                      <a16:creationId xmlns:a16="http://schemas.microsoft.com/office/drawing/2014/main" id="{EF14EC0C-5157-4033-9290-E190859D5CEE}"/>
                    </a:ext>
                  </a:extLst>
                </p:cNvPr>
                <p:cNvPicPr/>
                <p:nvPr/>
              </p:nvPicPr>
              <p:blipFill>
                <a:blip r:embed="rId71"/>
                <a:stretch>
                  <a:fillRect/>
                </a:stretch>
              </p:blipFill>
              <p:spPr>
                <a:xfrm>
                  <a:off x="8504336" y="5767609"/>
                  <a:ext cx="1645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Tinta 45">
                  <a:extLst>
                    <a:ext uri="{FF2B5EF4-FFF2-40B4-BE49-F238E27FC236}">
                      <a16:creationId xmlns:a16="http://schemas.microsoft.com/office/drawing/2014/main" id="{3E824F9D-5C07-4A4B-A743-C97EF9F9C0F1}"/>
                    </a:ext>
                  </a:extLst>
                </p14:cNvPr>
                <p14:cNvContentPartPr/>
                <p14:nvPr/>
              </p14:nvContentPartPr>
              <p14:xfrm>
                <a:off x="8731496" y="5865889"/>
                <a:ext cx="204480" cy="228960"/>
              </p14:xfrm>
            </p:contentPart>
          </mc:Choice>
          <mc:Fallback xmlns="">
            <p:pic>
              <p:nvPicPr>
                <p:cNvPr id="46" name="Tinta 45">
                  <a:extLst>
                    <a:ext uri="{FF2B5EF4-FFF2-40B4-BE49-F238E27FC236}">
                      <a16:creationId xmlns:a16="http://schemas.microsoft.com/office/drawing/2014/main" id="{3E824F9D-5C07-4A4B-A743-C97EF9F9C0F1}"/>
                    </a:ext>
                  </a:extLst>
                </p:cNvPr>
                <p:cNvPicPr/>
                <p:nvPr/>
              </p:nvPicPr>
              <p:blipFill>
                <a:blip r:embed="rId73"/>
                <a:stretch>
                  <a:fillRect/>
                </a:stretch>
              </p:blipFill>
              <p:spPr>
                <a:xfrm>
                  <a:off x="8727176" y="5861569"/>
                  <a:ext cx="213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Tinta 46">
                  <a:extLst>
                    <a:ext uri="{FF2B5EF4-FFF2-40B4-BE49-F238E27FC236}">
                      <a16:creationId xmlns:a16="http://schemas.microsoft.com/office/drawing/2014/main" id="{647F7521-BB88-432F-A89A-1C4B1177414E}"/>
                    </a:ext>
                  </a:extLst>
                </p14:cNvPr>
                <p14:cNvContentPartPr/>
                <p14:nvPr/>
              </p14:nvContentPartPr>
              <p14:xfrm>
                <a:off x="8759936" y="5881729"/>
                <a:ext cx="140400" cy="251640"/>
              </p14:xfrm>
            </p:contentPart>
          </mc:Choice>
          <mc:Fallback xmlns="">
            <p:pic>
              <p:nvPicPr>
                <p:cNvPr id="47" name="Tinta 46">
                  <a:extLst>
                    <a:ext uri="{FF2B5EF4-FFF2-40B4-BE49-F238E27FC236}">
                      <a16:creationId xmlns:a16="http://schemas.microsoft.com/office/drawing/2014/main" id="{647F7521-BB88-432F-A89A-1C4B1177414E}"/>
                    </a:ext>
                  </a:extLst>
                </p:cNvPr>
                <p:cNvPicPr/>
                <p:nvPr/>
              </p:nvPicPr>
              <p:blipFill>
                <a:blip r:embed="rId75"/>
                <a:stretch>
                  <a:fillRect/>
                </a:stretch>
              </p:blipFill>
              <p:spPr>
                <a:xfrm>
                  <a:off x="8755616" y="5877409"/>
                  <a:ext cx="149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Tinta 47">
                  <a:extLst>
                    <a:ext uri="{FF2B5EF4-FFF2-40B4-BE49-F238E27FC236}">
                      <a16:creationId xmlns:a16="http://schemas.microsoft.com/office/drawing/2014/main" id="{EE4C4A04-3B55-429D-86C7-9A777194B356}"/>
                    </a:ext>
                  </a:extLst>
                </p14:cNvPr>
                <p14:cNvContentPartPr/>
                <p14:nvPr/>
              </p14:nvContentPartPr>
              <p14:xfrm>
                <a:off x="9023096" y="5951929"/>
                <a:ext cx="167400" cy="12240"/>
              </p14:xfrm>
            </p:contentPart>
          </mc:Choice>
          <mc:Fallback xmlns="">
            <p:pic>
              <p:nvPicPr>
                <p:cNvPr id="48" name="Tinta 47">
                  <a:extLst>
                    <a:ext uri="{FF2B5EF4-FFF2-40B4-BE49-F238E27FC236}">
                      <a16:creationId xmlns:a16="http://schemas.microsoft.com/office/drawing/2014/main" id="{EE4C4A04-3B55-429D-86C7-9A777194B356}"/>
                    </a:ext>
                  </a:extLst>
                </p:cNvPr>
                <p:cNvPicPr/>
                <p:nvPr/>
              </p:nvPicPr>
              <p:blipFill>
                <a:blip r:embed="rId77"/>
                <a:stretch>
                  <a:fillRect/>
                </a:stretch>
              </p:blipFill>
              <p:spPr>
                <a:xfrm>
                  <a:off x="9018776" y="5947609"/>
                  <a:ext cx="176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Tinta 48">
                  <a:extLst>
                    <a:ext uri="{FF2B5EF4-FFF2-40B4-BE49-F238E27FC236}">
                      <a16:creationId xmlns:a16="http://schemas.microsoft.com/office/drawing/2014/main" id="{8E349FA9-4B48-4D36-9286-988BEB8049E9}"/>
                    </a:ext>
                  </a:extLst>
                </p14:cNvPr>
                <p14:cNvContentPartPr/>
                <p14:nvPr/>
              </p14:nvContentPartPr>
              <p14:xfrm>
                <a:off x="9312536" y="5857609"/>
                <a:ext cx="222120" cy="216360"/>
              </p14:xfrm>
            </p:contentPart>
          </mc:Choice>
          <mc:Fallback xmlns="">
            <p:pic>
              <p:nvPicPr>
                <p:cNvPr id="49" name="Tinta 48">
                  <a:extLst>
                    <a:ext uri="{FF2B5EF4-FFF2-40B4-BE49-F238E27FC236}">
                      <a16:creationId xmlns:a16="http://schemas.microsoft.com/office/drawing/2014/main" id="{8E349FA9-4B48-4D36-9286-988BEB8049E9}"/>
                    </a:ext>
                  </a:extLst>
                </p:cNvPr>
                <p:cNvPicPr/>
                <p:nvPr/>
              </p:nvPicPr>
              <p:blipFill>
                <a:blip r:embed="rId79"/>
                <a:stretch>
                  <a:fillRect/>
                </a:stretch>
              </p:blipFill>
              <p:spPr>
                <a:xfrm>
                  <a:off x="9308216" y="5853289"/>
                  <a:ext cx="230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Tinta 49">
                  <a:extLst>
                    <a:ext uri="{FF2B5EF4-FFF2-40B4-BE49-F238E27FC236}">
                      <a16:creationId xmlns:a16="http://schemas.microsoft.com/office/drawing/2014/main" id="{72D9F691-E9DD-4BCC-96FC-76EE82A9E2DE}"/>
                    </a:ext>
                  </a:extLst>
                </p14:cNvPr>
                <p14:cNvContentPartPr/>
                <p14:nvPr/>
              </p14:nvContentPartPr>
              <p14:xfrm>
                <a:off x="9618896" y="5888569"/>
                <a:ext cx="111960" cy="198720"/>
              </p14:xfrm>
            </p:contentPart>
          </mc:Choice>
          <mc:Fallback xmlns="">
            <p:pic>
              <p:nvPicPr>
                <p:cNvPr id="50" name="Tinta 49">
                  <a:extLst>
                    <a:ext uri="{FF2B5EF4-FFF2-40B4-BE49-F238E27FC236}">
                      <a16:creationId xmlns:a16="http://schemas.microsoft.com/office/drawing/2014/main" id="{72D9F691-E9DD-4BCC-96FC-76EE82A9E2DE}"/>
                    </a:ext>
                  </a:extLst>
                </p:cNvPr>
                <p:cNvPicPr/>
                <p:nvPr/>
              </p:nvPicPr>
              <p:blipFill>
                <a:blip r:embed="rId81"/>
                <a:stretch>
                  <a:fillRect/>
                </a:stretch>
              </p:blipFill>
              <p:spPr>
                <a:xfrm>
                  <a:off x="9614576" y="5884249"/>
                  <a:ext cx="120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Tinta 50">
                  <a:extLst>
                    <a:ext uri="{FF2B5EF4-FFF2-40B4-BE49-F238E27FC236}">
                      <a16:creationId xmlns:a16="http://schemas.microsoft.com/office/drawing/2014/main" id="{271BB3AF-D663-44CC-85B1-23086368DCF9}"/>
                    </a:ext>
                  </a:extLst>
                </p14:cNvPr>
                <p14:cNvContentPartPr/>
                <p14:nvPr/>
              </p14:nvContentPartPr>
              <p14:xfrm>
                <a:off x="9829136" y="5869129"/>
                <a:ext cx="174600" cy="247320"/>
              </p14:xfrm>
            </p:contentPart>
          </mc:Choice>
          <mc:Fallback xmlns="">
            <p:pic>
              <p:nvPicPr>
                <p:cNvPr id="51" name="Tinta 50">
                  <a:extLst>
                    <a:ext uri="{FF2B5EF4-FFF2-40B4-BE49-F238E27FC236}">
                      <a16:creationId xmlns:a16="http://schemas.microsoft.com/office/drawing/2014/main" id="{271BB3AF-D663-44CC-85B1-23086368DCF9}"/>
                    </a:ext>
                  </a:extLst>
                </p:cNvPr>
                <p:cNvPicPr/>
                <p:nvPr/>
              </p:nvPicPr>
              <p:blipFill>
                <a:blip r:embed="rId83"/>
                <a:stretch>
                  <a:fillRect/>
                </a:stretch>
              </p:blipFill>
              <p:spPr>
                <a:xfrm>
                  <a:off x="9824816" y="5864809"/>
                  <a:ext cx="183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Tinta 51">
                  <a:extLst>
                    <a:ext uri="{FF2B5EF4-FFF2-40B4-BE49-F238E27FC236}">
                      <a16:creationId xmlns:a16="http://schemas.microsoft.com/office/drawing/2014/main" id="{2FB9D1F2-62C8-4106-A179-5A4A3171251F}"/>
                    </a:ext>
                  </a:extLst>
                </p14:cNvPr>
                <p14:cNvContentPartPr/>
                <p14:nvPr/>
              </p14:nvContentPartPr>
              <p14:xfrm>
                <a:off x="10078616" y="5851489"/>
                <a:ext cx="91080" cy="293400"/>
              </p14:xfrm>
            </p:contentPart>
          </mc:Choice>
          <mc:Fallback xmlns="">
            <p:pic>
              <p:nvPicPr>
                <p:cNvPr id="52" name="Tinta 51">
                  <a:extLst>
                    <a:ext uri="{FF2B5EF4-FFF2-40B4-BE49-F238E27FC236}">
                      <a16:creationId xmlns:a16="http://schemas.microsoft.com/office/drawing/2014/main" id="{2FB9D1F2-62C8-4106-A179-5A4A3171251F}"/>
                    </a:ext>
                  </a:extLst>
                </p:cNvPr>
                <p:cNvPicPr/>
                <p:nvPr/>
              </p:nvPicPr>
              <p:blipFill>
                <a:blip r:embed="rId85"/>
                <a:stretch>
                  <a:fillRect/>
                </a:stretch>
              </p:blipFill>
              <p:spPr>
                <a:xfrm>
                  <a:off x="10074296" y="5847169"/>
                  <a:ext cx="997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Tinta 52">
                  <a:extLst>
                    <a:ext uri="{FF2B5EF4-FFF2-40B4-BE49-F238E27FC236}">
                      <a16:creationId xmlns:a16="http://schemas.microsoft.com/office/drawing/2014/main" id="{0D0B0CEB-84E9-46F0-8755-48B9E43B36FD}"/>
                    </a:ext>
                  </a:extLst>
                </p14:cNvPr>
                <p14:cNvContentPartPr/>
                <p14:nvPr/>
              </p14:nvContentPartPr>
              <p14:xfrm>
                <a:off x="10122536" y="6013489"/>
                <a:ext cx="115560" cy="69480"/>
              </p14:xfrm>
            </p:contentPart>
          </mc:Choice>
          <mc:Fallback xmlns="">
            <p:pic>
              <p:nvPicPr>
                <p:cNvPr id="53" name="Tinta 52">
                  <a:extLst>
                    <a:ext uri="{FF2B5EF4-FFF2-40B4-BE49-F238E27FC236}">
                      <a16:creationId xmlns:a16="http://schemas.microsoft.com/office/drawing/2014/main" id="{0D0B0CEB-84E9-46F0-8755-48B9E43B36FD}"/>
                    </a:ext>
                  </a:extLst>
                </p:cNvPr>
                <p:cNvPicPr/>
                <p:nvPr/>
              </p:nvPicPr>
              <p:blipFill>
                <a:blip r:embed="rId87"/>
                <a:stretch>
                  <a:fillRect/>
                </a:stretch>
              </p:blipFill>
              <p:spPr>
                <a:xfrm>
                  <a:off x="10118216" y="6009169"/>
                  <a:ext cx="124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Tinta 53">
                  <a:extLst>
                    <a:ext uri="{FF2B5EF4-FFF2-40B4-BE49-F238E27FC236}">
                      <a16:creationId xmlns:a16="http://schemas.microsoft.com/office/drawing/2014/main" id="{82E499AB-A5B4-47D3-8BAE-807DCFFDA5F9}"/>
                    </a:ext>
                  </a:extLst>
                </p14:cNvPr>
                <p14:cNvContentPartPr/>
                <p14:nvPr/>
              </p14:nvContentPartPr>
              <p14:xfrm>
                <a:off x="10296416" y="5929249"/>
                <a:ext cx="144360" cy="219960"/>
              </p14:xfrm>
            </p:contentPart>
          </mc:Choice>
          <mc:Fallback xmlns="">
            <p:pic>
              <p:nvPicPr>
                <p:cNvPr id="54" name="Tinta 53">
                  <a:extLst>
                    <a:ext uri="{FF2B5EF4-FFF2-40B4-BE49-F238E27FC236}">
                      <a16:creationId xmlns:a16="http://schemas.microsoft.com/office/drawing/2014/main" id="{82E499AB-A5B4-47D3-8BAE-807DCFFDA5F9}"/>
                    </a:ext>
                  </a:extLst>
                </p:cNvPr>
                <p:cNvPicPr/>
                <p:nvPr/>
              </p:nvPicPr>
              <p:blipFill>
                <a:blip r:embed="rId89"/>
                <a:stretch>
                  <a:fillRect/>
                </a:stretch>
              </p:blipFill>
              <p:spPr>
                <a:xfrm>
                  <a:off x="10292096" y="5924929"/>
                  <a:ext cx="153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Tinta 55">
                  <a:extLst>
                    <a:ext uri="{FF2B5EF4-FFF2-40B4-BE49-F238E27FC236}">
                      <a16:creationId xmlns:a16="http://schemas.microsoft.com/office/drawing/2014/main" id="{2B07A8DE-6DB0-43D4-9A0E-7D067B917133}"/>
                    </a:ext>
                  </a:extLst>
                </p14:cNvPr>
                <p14:cNvContentPartPr/>
                <p14:nvPr/>
              </p14:nvContentPartPr>
              <p14:xfrm>
                <a:off x="8175296" y="6034009"/>
                <a:ext cx="276480" cy="385200"/>
              </p14:xfrm>
            </p:contentPart>
          </mc:Choice>
          <mc:Fallback xmlns="">
            <p:pic>
              <p:nvPicPr>
                <p:cNvPr id="56" name="Tinta 55">
                  <a:extLst>
                    <a:ext uri="{FF2B5EF4-FFF2-40B4-BE49-F238E27FC236}">
                      <a16:creationId xmlns:a16="http://schemas.microsoft.com/office/drawing/2014/main" id="{2B07A8DE-6DB0-43D4-9A0E-7D067B917133}"/>
                    </a:ext>
                  </a:extLst>
                </p:cNvPr>
                <p:cNvPicPr/>
                <p:nvPr/>
              </p:nvPicPr>
              <p:blipFill>
                <a:blip r:embed="rId91"/>
                <a:stretch>
                  <a:fillRect/>
                </a:stretch>
              </p:blipFill>
              <p:spPr>
                <a:xfrm>
                  <a:off x="8170976" y="6029689"/>
                  <a:ext cx="2851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Tinta 56">
                  <a:extLst>
                    <a:ext uri="{FF2B5EF4-FFF2-40B4-BE49-F238E27FC236}">
                      <a16:creationId xmlns:a16="http://schemas.microsoft.com/office/drawing/2014/main" id="{30F755FE-3542-4E68-AD17-5D21091169A8}"/>
                    </a:ext>
                  </a:extLst>
                </p14:cNvPr>
                <p14:cNvContentPartPr/>
                <p14:nvPr/>
              </p14:nvContentPartPr>
              <p14:xfrm>
                <a:off x="8435576" y="6321649"/>
                <a:ext cx="156240" cy="145080"/>
              </p14:xfrm>
            </p:contentPart>
          </mc:Choice>
          <mc:Fallback xmlns="">
            <p:pic>
              <p:nvPicPr>
                <p:cNvPr id="57" name="Tinta 56">
                  <a:extLst>
                    <a:ext uri="{FF2B5EF4-FFF2-40B4-BE49-F238E27FC236}">
                      <a16:creationId xmlns:a16="http://schemas.microsoft.com/office/drawing/2014/main" id="{30F755FE-3542-4E68-AD17-5D21091169A8}"/>
                    </a:ext>
                  </a:extLst>
                </p:cNvPr>
                <p:cNvPicPr/>
                <p:nvPr/>
              </p:nvPicPr>
              <p:blipFill>
                <a:blip r:embed="rId93"/>
                <a:stretch>
                  <a:fillRect/>
                </a:stretch>
              </p:blipFill>
              <p:spPr>
                <a:xfrm>
                  <a:off x="8431256" y="6317329"/>
                  <a:ext cx="164880" cy="153720"/>
                </a:xfrm>
                <a:prstGeom prst="rect">
                  <a:avLst/>
                </a:prstGeom>
              </p:spPr>
            </p:pic>
          </mc:Fallback>
        </mc:AlternateContent>
      </p:grpSp>
      <p:grpSp>
        <p:nvGrpSpPr>
          <p:cNvPr id="77" name="Agrupar 76">
            <a:extLst>
              <a:ext uri="{FF2B5EF4-FFF2-40B4-BE49-F238E27FC236}">
                <a16:creationId xmlns:a16="http://schemas.microsoft.com/office/drawing/2014/main" id="{3B50AB9B-5CFB-4EBA-81A3-0B27EC635A0D}"/>
              </a:ext>
            </a:extLst>
          </p:cNvPr>
          <p:cNvGrpSpPr/>
          <p:nvPr/>
        </p:nvGrpSpPr>
        <p:grpSpPr>
          <a:xfrm>
            <a:off x="8803136" y="6300769"/>
            <a:ext cx="908280" cy="202680"/>
            <a:chOff x="8803136" y="6300769"/>
            <a:chExt cx="908280" cy="202680"/>
          </a:xfrm>
        </p:grpSpPr>
        <mc:AlternateContent xmlns:mc="http://schemas.openxmlformats.org/markup-compatibility/2006" xmlns:p14="http://schemas.microsoft.com/office/powerpoint/2010/main">
          <mc:Choice Requires="p14">
            <p:contentPart p14:bwMode="auto" r:id="rId94">
              <p14:nvContentPartPr>
                <p14:cNvPr id="59" name="Tinta 58">
                  <a:extLst>
                    <a:ext uri="{FF2B5EF4-FFF2-40B4-BE49-F238E27FC236}">
                      <a16:creationId xmlns:a16="http://schemas.microsoft.com/office/drawing/2014/main" id="{23AD40B8-F464-404A-A01F-740C38627340}"/>
                    </a:ext>
                  </a:extLst>
                </p14:cNvPr>
                <p14:cNvContentPartPr/>
                <p14:nvPr/>
              </p14:nvContentPartPr>
              <p14:xfrm>
                <a:off x="8803136" y="6329209"/>
                <a:ext cx="94320" cy="174240"/>
              </p14:xfrm>
            </p:contentPart>
          </mc:Choice>
          <mc:Fallback xmlns="">
            <p:pic>
              <p:nvPicPr>
                <p:cNvPr id="59" name="Tinta 58">
                  <a:extLst>
                    <a:ext uri="{FF2B5EF4-FFF2-40B4-BE49-F238E27FC236}">
                      <a16:creationId xmlns:a16="http://schemas.microsoft.com/office/drawing/2014/main" id="{23AD40B8-F464-404A-A01F-740C38627340}"/>
                    </a:ext>
                  </a:extLst>
                </p:cNvPr>
                <p:cNvPicPr/>
                <p:nvPr/>
              </p:nvPicPr>
              <p:blipFill>
                <a:blip r:embed="rId95"/>
                <a:stretch>
                  <a:fillRect/>
                </a:stretch>
              </p:blipFill>
              <p:spPr>
                <a:xfrm>
                  <a:off x="8798816" y="6324889"/>
                  <a:ext cx="102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Tinta 59">
                  <a:extLst>
                    <a:ext uri="{FF2B5EF4-FFF2-40B4-BE49-F238E27FC236}">
                      <a16:creationId xmlns:a16="http://schemas.microsoft.com/office/drawing/2014/main" id="{40074B62-69EF-4D9A-B59E-F7464509E1F2}"/>
                    </a:ext>
                  </a:extLst>
                </p14:cNvPr>
                <p14:cNvContentPartPr/>
                <p14:nvPr/>
              </p14:nvContentPartPr>
              <p14:xfrm>
                <a:off x="8973776" y="6355489"/>
                <a:ext cx="93960" cy="124560"/>
              </p14:xfrm>
            </p:contentPart>
          </mc:Choice>
          <mc:Fallback xmlns="">
            <p:pic>
              <p:nvPicPr>
                <p:cNvPr id="60" name="Tinta 59">
                  <a:extLst>
                    <a:ext uri="{FF2B5EF4-FFF2-40B4-BE49-F238E27FC236}">
                      <a16:creationId xmlns:a16="http://schemas.microsoft.com/office/drawing/2014/main" id="{40074B62-69EF-4D9A-B59E-F7464509E1F2}"/>
                    </a:ext>
                  </a:extLst>
                </p:cNvPr>
                <p:cNvPicPr/>
                <p:nvPr/>
              </p:nvPicPr>
              <p:blipFill>
                <a:blip r:embed="rId97"/>
                <a:stretch>
                  <a:fillRect/>
                </a:stretch>
              </p:blipFill>
              <p:spPr>
                <a:xfrm>
                  <a:off x="8969456" y="6351169"/>
                  <a:ext cx="102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Tinta 60">
                  <a:extLst>
                    <a:ext uri="{FF2B5EF4-FFF2-40B4-BE49-F238E27FC236}">
                      <a16:creationId xmlns:a16="http://schemas.microsoft.com/office/drawing/2014/main" id="{C1DF40C4-D8A8-45D6-959D-461C1764C66A}"/>
                    </a:ext>
                  </a:extLst>
                </p14:cNvPr>
                <p14:cNvContentPartPr/>
                <p14:nvPr/>
              </p14:nvContentPartPr>
              <p14:xfrm>
                <a:off x="9116336" y="6334609"/>
                <a:ext cx="123120" cy="143280"/>
              </p14:xfrm>
            </p:contentPart>
          </mc:Choice>
          <mc:Fallback xmlns="">
            <p:pic>
              <p:nvPicPr>
                <p:cNvPr id="61" name="Tinta 60">
                  <a:extLst>
                    <a:ext uri="{FF2B5EF4-FFF2-40B4-BE49-F238E27FC236}">
                      <a16:creationId xmlns:a16="http://schemas.microsoft.com/office/drawing/2014/main" id="{C1DF40C4-D8A8-45D6-959D-461C1764C66A}"/>
                    </a:ext>
                  </a:extLst>
                </p:cNvPr>
                <p:cNvPicPr/>
                <p:nvPr/>
              </p:nvPicPr>
              <p:blipFill>
                <a:blip r:embed="rId99"/>
                <a:stretch>
                  <a:fillRect/>
                </a:stretch>
              </p:blipFill>
              <p:spPr>
                <a:xfrm>
                  <a:off x="9112016" y="6330289"/>
                  <a:ext cx="131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Tinta 61">
                  <a:extLst>
                    <a:ext uri="{FF2B5EF4-FFF2-40B4-BE49-F238E27FC236}">
                      <a16:creationId xmlns:a16="http://schemas.microsoft.com/office/drawing/2014/main" id="{C6900580-2A78-417E-ACDF-F5BEDDA53F66}"/>
                    </a:ext>
                  </a:extLst>
                </p14:cNvPr>
                <p14:cNvContentPartPr/>
                <p14:nvPr/>
              </p14:nvContentPartPr>
              <p14:xfrm>
                <a:off x="9303536" y="6318049"/>
                <a:ext cx="100440" cy="154440"/>
              </p14:xfrm>
            </p:contentPart>
          </mc:Choice>
          <mc:Fallback xmlns="">
            <p:pic>
              <p:nvPicPr>
                <p:cNvPr id="62" name="Tinta 61">
                  <a:extLst>
                    <a:ext uri="{FF2B5EF4-FFF2-40B4-BE49-F238E27FC236}">
                      <a16:creationId xmlns:a16="http://schemas.microsoft.com/office/drawing/2014/main" id="{C6900580-2A78-417E-ACDF-F5BEDDA53F66}"/>
                    </a:ext>
                  </a:extLst>
                </p:cNvPr>
                <p:cNvPicPr/>
                <p:nvPr/>
              </p:nvPicPr>
              <p:blipFill>
                <a:blip r:embed="rId101"/>
                <a:stretch>
                  <a:fillRect/>
                </a:stretch>
              </p:blipFill>
              <p:spPr>
                <a:xfrm>
                  <a:off x="9299216" y="6313729"/>
                  <a:ext cx="109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Tinta 62">
                  <a:extLst>
                    <a:ext uri="{FF2B5EF4-FFF2-40B4-BE49-F238E27FC236}">
                      <a16:creationId xmlns:a16="http://schemas.microsoft.com/office/drawing/2014/main" id="{5D25182C-DEB7-4A6D-B4D9-10D4D9B7CDCA}"/>
                    </a:ext>
                  </a:extLst>
                </p14:cNvPr>
                <p14:cNvContentPartPr/>
                <p14:nvPr/>
              </p14:nvContentPartPr>
              <p14:xfrm>
                <a:off x="9433856" y="6328129"/>
                <a:ext cx="116280" cy="153360"/>
              </p14:xfrm>
            </p:contentPart>
          </mc:Choice>
          <mc:Fallback xmlns="">
            <p:pic>
              <p:nvPicPr>
                <p:cNvPr id="63" name="Tinta 62">
                  <a:extLst>
                    <a:ext uri="{FF2B5EF4-FFF2-40B4-BE49-F238E27FC236}">
                      <a16:creationId xmlns:a16="http://schemas.microsoft.com/office/drawing/2014/main" id="{5D25182C-DEB7-4A6D-B4D9-10D4D9B7CDCA}"/>
                    </a:ext>
                  </a:extLst>
                </p:cNvPr>
                <p:cNvPicPr/>
                <p:nvPr/>
              </p:nvPicPr>
              <p:blipFill>
                <a:blip r:embed="rId103"/>
                <a:stretch>
                  <a:fillRect/>
                </a:stretch>
              </p:blipFill>
              <p:spPr>
                <a:xfrm>
                  <a:off x="9429536" y="6323809"/>
                  <a:ext cx="124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Tinta 63">
                  <a:extLst>
                    <a:ext uri="{FF2B5EF4-FFF2-40B4-BE49-F238E27FC236}">
                      <a16:creationId xmlns:a16="http://schemas.microsoft.com/office/drawing/2014/main" id="{9CC5B3D7-A8F7-4318-B64B-FEE20C9ECCA7}"/>
                    </a:ext>
                  </a:extLst>
                </p14:cNvPr>
                <p14:cNvContentPartPr/>
                <p14:nvPr/>
              </p14:nvContentPartPr>
              <p14:xfrm>
                <a:off x="9479216" y="6372409"/>
                <a:ext cx="82080" cy="9000"/>
              </p14:xfrm>
            </p:contentPart>
          </mc:Choice>
          <mc:Fallback xmlns="">
            <p:pic>
              <p:nvPicPr>
                <p:cNvPr id="64" name="Tinta 63">
                  <a:extLst>
                    <a:ext uri="{FF2B5EF4-FFF2-40B4-BE49-F238E27FC236}">
                      <a16:creationId xmlns:a16="http://schemas.microsoft.com/office/drawing/2014/main" id="{9CC5B3D7-A8F7-4318-B64B-FEE20C9ECCA7}"/>
                    </a:ext>
                  </a:extLst>
                </p:cNvPr>
                <p:cNvPicPr/>
                <p:nvPr/>
              </p:nvPicPr>
              <p:blipFill>
                <a:blip r:embed="rId105"/>
                <a:stretch>
                  <a:fillRect/>
                </a:stretch>
              </p:blipFill>
              <p:spPr>
                <a:xfrm>
                  <a:off x="9474896" y="6368089"/>
                  <a:ext cx="907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Tinta 64">
                  <a:extLst>
                    <a:ext uri="{FF2B5EF4-FFF2-40B4-BE49-F238E27FC236}">
                      <a16:creationId xmlns:a16="http://schemas.microsoft.com/office/drawing/2014/main" id="{DA056317-1D90-4E2A-80A3-51C0AE9D4D26}"/>
                    </a:ext>
                  </a:extLst>
                </p14:cNvPr>
                <p14:cNvContentPartPr/>
                <p14:nvPr/>
              </p14:nvContentPartPr>
              <p14:xfrm>
                <a:off x="9602336" y="6300769"/>
                <a:ext cx="109080" cy="165960"/>
              </p14:xfrm>
            </p:contentPart>
          </mc:Choice>
          <mc:Fallback xmlns="">
            <p:pic>
              <p:nvPicPr>
                <p:cNvPr id="65" name="Tinta 64">
                  <a:extLst>
                    <a:ext uri="{FF2B5EF4-FFF2-40B4-BE49-F238E27FC236}">
                      <a16:creationId xmlns:a16="http://schemas.microsoft.com/office/drawing/2014/main" id="{DA056317-1D90-4E2A-80A3-51C0AE9D4D26}"/>
                    </a:ext>
                  </a:extLst>
                </p:cNvPr>
                <p:cNvPicPr/>
                <p:nvPr/>
              </p:nvPicPr>
              <p:blipFill>
                <a:blip r:embed="rId107"/>
                <a:stretch>
                  <a:fillRect/>
                </a:stretch>
              </p:blipFill>
              <p:spPr>
                <a:xfrm>
                  <a:off x="9598016" y="6296449"/>
                  <a:ext cx="117720" cy="174600"/>
                </a:xfrm>
                <a:prstGeom prst="rect">
                  <a:avLst/>
                </a:prstGeom>
              </p:spPr>
            </p:pic>
          </mc:Fallback>
        </mc:AlternateContent>
      </p:grpSp>
      <p:grpSp>
        <p:nvGrpSpPr>
          <p:cNvPr id="76" name="Agrupar 75">
            <a:extLst>
              <a:ext uri="{FF2B5EF4-FFF2-40B4-BE49-F238E27FC236}">
                <a16:creationId xmlns:a16="http://schemas.microsoft.com/office/drawing/2014/main" id="{647B46FD-3C6C-4CD8-884C-EED11574BE32}"/>
              </a:ext>
            </a:extLst>
          </p:cNvPr>
          <p:cNvGrpSpPr/>
          <p:nvPr/>
        </p:nvGrpSpPr>
        <p:grpSpPr>
          <a:xfrm>
            <a:off x="9978536" y="6257209"/>
            <a:ext cx="1127880" cy="199800"/>
            <a:chOff x="9978536" y="6257209"/>
            <a:chExt cx="1127880" cy="199800"/>
          </a:xfrm>
        </p:grpSpPr>
        <mc:AlternateContent xmlns:mc="http://schemas.openxmlformats.org/markup-compatibility/2006" xmlns:p14="http://schemas.microsoft.com/office/powerpoint/2010/main">
          <mc:Choice Requires="p14">
            <p:contentPart p14:bwMode="auto" r:id="rId108">
              <p14:nvContentPartPr>
                <p14:cNvPr id="66" name="Tinta 65">
                  <a:extLst>
                    <a:ext uri="{FF2B5EF4-FFF2-40B4-BE49-F238E27FC236}">
                      <a16:creationId xmlns:a16="http://schemas.microsoft.com/office/drawing/2014/main" id="{B22E2F58-A201-4154-8F35-175F6DA104C4}"/>
                    </a:ext>
                  </a:extLst>
                </p14:cNvPr>
                <p14:cNvContentPartPr/>
                <p14:nvPr/>
              </p14:nvContentPartPr>
              <p14:xfrm>
                <a:off x="9978536" y="6341809"/>
                <a:ext cx="9000" cy="112680"/>
              </p14:xfrm>
            </p:contentPart>
          </mc:Choice>
          <mc:Fallback xmlns="">
            <p:pic>
              <p:nvPicPr>
                <p:cNvPr id="66" name="Tinta 65">
                  <a:extLst>
                    <a:ext uri="{FF2B5EF4-FFF2-40B4-BE49-F238E27FC236}">
                      <a16:creationId xmlns:a16="http://schemas.microsoft.com/office/drawing/2014/main" id="{B22E2F58-A201-4154-8F35-175F6DA104C4}"/>
                    </a:ext>
                  </a:extLst>
                </p:cNvPr>
                <p:cNvPicPr/>
                <p:nvPr/>
              </p:nvPicPr>
              <p:blipFill>
                <a:blip r:embed="rId109"/>
                <a:stretch>
                  <a:fillRect/>
                </a:stretch>
              </p:blipFill>
              <p:spPr>
                <a:xfrm>
                  <a:off x="9974216" y="6337489"/>
                  <a:ext cx="17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Tinta 66">
                  <a:extLst>
                    <a:ext uri="{FF2B5EF4-FFF2-40B4-BE49-F238E27FC236}">
                      <a16:creationId xmlns:a16="http://schemas.microsoft.com/office/drawing/2014/main" id="{46EEC8F5-AD58-470B-BB1E-B176C9B928B9}"/>
                    </a:ext>
                  </a:extLst>
                </p14:cNvPr>
                <p14:cNvContentPartPr/>
                <p14:nvPr/>
              </p14:nvContentPartPr>
              <p14:xfrm>
                <a:off x="9979256" y="6314089"/>
                <a:ext cx="93960" cy="142200"/>
              </p14:xfrm>
            </p:contentPart>
          </mc:Choice>
          <mc:Fallback xmlns="">
            <p:pic>
              <p:nvPicPr>
                <p:cNvPr id="67" name="Tinta 66">
                  <a:extLst>
                    <a:ext uri="{FF2B5EF4-FFF2-40B4-BE49-F238E27FC236}">
                      <a16:creationId xmlns:a16="http://schemas.microsoft.com/office/drawing/2014/main" id="{46EEC8F5-AD58-470B-BB1E-B176C9B928B9}"/>
                    </a:ext>
                  </a:extLst>
                </p:cNvPr>
                <p:cNvPicPr/>
                <p:nvPr/>
              </p:nvPicPr>
              <p:blipFill>
                <a:blip r:embed="rId111"/>
                <a:stretch>
                  <a:fillRect/>
                </a:stretch>
              </p:blipFill>
              <p:spPr>
                <a:xfrm>
                  <a:off x="9974936" y="6309769"/>
                  <a:ext cx="102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Tinta 67">
                  <a:extLst>
                    <a:ext uri="{FF2B5EF4-FFF2-40B4-BE49-F238E27FC236}">
                      <a16:creationId xmlns:a16="http://schemas.microsoft.com/office/drawing/2014/main" id="{C0570132-F594-483A-8EE4-A8D33D23228D}"/>
                    </a:ext>
                  </a:extLst>
                </p14:cNvPr>
                <p14:cNvContentPartPr/>
                <p14:nvPr/>
              </p14:nvContentPartPr>
              <p14:xfrm>
                <a:off x="10132976" y="6304009"/>
                <a:ext cx="106920" cy="153000"/>
              </p14:xfrm>
            </p:contentPart>
          </mc:Choice>
          <mc:Fallback xmlns="">
            <p:pic>
              <p:nvPicPr>
                <p:cNvPr id="68" name="Tinta 67">
                  <a:extLst>
                    <a:ext uri="{FF2B5EF4-FFF2-40B4-BE49-F238E27FC236}">
                      <a16:creationId xmlns:a16="http://schemas.microsoft.com/office/drawing/2014/main" id="{C0570132-F594-483A-8EE4-A8D33D23228D}"/>
                    </a:ext>
                  </a:extLst>
                </p:cNvPr>
                <p:cNvPicPr/>
                <p:nvPr/>
              </p:nvPicPr>
              <p:blipFill>
                <a:blip r:embed="rId113"/>
                <a:stretch>
                  <a:fillRect/>
                </a:stretch>
              </p:blipFill>
              <p:spPr>
                <a:xfrm>
                  <a:off x="10128656" y="6299689"/>
                  <a:ext cx="115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Tinta 68">
                  <a:extLst>
                    <a:ext uri="{FF2B5EF4-FFF2-40B4-BE49-F238E27FC236}">
                      <a16:creationId xmlns:a16="http://schemas.microsoft.com/office/drawing/2014/main" id="{AB0A9814-8C8E-44A6-8382-2BEADB76F702}"/>
                    </a:ext>
                  </a:extLst>
                </p14:cNvPr>
                <p14:cNvContentPartPr/>
                <p14:nvPr/>
              </p14:nvContentPartPr>
              <p14:xfrm>
                <a:off x="10179056" y="6379609"/>
                <a:ext cx="84600" cy="16560"/>
              </p14:xfrm>
            </p:contentPart>
          </mc:Choice>
          <mc:Fallback xmlns="">
            <p:pic>
              <p:nvPicPr>
                <p:cNvPr id="69" name="Tinta 68">
                  <a:extLst>
                    <a:ext uri="{FF2B5EF4-FFF2-40B4-BE49-F238E27FC236}">
                      <a16:creationId xmlns:a16="http://schemas.microsoft.com/office/drawing/2014/main" id="{AB0A9814-8C8E-44A6-8382-2BEADB76F702}"/>
                    </a:ext>
                  </a:extLst>
                </p:cNvPr>
                <p:cNvPicPr/>
                <p:nvPr/>
              </p:nvPicPr>
              <p:blipFill>
                <a:blip r:embed="rId115"/>
                <a:stretch>
                  <a:fillRect/>
                </a:stretch>
              </p:blipFill>
              <p:spPr>
                <a:xfrm>
                  <a:off x="10174736" y="6375289"/>
                  <a:ext cx="93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Tinta 69">
                  <a:extLst>
                    <a:ext uri="{FF2B5EF4-FFF2-40B4-BE49-F238E27FC236}">
                      <a16:creationId xmlns:a16="http://schemas.microsoft.com/office/drawing/2014/main" id="{573A7E01-C216-4D03-A5DC-14C09C2ECB9A}"/>
                    </a:ext>
                  </a:extLst>
                </p14:cNvPr>
                <p14:cNvContentPartPr/>
                <p14:nvPr/>
              </p14:nvContentPartPr>
              <p14:xfrm>
                <a:off x="10423856" y="6280969"/>
                <a:ext cx="159120" cy="155880"/>
              </p14:xfrm>
            </p:contentPart>
          </mc:Choice>
          <mc:Fallback xmlns="">
            <p:pic>
              <p:nvPicPr>
                <p:cNvPr id="70" name="Tinta 69">
                  <a:extLst>
                    <a:ext uri="{FF2B5EF4-FFF2-40B4-BE49-F238E27FC236}">
                      <a16:creationId xmlns:a16="http://schemas.microsoft.com/office/drawing/2014/main" id="{573A7E01-C216-4D03-A5DC-14C09C2ECB9A}"/>
                    </a:ext>
                  </a:extLst>
                </p:cNvPr>
                <p:cNvPicPr/>
                <p:nvPr/>
              </p:nvPicPr>
              <p:blipFill>
                <a:blip r:embed="rId117"/>
                <a:stretch>
                  <a:fillRect/>
                </a:stretch>
              </p:blipFill>
              <p:spPr>
                <a:xfrm>
                  <a:off x="10419536" y="6276649"/>
                  <a:ext cx="167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Tinta 70">
                  <a:extLst>
                    <a:ext uri="{FF2B5EF4-FFF2-40B4-BE49-F238E27FC236}">
                      <a16:creationId xmlns:a16="http://schemas.microsoft.com/office/drawing/2014/main" id="{5B2F1D6A-A5D7-492F-9695-E824BE6AF518}"/>
                    </a:ext>
                  </a:extLst>
                </p14:cNvPr>
                <p14:cNvContentPartPr/>
                <p14:nvPr/>
              </p14:nvContentPartPr>
              <p14:xfrm>
                <a:off x="10627256" y="6285649"/>
                <a:ext cx="93240" cy="160200"/>
              </p14:xfrm>
            </p:contentPart>
          </mc:Choice>
          <mc:Fallback xmlns="">
            <p:pic>
              <p:nvPicPr>
                <p:cNvPr id="71" name="Tinta 70">
                  <a:extLst>
                    <a:ext uri="{FF2B5EF4-FFF2-40B4-BE49-F238E27FC236}">
                      <a16:creationId xmlns:a16="http://schemas.microsoft.com/office/drawing/2014/main" id="{5B2F1D6A-A5D7-492F-9695-E824BE6AF518}"/>
                    </a:ext>
                  </a:extLst>
                </p:cNvPr>
                <p:cNvPicPr/>
                <p:nvPr/>
              </p:nvPicPr>
              <p:blipFill>
                <a:blip r:embed="rId119"/>
                <a:stretch>
                  <a:fillRect/>
                </a:stretch>
              </p:blipFill>
              <p:spPr>
                <a:xfrm>
                  <a:off x="10622936" y="6281329"/>
                  <a:ext cx="101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Tinta 71">
                  <a:extLst>
                    <a:ext uri="{FF2B5EF4-FFF2-40B4-BE49-F238E27FC236}">
                      <a16:creationId xmlns:a16="http://schemas.microsoft.com/office/drawing/2014/main" id="{8D347FD5-78FE-4D3D-AC7F-B1ECBF1D7900}"/>
                    </a:ext>
                  </a:extLst>
                </p14:cNvPr>
                <p14:cNvContentPartPr/>
                <p14:nvPr/>
              </p14:nvContentPartPr>
              <p14:xfrm>
                <a:off x="10638416" y="6337129"/>
                <a:ext cx="104400" cy="3240"/>
              </p14:xfrm>
            </p:contentPart>
          </mc:Choice>
          <mc:Fallback xmlns="">
            <p:pic>
              <p:nvPicPr>
                <p:cNvPr id="72" name="Tinta 71">
                  <a:extLst>
                    <a:ext uri="{FF2B5EF4-FFF2-40B4-BE49-F238E27FC236}">
                      <a16:creationId xmlns:a16="http://schemas.microsoft.com/office/drawing/2014/main" id="{8D347FD5-78FE-4D3D-AC7F-B1ECBF1D7900}"/>
                    </a:ext>
                  </a:extLst>
                </p:cNvPr>
                <p:cNvPicPr/>
                <p:nvPr/>
              </p:nvPicPr>
              <p:blipFill>
                <a:blip r:embed="rId121"/>
                <a:stretch>
                  <a:fillRect/>
                </a:stretch>
              </p:blipFill>
              <p:spPr>
                <a:xfrm>
                  <a:off x="10634096" y="6332809"/>
                  <a:ext cx="11304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Tinta 72">
                  <a:extLst>
                    <a:ext uri="{FF2B5EF4-FFF2-40B4-BE49-F238E27FC236}">
                      <a16:creationId xmlns:a16="http://schemas.microsoft.com/office/drawing/2014/main" id="{D735C5C8-F770-4C6B-B03C-3E2E2229665F}"/>
                    </a:ext>
                  </a:extLst>
                </p14:cNvPr>
                <p14:cNvContentPartPr/>
                <p14:nvPr/>
              </p14:nvContentPartPr>
              <p14:xfrm>
                <a:off x="10809416" y="6260089"/>
                <a:ext cx="83160" cy="164880"/>
              </p14:xfrm>
            </p:contentPart>
          </mc:Choice>
          <mc:Fallback xmlns="">
            <p:pic>
              <p:nvPicPr>
                <p:cNvPr id="73" name="Tinta 72">
                  <a:extLst>
                    <a:ext uri="{FF2B5EF4-FFF2-40B4-BE49-F238E27FC236}">
                      <a16:creationId xmlns:a16="http://schemas.microsoft.com/office/drawing/2014/main" id="{D735C5C8-F770-4C6B-B03C-3E2E2229665F}"/>
                    </a:ext>
                  </a:extLst>
                </p:cNvPr>
                <p:cNvPicPr/>
                <p:nvPr/>
              </p:nvPicPr>
              <p:blipFill>
                <a:blip r:embed="rId123"/>
                <a:stretch>
                  <a:fillRect/>
                </a:stretch>
              </p:blipFill>
              <p:spPr>
                <a:xfrm>
                  <a:off x="10805096" y="6255769"/>
                  <a:ext cx="91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Tinta 73">
                  <a:extLst>
                    <a:ext uri="{FF2B5EF4-FFF2-40B4-BE49-F238E27FC236}">
                      <a16:creationId xmlns:a16="http://schemas.microsoft.com/office/drawing/2014/main" id="{792EBCFB-84A6-4121-B71A-6ED6071CA3E7}"/>
                    </a:ext>
                  </a:extLst>
                </p14:cNvPr>
                <p14:cNvContentPartPr/>
                <p14:nvPr/>
              </p14:nvContentPartPr>
              <p14:xfrm>
                <a:off x="10972856" y="6257209"/>
                <a:ext cx="98640" cy="162720"/>
              </p14:xfrm>
            </p:contentPart>
          </mc:Choice>
          <mc:Fallback xmlns="">
            <p:pic>
              <p:nvPicPr>
                <p:cNvPr id="74" name="Tinta 73">
                  <a:extLst>
                    <a:ext uri="{FF2B5EF4-FFF2-40B4-BE49-F238E27FC236}">
                      <a16:creationId xmlns:a16="http://schemas.microsoft.com/office/drawing/2014/main" id="{792EBCFB-84A6-4121-B71A-6ED6071CA3E7}"/>
                    </a:ext>
                  </a:extLst>
                </p:cNvPr>
                <p:cNvPicPr/>
                <p:nvPr/>
              </p:nvPicPr>
              <p:blipFill>
                <a:blip r:embed="rId125"/>
                <a:stretch>
                  <a:fillRect/>
                </a:stretch>
              </p:blipFill>
              <p:spPr>
                <a:xfrm>
                  <a:off x="10968536" y="6252889"/>
                  <a:ext cx="107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Tinta 74">
                  <a:extLst>
                    <a:ext uri="{FF2B5EF4-FFF2-40B4-BE49-F238E27FC236}">
                      <a16:creationId xmlns:a16="http://schemas.microsoft.com/office/drawing/2014/main" id="{F28D76EC-F658-4867-9EC0-85F0A532B112}"/>
                    </a:ext>
                  </a:extLst>
                </p14:cNvPr>
                <p14:cNvContentPartPr/>
                <p14:nvPr/>
              </p14:nvContentPartPr>
              <p14:xfrm>
                <a:off x="11010656" y="6325609"/>
                <a:ext cx="95760" cy="14400"/>
              </p14:xfrm>
            </p:contentPart>
          </mc:Choice>
          <mc:Fallback xmlns="">
            <p:pic>
              <p:nvPicPr>
                <p:cNvPr id="75" name="Tinta 74">
                  <a:extLst>
                    <a:ext uri="{FF2B5EF4-FFF2-40B4-BE49-F238E27FC236}">
                      <a16:creationId xmlns:a16="http://schemas.microsoft.com/office/drawing/2014/main" id="{F28D76EC-F658-4867-9EC0-85F0A532B112}"/>
                    </a:ext>
                  </a:extLst>
                </p:cNvPr>
                <p:cNvPicPr/>
                <p:nvPr/>
              </p:nvPicPr>
              <p:blipFill>
                <a:blip r:embed="rId127"/>
                <a:stretch>
                  <a:fillRect/>
                </a:stretch>
              </p:blipFill>
              <p:spPr>
                <a:xfrm>
                  <a:off x="11006336" y="6321289"/>
                  <a:ext cx="104400" cy="23040"/>
                </a:xfrm>
                <a:prstGeom prst="rect">
                  <a:avLst/>
                </a:prstGeom>
              </p:spPr>
            </p:pic>
          </mc:Fallback>
        </mc:AlternateContent>
      </p:gr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de padrão, como operação unipolar e diferencial de corrente ou de tensão.</a:t>
            </a:r>
            <a:r>
              <a:rPr lang="pt-BR" sz="2400" dirty="0"/>
              <a:t> </a:t>
            </a:r>
            <a:br>
              <a:rPr lang="pt-BR" sz="2200" dirty="0"/>
            </a:br>
            <a:endParaRPr lang="pt-BR" sz="2600" dirty="0"/>
          </a:p>
        </p:txBody>
      </p:sp>
      <p:grpSp>
        <p:nvGrpSpPr>
          <p:cNvPr id="18" name="Agrupar 17">
            <a:extLst>
              <a:ext uri="{FF2B5EF4-FFF2-40B4-BE49-F238E27FC236}">
                <a16:creationId xmlns:a16="http://schemas.microsoft.com/office/drawing/2014/main" id="{4B783CBC-3143-4DC4-B4C8-B84C5BA8D5D5}"/>
              </a:ext>
            </a:extLst>
          </p:cNvPr>
          <p:cNvGrpSpPr/>
          <p:nvPr/>
        </p:nvGrpSpPr>
        <p:grpSpPr>
          <a:xfrm>
            <a:off x="6257040" y="2945460"/>
            <a:ext cx="1733040" cy="1187640"/>
            <a:chOff x="6257040" y="2945460"/>
            <a:chExt cx="1733040" cy="11876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F69AC5EB-2D6A-45FB-B817-D419C5A2C5D6}"/>
                    </a:ext>
                  </a:extLst>
                </p14:cNvPr>
                <p14:cNvContentPartPr/>
                <p14:nvPr/>
              </p14:nvContentPartPr>
              <p14:xfrm>
                <a:off x="7299240" y="2945460"/>
                <a:ext cx="222480" cy="1187640"/>
              </p14:xfrm>
            </p:contentPart>
          </mc:Choice>
          <mc:Fallback xmlns="">
            <p:pic>
              <p:nvPicPr>
                <p:cNvPr id="2" name="Tinta 1">
                  <a:extLst>
                    <a:ext uri="{FF2B5EF4-FFF2-40B4-BE49-F238E27FC236}">
                      <a16:creationId xmlns:a16="http://schemas.microsoft.com/office/drawing/2014/main" id="{F69AC5EB-2D6A-45FB-B817-D419C5A2C5D6}"/>
                    </a:ext>
                  </a:extLst>
                </p:cNvPr>
                <p:cNvPicPr/>
                <p:nvPr/>
              </p:nvPicPr>
              <p:blipFill>
                <a:blip r:embed="rId3"/>
                <a:stretch>
                  <a:fillRect/>
                </a:stretch>
              </p:blipFill>
              <p:spPr>
                <a:xfrm>
                  <a:off x="7294920" y="2941140"/>
                  <a:ext cx="231120" cy="119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2FD779E-5533-4E40-8178-F6DCCBD5932D}"/>
                    </a:ext>
                  </a:extLst>
                </p14:cNvPr>
                <p14:cNvContentPartPr/>
                <p14:nvPr/>
              </p14:nvContentPartPr>
              <p14:xfrm>
                <a:off x="7605960" y="3522180"/>
                <a:ext cx="243720" cy="10080"/>
              </p14:xfrm>
            </p:contentPart>
          </mc:Choice>
          <mc:Fallback xmlns="">
            <p:pic>
              <p:nvPicPr>
                <p:cNvPr id="3" name="Tinta 2">
                  <a:extLst>
                    <a:ext uri="{FF2B5EF4-FFF2-40B4-BE49-F238E27FC236}">
                      <a16:creationId xmlns:a16="http://schemas.microsoft.com/office/drawing/2014/main" id="{52FD779E-5533-4E40-8178-F6DCCBD5932D}"/>
                    </a:ext>
                  </a:extLst>
                </p:cNvPr>
                <p:cNvPicPr/>
                <p:nvPr/>
              </p:nvPicPr>
              <p:blipFill>
                <a:blip r:embed="rId5"/>
                <a:stretch>
                  <a:fillRect/>
                </a:stretch>
              </p:blipFill>
              <p:spPr>
                <a:xfrm>
                  <a:off x="7601640" y="3517860"/>
                  <a:ext cx="252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223AA3FE-224B-4FB9-9AFB-C3820D43A9B4}"/>
                    </a:ext>
                  </a:extLst>
                </p14:cNvPr>
                <p14:cNvContentPartPr/>
                <p14:nvPr/>
              </p14:nvContentPartPr>
              <p14:xfrm>
                <a:off x="7546560" y="3452700"/>
                <a:ext cx="128880" cy="155160"/>
              </p14:xfrm>
            </p:contentPart>
          </mc:Choice>
          <mc:Fallback xmlns="">
            <p:pic>
              <p:nvPicPr>
                <p:cNvPr id="5" name="Tinta 4">
                  <a:extLst>
                    <a:ext uri="{FF2B5EF4-FFF2-40B4-BE49-F238E27FC236}">
                      <a16:creationId xmlns:a16="http://schemas.microsoft.com/office/drawing/2014/main" id="{223AA3FE-224B-4FB9-9AFB-C3820D43A9B4}"/>
                    </a:ext>
                  </a:extLst>
                </p:cNvPr>
                <p:cNvPicPr/>
                <p:nvPr/>
              </p:nvPicPr>
              <p:blipFill>
                <a:blip r:embed="rId7"/>
                <a:stretch>
                  <a:fillRect/>
                </a:stretch>
              </p:blipFill>
              <p:spPr>
                <a:xfrm>
                  <a:off x="7542240" y="3448380"/>
                  <a:ext cx="137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0DD89978-34B6-416A-B877-30EC31A71833}"/>
                    </a:ext>
                  </a:extLst>
                </p14:cNvPr>
                <p14:cNvContentPartPr/>
                <p14:nvPr/>
              </p14:nvContentPartPr>
              <p14:xfrm>
                <a:off x="7778400" y="3526140"/>
                <a:ext cx="211680" cy="10800"/>
              </p14:xfrm>
            </p:contentPart>
          </mc:Choice>
          <mc:Fallback xmlns="">
            <p:pic>
              <p:nvPicPr>
                <p:cNvPr id="7" name="Tinta 6">
                  <a:extLst>
                    <a:ext uri="{FF2B5EF4-FFF2-40B4-BE49-F238E27FC236}">
                      <a16:creationId xmlns:a16="http://schemas.microsoft.com/office/drawing/2014/main" id="{0DD89978-34B6-416A-B877-30EC31A71833}"/>
                    </a:ext>
                  </a:extLst>
                </p:cNvPr>
                <p:cNvPicPr/>
                <p:nvPr/>
              </p:nvPicPr>
              <p:blipFill>
                <a:blip r:embed="rId9"/>
                <a:stretch>
                  <a:fillRect/>
                </a:stretch>
              </p:blipFill>
              <p:spPr>
                <a:xfrm>
                  <a:off x="7774080" y="3521820"/>
                  <a:ext cx="2203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6F9D68BB-86F0-470F-9D46-109B4FB81938}"/>
                    </a:ext>
                  </a:extLst>
                </p14:cNvPr>
                <p14:cNvContentPartPr/>
                <p14:nvPr/>
              </p14:nvContentPartPr>
              <p14:xfrm>
                <a:off x="7377000" y="2950860"/>
                <a:ext cx="360" cy="360"/>
              </p14:xfrm>
            </p:contentPart>
          </mc:Choice>
          <mc:Fallback xmlns="">
            <p:pic>
              <p:nvPicPr>
                <p:cNvPr id="9" name="Tinta 8">
                  <a:extLst>
                    <a:ext uri="{FF2B5EF4-FFF2-40B4-BE49-F238E27FC236}">
                      <a16:creationId xmlns:a16="http://schemas.microsoft.com/office/drawing/2014/main" id="{6F9D68BB-86F0-470F-9D46-109B4FB81938}"/>
                    </a:ext>
                  </a:extLst>
                </p:cNvPr>
                <p:cNvPicPr/>
                <p:nvPr/>
              </p:nvPicPr>
              <p:blipFill>
                <a:blip r:embed="rId11"/>
                <a:stretch>
                  <a:fillRect/>
                </a:stretch>
              </p:blipFill>
              <p:spPr>
                <a:xfrm>
                  <a:off x="7372680" y="29465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Tinta 9">
                  <a:extLst>
                    <a:ext uri="{FF2B5EF4-FFF2-40B4-BE49-F238E27FC236}">
                      <a16:creationId xmlns:a16="http://schemas.microsoft.com/office/drawing/2014/main" id="{5D30FAFA-CFD2-4ADC-B8CC-F1285435AB47}"/>
                    </a:ext>
                  </a:extLst>
                </p14:cNvPr>
                <p14:cNvContentPartPr/>
                <p14:nvPr/>
              </p14:nvContentPartPr>
              <p14:xfrm>
                <a:off x="6747720" y="2970660"/>
                <a:ext cx="656640" cy="597240"/>
              </p14:xfrm>
            </p:contentPart>
          </mc:Choice>
          <mc:Fallback xmlns="">
            <p:pic>
              <p:nvPicPr>
                <p:cNvPr id="10" name="Tinta 9">
                  <a:extLst>
                    <a:ext uri="{FF2B5EF4-FFF2-40B4-BE49-F238E27FC236}">
                      <a16:creationId xmlns:a16="http://schemas.microsoft.com/office/drawing/2014/main" id="{5D30FAFA-CFD2-4ADC-B8CC-F1285435AB47}"/>
                    </a:ext>
                  </a:extLst>
                </p:cNvPr>
                <p:cNvPicPr/>
                <p:nvPr/>
              </p:nvPicPr>
              <p:blipFill>
                <a:blip r:embed="rId13"/>
                <a:stretch>
                  <a:fillRect/>
                </a:stretch>
              </p:blipFill>
              <p:spPr>
                <a:xfrm>
                  <a:off x="6743400" y="2966340"/>
                  <a:ext cx="66528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Tinta 10">
                  <a:extLst>
                    <a:ext uri="{FF2B5EF4-FFF2-40B4-BE49-F238E27FC236}">
                      <a16:creationId xmlns:a16="http://schemas.microsoft.com/office/drawing/2014/main" id="{AD74F85F-DCA5-488F-BF85-19F99A16EE27}"/>
                    </a:ext>
                  </a:extLst>
                </p14:cNvPr>
                <p14:cNvContentPartPr/>
                <p14:nvPr/>
              </p14:nvContentPartPr>
              <p14:xfrm>
                <a:off x="6505800" y="3557100"/>
                <a:ext cx="506520" cy="14040"/>
              </p14:xfrm>
            </p:contentPart>
          </mc:Choice>
          <mc:Fallback xmlns="">
            <p:pic>
              <p:nvPicPr>
                <p:cNvPr id="11" name="Tinta 10">
                  <a:extLst>
                    <a:ext uri="{FF2B5EF4-FFF2-40B4-BE49-F238E27FC236}">
                      <a16:creationId xmlns:a16="http://schemas.microsoft.com/office/drawing/2014/main" id="{AD74F85F-DCA5-488F-BF85-19F99A16EE27}"/>
                    </a:ext>
                  </a:extLst>
                </p:cNvPr>
                <p:cNvPicPr/>
                <p:nvPr/>
              </p:nvPicPr>
              <p:blipFill>
                <a:blip r:embed="rId15"/>
                <a:stretch>
                  <a:fillRect/>
                </a:stretch>
              </p:blipFill>
              <p:spPr>
                <a:xfrm>
                  <a:off x="6501480" y="3552780"/>
                  <a:ext cx="515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C43691EB-1900-44B5-AEDA-A3B5AA46CEFB}"/>
                    </a:ext>
                  </a:extLst>
                </p14:cNvPr>
                <p14:cNvContentPartPr/>
                <p14:nvPr/>
              </p14:nvContentPartPr>
              <p14:xfrm>
                <a:off x="6654480" y="3676620"/>
                <a:ext cx="226080" cy="5040"/>
              </p14:xfrm>
            </p:contentPart>
          </mc:Choice>
          <mc:Fallback xmlns="">
            <p:pic>
              <p:nvPicPr>
                <p:cNvPr id="12" name="Tinta 11">
                  <a:extLst>
                    <a:ext uri="{FF2B5EF4-FFF2-40B4-BE49-F238E27FC236}">
                      <a16:creationId xmlns:a16="http://schemas.microsoft.com/office/drawing/2014/main" id="{C43691EB-1900-44B5-AEDA-A3B5AA46CEFB}"/>
                    </a:ext>
                  </a:extLst>
                </p:cNvPr>
                <p:cNvPicPr/>
                <p:nvPr/>
              </p:nvPicPr>
              <p:blipFill>
                <a:blip r:embed="rId17"/>
                <a:stretch>
                  <a:fillRect/>
                </a:stretch>
              </p:blipFill>
              <p:spPr>
                <a:xfrm>
                  <a:off x="6650160" y="3672300"/>
                  <a:ext cx="2347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688922E7-944D-412D-B848-D87E199FDFDD}"/>
                    </a:ext>
                  </a:extLst>
                </p14:cNvPr>
                <p14:cNvContentPartPr/>
                <p14:nvPr/>
              </p14:nvContentPartPr>
              <p14:xfrm>
                <a:off x="6809280" y="3688500"/>
                <a:ext cx="696240" cy="442800"/>
              </p14:xfrm>
            </p:contentPart>
          </mc:Choice>
          <mc:Fallback xmlns="">
            <p:pic>
              <p:nvPicPr>
                <p:cNvPr id="13" name="Tinta 12">
                  <a:extLst>
                    <a:ext uri="{FF2B5EF4-FFF2-40B4-BE49-F238E27FC236}">
                      <a16:creationId xmlns:a16="http://schemas.microsoft.com/office/drawing/2014/main" id="{688922E7-944D-412D-B848-D87E199FDFDD}"/>
                    </a:ext>
                  </a:extLst>
                </p:cNvPr>
                <p:cNvPicPr/>
                <p:nvPr/>
              </p:nvPicPr>
              <p:blipFill>
                <a:blip r:embed="rId19"/>
                <a:stretch>
                  <a:fillRect/>
                </a:stretch>
              </p:blipFill>
              <p:spPr>
                <a:xfrm>
                  <a:off x="6804960" y="3684180"/>
                  <a:ext cx="7048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Tinta 14">
                  <a:extLst>
                    <a:ext uri="{FF2B5EF4-FFF2-40B4-BE49-F238E27FC236}">
                      <a16:creationId xmlns:a16="http://schemas.microsoft.com/office/drawing/2014/main" id="{03621510-050E-4658-B08A-D81CDE576A4E}"/>
                    </a:ext>
                  </a:extLst>
                </p14:cNvPr>
                <p14:cNvContentPartPr/>
                <p14:nvPr/>
              </p14:nvContentPartPr>
              <p14:xfrm>
                <a:off x="6257040" y="3524700"/>
                <a:ext cx="81360" cy="204480"/>
              </p14:xfrm>
            </p:contentPart>
          </mc:Choice>
          <mc:Fallback xmlns="">
            <p:pic>
              <p:nvPicPr>
                <p:cNvPr id="15" name="Tinta 14">
                  <a:extLst>
                    <a:ext uri="{FF2B5EF4-FFF2-40B4-BE49-F238E27FC236}">
                      <a16:creationId xmlns:a16="http://schemas.microsoft.com/office/drawing/2014/main" id="{03621510-050E-4658-B08A-D81CDE576A4E}"/>
                    </a:ext>
                  </a:extLst>
                </p:cNvPr>
                <p:cNvPicPr/>
                <p:nvPr/>
              </p:nvPicPr>
              <p:blipFill>
                <a:blip r:embed="rId21"/>
                <a:stretch>
                  <a:fillRect/>
                </a:stretch>
              </p:blipFill>
              <p:spPr>
                <a:xfrm>
                  <a:off x="6252720" y="3520380"/>
                  <a:ext cx="90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Tinta 15">
                  <a:extLst>
                    <a:ext uri="{FF2B5EF4-FFF2-40B4-BE49-F238E27FC236}">
                      <a16:creationId xmlns:a16="http://schemas.microsoft.com/office/drawing/2014/main" id="{D45B819C-092C-42C2-ABFB-4F29D9490ADE}"/>
                    </a:ext>
                  </a:extLst>
                </p14:cNvPr>
                <p14:cNvContentPartPr/>
                <p14:nvPr/>
              </p14:nvContentPartPr>
              <p14:xfrm>
                <a:off x="6280800" y="3521100"/>
                <a:ext cx="97560" cy="32040"/>
              </p14:xfrm>
            </p:contentPart>
          </mc:Choice>
          <mc:Fallback xmlns="">
            <p:pic>
              <p:nvPicPr>
                <p:cNvPr id="16" name="Tinta 15">
                  <a:extLst>
                    <a:ext uri="{FF2B5EF4-FFF2-40B4-BE49-F238E27FC236}">
                      <a16:creationId xmlns:a16="http://schemas.microsoft.com/office/drawing/2014/main" id="{D45B819C-092C-42C2-ABFB-4F29D9490ADE}"/>
                    </a:ext>
                  </a:extLst>
                </p:cNvPr>
                <p:cNvPicPr/>
                <p:nvPr/>
              </p:nvPicPr>
              <p:blipFill>
                <a:blip r:embed="rId23"/>
                <a:stretch>
                  <a:fillRect/>
                </a:stretch>
              </p:blipFill>
              <p:spPr>
                <a:xfrm>
                  <a:off x="6276480" y="3516780"/>
                  <a:ext cx="106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Tinta 16">
                  <a:extLst>
                    <a:ext uri="{FF2B5EF4-FFF2-40B4-BE49-F238E27FC236}">
                      <a16:creationId xmlns:a16="http://schemas.microsoft.com/office/drawing/2014/main" id="{FDFCCEFA-D290-4E40-B612-E557E17D540A}"/>
                    </a:ext>
                  </a:extLst>
                </p14:cNvPr>
                <p14:cNvContentPartPr/>
                <p14:nvPr/>
              </p14:nvContentPartPr>
              <p14:xfrm>
                <a:off x="6412560" y="3544500"/>
                <a:ext cx="79200" cy="174600"/>
              </p14:xfrm>
            </p:contentPart>
          </mc:Choice>
          <mc:Fallback xmlns="">
            <p:pic>
              <p:nvPicPr>
                <p:cNvPr id="17" name="Tinta 16">
                  <a:extLst>
                    <a:ext uri="{FF2B5EF4-FFF2-40B4-BE49-F238E27FC236}">
                      <a16:creationId xmlns:a16="http://schemas.microsoft.com/office/drawing/2014/main" id="{FDFCCEFA-D290-4E40-B612-E557E17D540A}"/>
                    </a:ext>
                  </a:extLst>
                </p:cNvPr>
                <p:cNvPicPr/>
                <p:nvPr/>
              </p:nvPicPr>
              <p:blipFill>
                <a:blip r:embed="rId25"/>
                <a:stretch>
                  <a:fillRect/>
                </a:stretch>
              </p:blipFill>
              <p:spPr>
                <a:xfrm>
                  <a:off x="6408240" y="3540180"/>
                  <a:ext cx="87840" cy="183240"/>
                </a:xfrm>
                <a:prstGeom prst="rect">
                  <a:avLst/>
                </a:prstGeom>
              </p:spPr>
            </p:pic>
          </mc:Fallback>
        </mc:AlternateContent>
      </p:grpSp>
      <p:grpSp>
        <p:nvGrpSpPr>
          <p:cNvPr id="23" name="Agrupar 22">
            <a:extLst>
              <a:ext uri="{FF2B5EF4-FFF2-40B4-BE49-F238E27FC236}">
                <a16:creationId xmlns:a16="http://schemas.microsoft.com/office/drawing/2014/main" id="{11275289-20CA-4D03-A729-311735C041C0}"/>
              </a:ext>
            </a:extLst>
          </p:cNvPr>
          <p:cNvGrpSpPr/>
          <p:nvPr/>
        </p:nvGrpSpPr>
        <p:grpSpPr>
          <a:xfrm>
            <a:off x="7344960" y="4090980"/>
            <a:ext cx="250920" cy="447120"/>
            <a:chOff x="7344960" y="4090980"/>
            <a:chExt cx="250920" cy="447120"/>
          </a:xfrm>
        </p:grpSpPr>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1CC3C129-1CC0-4177-B0DB-1B0E21A4CFBB}"/>
                    </a:ext>
                  </a:extLst>
                </p14:cNvPr>
                <p14:cNvContentPartPr/>
                <p14:nvPr/>
              </p14:nvContentPartPr>
              <p14:xfrm>
                <a:off x="7426320" y="4090980"/>
                <a:ext cx="41760" cy="301680"/>
              </p14:xfrm>
            </p:contentPart>
          </mc:Choice>
          <mc:Fallback xmlns="">
            <p:pic>
              <p:nvPicPr>
                <p:cNvPr id="19" name="Tinta 18">
                  <a:extLst>
                    <a:ext uri="{FF2B5EF4-FFF2-40B4-BE49-F238E27FC236}">
                      <a16:creationId xmlns:a16="http://schemas.microsoft.com/office/drawing/2014/main" id="{1CC3C129-1CC0-4177-B0DB-1B0E21A4CFBB}"/>
                    </a:ext>
                  </a:extLst>
                </p:cNvPr>
                <p:cNvPicPr/>
                <p:nvPr/>
              </p:nvPicPr>
              <p:blipFill>
                <a:blip r:embed="rId27"/>
                <a:stretch>
                  <a:fillRect/>
                </a:stretch>
              </p:blipFill>
              <p:spPr>
                <a:xfrm>
                  <a:off x="7422000" y="4086660"/>
                  <a:ext cx="504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Tinta 19">
                  <a:extLst>
                    <a:ext uri="{FF2B5EF4-FFF2-40B4-BE49-F238E27FC236}">
                      <a16:creationId xmlns:a16="http://schemas.microsoft.com/office/drawing/2014/main" id="{D519580F-7308-4F65-BC27-7574D2AE74C6}"/>
                    </a:ext>
                  </a:extLst>
                </p14:cNvPr>
                <p14:cNvContentPartPr/>
                <p14:nvPr/>
              </p14:nvContentPartPr>
              <p14:xfrm>
                <a:off x="7344960" y="4366740"/>
                <a:ext cx="250920" cy="30240"/>
              </p14:xfrm>
            </p:contentPart>
          </mc:Choice>
          <mc:Fallback xmlns="">
            <p:pic>
              <p:nvPicPr>
                <p:cNvPr id="20" name="Tinta 19">
                  <a:extLst>
                    <a:ext uri="{FF2B5EF4-FFF2-40B4-BE49-F238E27FC236}">
                      <a16:creationId xmlns:a16="http://schemas.microsoft.com/office/drawing/2014/main" id="{D519580F-7308-4F65-BC27-7574D2AE74C6}"/>
                    </a:ext>
                  </a:extLst>
                </p:cNvPr>
                <p:cNvPicPr/>
                <p:nvPr/>
              </p:nvPicPr>
              <p:blipFill>
                <a:blip r:embed="rId29"/>
                <a:stretch>
                  <a:fillRect/>
                </a:stretch>
              </p:blipFill>
              <p:spPr>
                <a:xfrm>
                  <a:off x="7340640" y="4362420"/>
                  <a:ext cx="259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Tinta 20">
                  <a:extLst>
                    <a:ext uri="{FF2B5EF4-FFF2-40B4-BE49-F238E27FC236}">
                      <a16:creationId xmlns:a16="http://schemas.microsoft.com/office/drawing/2014/main" id="{7766EE65-055A-41CD-92CD-AC34239E35D6}"/>
                    </a:ext>
                  </a:extLst>
                </p14:cNvPr>
                <p14:cNvContentPartPr/>
                <p14:nvPr/>
              </p14:nvContentPartPr>
              <p14:xfrm>
                <a:off x="7416240" y="4427940"/>
                <a:ext cx="102960" cy="11160"/>
              </p14:xfrm>
            </p:contentPart>
          </mc:Choice>
          <mc:Fallback xmlns="">
            <p:pic>
              <p:nvPicPr>
                <p:cNvPr id="21" name="Tinta 20">
                  <a:extLst>
                    <a:ext uri="{FF2B5EF4-FFF2-40B4-BE49-F238E27FC236}">
                      <a16:creationId xmlns:a16="http://schemas.microsoft.com/office/drawing/2014/main" id="{7766EE65-055A-41CD-92CD-AC34239E35D6}"/>
                    </a:ext>
                  </a:extLst>
                </p:cNvPr>
                <p:cNvPicPr/>
                <p:nvPr/>
              </p:nvPicPr>
              <p:blipFill>
                <a:blip r:embed="rId31"/>
                <a:stretch>
                  <a:fillRect/>
                </a:stretch>
              </p:blipFill>
              <p:spPr>
                <a:xfrm>
                  <a:off x="7411920" y="4423620"/>
                  <a:ext cx="11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Tinta 21">
                  <a:extLst>
                    <a:ext uri="{FF2B5EF4-FFF2-40B4-BE49-F238E27FC236}">
                      <a16:creationId xmlns:a16="http://schemas.microsoft.com/office/drawing/2014/main" id="{5B8C43BA-6AB8-4662-8138-9F1E01C45248}"/>
                    </a:ext>
                  </a:extLst>
                </p14:cNvPr>
                <p14:cNvContentPartPr/>
                <p14:nvPr/>
              </p14:nvContentPartPr>
              <p14:xfrm>
                <a:off x="7482120" y="4527660"/>
                <a:ext cx="25200" cy="10440"/>
              </p14:xfrm>
            </p:contentPart>
          </mc:Choice>
          <mc:Fallback xmlns="">
            <p:pic>
              <p:nvPicPr>
                <p:cNvPr id="22" name="Tinta 21">
                  <a:extLst>
                    <a:ext uri="{FF2B5EF4-FFF2-40B4-BE49-F238E27FC236}">
                      <a16:creationId xmlns:a16="http://schemas.microsoft.com/office/drawing/2014/main" id="{5B8C43BA-6AB8-4662-8138-9F1E01C45248}"/>
                    </a:ext>
                  </a:extLst>
                </p:cNvPr>
                <p:cNvPicPr/>
                <p:nvPr/>
              </p:nvPicPr>
              <p:blipFill>
                <a:blip r:embed="rId33"/>
                <a:stretch>
                  <a:fillRect/>
                </a:stretch>
              </p:blipFill>
              <p:spPr>
                <a:xfrm>
                  <a:off x="7477800" y="4523340"/>
                  <a:ext cx="33840" cy="19080"/>
                </a:xfrm>
                <a:prstGeom prst="rect">
                  <a:avLst/>
                </a:prstGeom>
              </p:spPr>
            </p:pic>
          </mc:Fallback>
        </mc:AlternateContent>
      </p:grpSp>
      <p:grpSp>
        <p:nvGrpSpPr>
          <p:cNvPr id="29" name="Agrupar 28">
            <a:extLst>
              <a:ext uri="{FF2B5EF4-FFF2-40B4-BE49-F238E27FC236}">
                <a16:creationId xmlns:a16="http://schemas.microsoft.com/office/drawing/2014/main" id="{47A295C5-BCF8-493B-8AC4-F05668AAF053}"/>
              </a:ext>
            </a:extLst>
          </p:cNvPr>
          <p:cNvGrpSpPr/>
          <p:nvPr/>
        </p:nvGrpSpPr>
        <p:grpSpPr>
          <a:xfrm>
            <a:off x="8261520" y="3487260"/>
            <a:ext cx="578520" cy="170640"/>
            <a:chOff x="8261520" y="3487260"/>
            <a:chExt cx="578520" cy="170640"/>
          </a:xfrm>
        </p:grpSpPr>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C547206F-B9EA-4937-8862-3BD86B6B5FD8}"/>
                    </a:ext>
                  </a:extLst>
                </p14:cNvPr>
                <p14:cNvContentPartPr/>
                <p14:nvPr/>
              </p14:nvContentPartPr>
              <p14:xfrm>
                <a:off x="8261520" y="3520380"/>
                <a:ext cx="91800" cy="108720"/>
              </p14:xfrm>
            </p:contentPart>
          </mc:Choice>
          <mc:Fallback xmlns="">
            <p:pic>
              <p:nvPicPr>
                <p:cNvPr id="24" name="Tinta 23">
                  <a:extLst>
                    <a:ext uri="{FF2B5EF4-FFF2-40B4-BE49-F238E27FC236}">
                      <a16:creationId xmlns:a16="http://schemas.microsoft.com/office/drawing/2014/main" id="{C547206F-B9EA-4937-8862-3BD86B6B5FD8}"/>
                    </a:ext>
                  </a:extLst>
                </p:cNvPr>
                <p:cNvPicPr/>
                <p:nvPr/>
              </p:nvPicPr>
              <p:blipFill>
                <a:blip r:embed="rId35"/>
                <a:stretch>
                  <a:fillRect/>
                </a:stretch>
              </p:blipFill>
              <p:spPr>
                <a:xfrm>
                  <a:off x="8257200" y="3516060"/>
                  <a:ext cx="100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AD6DB56A-80C6-428A-9474-3B47EAAA49FE}"/>
                    </a:ext>
                  </a:extLst>
                </p14:cNvPr>
                <p14:cNvContentPartPr/>
                <p14:nvPr/>
              </p14:nvContentPartPr>
              <p14:xfrm>
                <a:off x="8395800" y="3570780"/>
                <a:ext cx="124560" cy="7200"/>
              </p14:xfrm>
            </p:contentPart>
          </mc:Choice>
          <mc:Fallback xmlns="">
            <p:pic>
              <p:nvPicPr>
                <p:cNvPr id="25" name="Tinta 24">
                  <a:extLst>
                    <a:ext uri="{FF2B5EF4-FFF2-40B4-BE49-F238E27FC236}">
                      <a16:creationId xmlns:a16="http://schemas.microsoft.com/office/drawing/2014/main" id="{AD6DB56A-80C6-428A-9474-3B47EAAA49FE}"/>
                    </a:ext>
                  </a:extLst>
                </p:cNvPr>
                <p:cNvPicPr/>
                <p:nvPr/>
              </p:nvPicPr>
              <p:blipFill>
                <a:blip r:embed="rId37"/>
                <a:stretch>
                  <a:fillRect/>
                </a:stretch>
              </p:blipFill>
              <p:spPr>
                <a:xfrm>
                  <a:off x="8391480" y="3566460"/>
                  <a:ext cx="1332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1D1E3998-F1F2-409B-A35C-B26B1671BFC9}"/>
                    </a:ext>
                  </a:extLst>
                </p14:cNvPr>
                <p14:cNvContentPartPr/>
                <p14:nvPr/>
              </p14:nvContentPartPr>
              <p14:xfrm>
                <a:off x="8588040" y="3494100"/>
                <a:ext cx="81360" cy="163800"/>
              </p14:xfrm>
            </p:contentPart>
          </mc:Choice>
          <mc:Fallback xmlns="">
            <p:pic>
              <p:nvPicPr>
                <p:cNvPr id="26" name="Tinta 25">
                  <a:extLst>
                    <a:ext uri="{FF2B5EF4-FFF2-40B4-BE49-F238E27FC236}">
                      <a16:creationId xmlns:a16="http://schemas.microsoft.com/office/drawing/2014/main" id="{1D1E3998-F1F2-409B-A35C-B26B1671BFC9}"/>
                    </a:ext>
                  </a:extLst>
                </p:cNvPr>
                <p:cNvPicPr/>
                <p:nvPr/>
              </p:nvPicPr>
              <p:blipFill>
                <a:blip r:embed="rId39"/>
                <a:stretch>
                  <a:fillRect/>
                </a:stretch>
              </p:blipFill>
              <p:spPr>
                <a:xfrm>
                  <a:off x="8583720" y="3489780"/>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4F84E2BA-8390-47A6-B5E0-BB8C64CD09F2}"/>
                    </a:ext>
                  </a:extLst>
                </p14:cNvPr>
                <p14:cNvContentPartPr/>
                <p14:nvPr/>
              </p14:nvContentPartPr>
              <p14:xfrm>
                <a:off x="8604960" y="3487260"/>
                <a:ext cx="92880" cy="2880"/>
              </p14:xfrm>
            </p:contentPart>
          </mc:Choice>
          <mc:Fallback xmlns="">
            <p:pic>
              <p:nvPicPr>
                <p:cNvPr id="27" name="Tinta 26">
                  <a:extLst>
                    <a:ext uri="{FF2B5EF4-FFF2-40B4-BE49-F238E27FC236}">
                      <a16:creationId xmlns:a16="http://schemas.microsoft.com/office/drawing/2014/main" id="{4F84E2BA-8390-47A6-B5E0-BB8C64CD09F2}"/>
                    </a:ext>
                  </a:extLst>
                </p:cNvPr>
                <p:cNvPicPr/>
                <p:nvPr/>
              </p:nvPicPr>
              <p:blipFill>
                <a:blip r:embed="rId41"/>
                <a:stretch>
                  <a:fillRect/>
                </a:stretch>
              </p:blipFill>
              <p:spPr>
                <a:xfrm>
                  <a:off x="8600640" y="3482940"/>
                  <a:ext cx="10152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Tinta 27">
                  <a:extLst>
                    <a:ext uri="{FF2B5EF4-FFF2-40B4-BE49-F238E27FC236}">
                      <a16:creationId xmlns:a16="http://schemas.microsoft.com/office/drawing/2014/main" id="{59910456-B5BA-4E8B-BEB1-EB9838C5742F}"/>
                    </a:ext>
                  </a:extLst>
                </p14:cNvPr>
                <p14:cNvContentPartPr/>
                <p14:nvPr/>
              </p14:nvContentPartPr>
              <p14:xfrm>
                <a:off x="8742840" y="3489060"/>
                <a:ext cx="97200" cy="151560"/>
              </p14:xfrm>
            </p:contentPart>
          </mc:Choice>
          <mc:Fallback xmlns="">
            <p:pic>
              <p:nvPicPr>
                <p:cNvPr id="28" name="Tinta 27">
                  <a:extLst>
                    <a:ext uri="{FF2B5EF4-FFF2-40B4-BE49-F238E27FC236}">
                      <a16:creationId xmlns:a16="http://schemas.microsoft.com/office/drawing/2014/main" id="{59910456-B5BA-4E8B-BEB1-EB9838C5742F}"/>
                    </a:ext>
                  </a:extLst>
                </p:cNvPr>
                <p:cNvPicPr/>
                <p:nvPr/>
              </p:nvPicPr>
              <p:blipFill>
                <a:blip r:embed="rId43"/>
                <a:stretch>
                  <a:fillRect/>
                </a:stretch>
              </p:blipFill>
              <p:spPr>
                <a:xfrm>
                  <a:off x="8738520" y="3484740"/>
                  <a:ext cx="105840" cy="160200"/>
                </a:xfrm>
                <a:prstGeom prst="rect">
                  <a:avLst/>
                </a:prstGeom>
              </p:spPr>
            </p:pic>
          </mc:Fallback>
        </mc:AlternateContent>
      </p:grpSp>
    </p:spTree>
    <p:extLst>
      <p:ext uri="{BB962C8B-B14F-4D97-AF65-F5344CB8AC3E}">
        <p14:creationId xmlns:p14="http://schemas.microsoft.com/office/powerpoint/2010/main" val="2350438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grpSp>
        <p:nvGrpSpPr>
          <p:cNvPr id="9" name="Agrupar 8">
            <a:extLst>
              <a:ext uri="{FF2B5EF4-FFF2-40B4-BE49-F238E27FC236}">
                <a16:creationId xmlns:a16="http://schemas.microsoft.com/office/drawing/2014/main" id="{7C0CB771-68A2-4241-8E44-42035AB3AABF}"/>
              </a:ext>
            </a:extLst>
          </p:cNvPr>
          <p:cNvGrpSpPr/>
          <p:nvPr/>
        </p:nvGrpSpPr>
        <p:grpSpPr>
          <a:xfrm>
            <a:off x="5424360" y="5637900"/>
            <a:ext cx="228240" cy="318240"/>
            <a:chOff x="5424360" y="5637900"/>
            <a:chExt cx="228240" cy="318240"/>
          </a:xfrm>
        </p:grpSpPr>
        <mc:AlternateContent xmlns:mc="http://schemas.openxmlformats.org/markup-compatibility/2006" xmlns:p14="http://schemas.microsoft.com/office/powerpoint/2010/main">
          <mc:Choice Requires="p14">
            <p:contentPart p14:bwMode="auto" r:id="rId4">
              <p14:nvContentPartPr>
                <p14:cNvPr id="5" name="Tinta 4">
                  <a:extLst>
                    <a:ext uri="{FF2B5EF4-FFF2-40B4-BE49-F238E27FC236}">
                      <a16:creationId xmlns:a16="http://schemas.microsoft.com/office/drawing/2014/main" id="{BAEBEBE9-932B-4350-B715-A06CE0933E4B}"/>
                    </a:ext>
                  </a:extLst>
                </p14:cNvPr>
                <p14:cNvContentPartPr/>
                <p14:nvPr/>
              </p14:nvContentPartPr>
              <p14:xfrm>
                <a:off x="5503560" y="5637900"/>
                <a:ext cx="43920" cy="196200"/>
              </p14:xfrm>
            </p:contentPart>
          </mc:Choice>
          <mc:Fallback xmlns="">
            <p:pic>
              <p:nvPicPr>
                <p:cNvPr id="5" name="Tinta 4">
                  <a:extLst>
                    <a:ext uri="{FF2B5EF4-FFF2-40B4-BE49-F238E27FC236}">
                      <a16:creationId xmlns:a16="http://schemas.microsoft.com/office/drawing/2014/main" id="{BAEBEBE9-932B-4350-B715-A06CE0933E4B}"/>
                    </a:ext>
                  </a:extLst>
                </p:cNvPr>
                <p:cNvPicPr/>
                <p:nvPr/>
              </p:nvPicPr>
              <p:blipFill>
                <a:blip r:embed="rId5"/>
                <a:stretch>
                  <a:fillRect/>
                </a:stretch>
              </p:blipFill>
              <p:spPr>
                <a:xfrm>
                  <a:off x="5499240" y="5633580"/>
                  <a:ext cx="52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Tinta 5">
                  <a:extLst>
                    <a:ext uri="{FF2B5EF4-FFF2-40B4-BE49-F238E27FC236}">
                      <a16:creationId xmlns:a16="http://schemas.microsoft.com/office/drawing/2014/main" id="{98B6E1D4-EF26-4F4E-98D8-FE8C270B40E0}"/>
                    </a:ext>
                  </a:extLst>
                </p14:cNvPr>
                <p14:cNvContentPartPr/>
                <p14:nvPr/>
              </p14:nvContentPartPr>
              <p14:xfrm>
                <a:off x="5424360" y="5842380"/>
                <a:ext cx="228240" cy="21960"/>
              </p14:xfrm>
            </p:contentPart>
          </mc:Choice>
          <mc:Fallback xmlns="">
            <p:pic>
              <p:nvPicPr>
                <p:cNvPr id="6" name="Tinta 5">
                  <a:extLst>
                    <a:ext uri="{FF2B5EF4-FFF2-40B4-BE49-F238E27FC236}">
                      <a16:creationId xmlns:a16="http://schemas.microsoft.com/office/drawing/2014/main" id="{98B6E1D4-EF26-4F4E-98D8-FE8C270B40E0}"/>
                    </a:ext>
                  </a:extLst>
                </p:cNvPr>
                <p:cNvPicPr/>
                <p:nvPr/>
              </p:nvPicPr>
              <p:blipFill>
                <a:blip r:embed="rId7"/>
                <a:stretch>
                  <a:fillRect/>
                </a:stretch>
              </p:blipFill>
              <p:spPr>
                <a:xfrm>
                  <a:off x="5420040" y="5838060"/>
                  <a:ext cx="236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Tinta 6">
                  <a:extLst>
                    <a:ext uri="{FF2B5EF4-FFF2-40B4-BE49-F238E27FC236}">
                      <a16:creationId xmlns:a16="http://schemas.microsoft.com/office/drawing/2014/main" id="{CD5AC005-ADFC-4280-BB36-F8CF62BDE3CA}"/>
                    </a:ext>
                  </a:extLst>
                </p14:cNvPr>
                <p14:cNvContentPartPr/>
                <p14:nvPr/>
              </p14:nvContentPartPr>
              <p14:xfrm>
                <a:off x="5512200" y="5895300"/>
                <a:ext cx="80280" cy="12240"/>
              </p14:xfrm>
            </p:contentPart>
          </mc:Choice>
          <mc:Fallback xmlns="">
            <p:pic>
              <p:nvPicPr>
                <p:cNvPr id="7" name="Tinta 6">
                  <a:extLst>
                    <a:ext uri="{FF2B5EF4-FFF2-40B4-BE49-F238E27FC236}">
                      <a16:creationId xmlns:a16="http://schemas.microsoft.com/office/drawing/2014/main" id="{CD5AC005-ADFC-4280-BB36-F8CF62BDE3CA}"/>
                    </a:ext>
                  </a:extLst>
                </p:cNvPr>
                <p:cNvPicPr/>
                <p:nvPr/>
              </p:nvPicPr>
              <p:blipFill>
                <a:blip r:embed="rId9"/>
                <a:stretch>
                  <a:fillRect/>
                </a:stretch>
              </p:blipFill>
              <p:spPr>
                <a:xfrm>
                  <a:off x="5507880" y="5890980"/>
                  <a:ext cx="88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Tinta 7">
                  <a:extLst>
                    <a:ext uri="{FF2B5EF4-FFF2-40B4-BE49-F238E27FC236}">
                      <a16:creationId xmlns:a16="http://schemas.microsoft.com/office/drawing/2014/main" id="{5FBD1F6C-D575-4E77-9725-3E56C1853D1E}"/>
                    </a:ext>
                  </a:extLst>
                </p14:cNvPr>
                <p14:cNvContentPartPr/>
                <p14:nvPr/>
              </p14:nvContentPartPr>
              <p14:xfrm>
                <a:off x="5539200" y="5943900"/>
                <a:ext cx="47520" cy="12240"/>
              </p14:xfrm>
            </p:contentPart>
          </mc:Choice>
          <mc:Fallback xmlns="">
            <p:pic>
              <p:nvPicPr>
                <p:cNvPr id="8" name="Tinta 7">
                  <a:extLst>
                    <a:ext uri="{FF2B5EF4-FFF2-40B4-BE49-F238E27FC236}">
                      <a16:creationId xmlns:a16="http://schemas.microsoft.com/office/drawing/2014/main" id="{5FBD1F6C-D575-4E77-9725-3E56C1853D1E}"/>
                    </a:ext>
                  </a:extLst>
                </p:cNvPr>
                <p:cNvPicPr/>
                <p:nvPr/>
              </p:nvPicPr>
              <p:blipFill>
                <a:blip r:embed="rId11"/>
                <a:stretch>
                  <a:fillRect/>
                </a:stretch>
              </p:blipFill>
              <p:spPr>
                <a:xfrm>
                  <a:off x="5534880" y="5939580"/>
                  <a:ext cx="56160" cy="20880"/>
                </a:xfrm>
                <a:prstGeom prst="rect">
                  <a:avLst/>
                </a:prstGeom>
              </p:spPr>
            </p:pic>
          </mc:Fallback>
        </mc:AlternateContent>
      </p:grpSp>
    </p:spTree>
    <p:extLst>
      <p:ext uri="{BB962C8B-B14F-4D97-AF65-F5344CB8AC3E}">
        <p14:creationId xmlns:p14="http://schemas.microsoft.com/office/powerpoint/2010/main" val="209919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grpSp>
        <p:nvGrpSpPr>
          <p:cNvPr id="15" name="Agrupar 14">
            <a:extLst>
              <a:ext uri="{FF2B5EF4-FFF2-40B4-BE49-F238E27FC236}">
                <a16:creationId xmlns:a16="http://schemas.microsoft.com/office/drawing/2014/main" id="{967982AE-AE97-4F24-8FA7-0BD6DD9E4D9D}"/>
              </a:ext>
            </a:extLst>
          </p:cNvPr>
          <p:cNvGrpSpPr/>
          <p:nvPr/>
        </p:nvGrpSpPr>
        <p:grpSpPr>
          <a:xfrm>
            <a:off x="232440" y="4588140"/>
            <a:ext cx="809640" cy="194040"/>
            <a:chOff x="232440" y="4588140"/>
            <a:chExt cx="809640" cy="194040"/>
          </a:xfrm>
        </p:grpSpPr>
        <mc:AlternateContent xmlns:mc="http://schemas.openxmlformats.org/markup-compatibility/2006" xmlns:p14="http://schemas.microsoft.com/office/powerpoint/2010/main">
          <mc:Choice Requires="p14">
            <p:contentPart p14:bwMode="auto" r:id="rId3">
              <p14:nvContentPartPr>
                <p14:cNvPr id="9" name="Tinta 8">
                  <a:extLst>
                    <a:ext uri="{FF2B5EF4-FFF2-40B4-BE49-F238E27FC236}">
                      <a16:creationId xmlns:a16="http://schemas.microsoft.com/office/drawing/2014/main" id="{600E0464-82A1-4851-A414-FF501D6F8815}"/>
                    </a:ext>
                  </a:extLst>
                </p14:cNvPr>
                <p14:cNvContentPartPr/>
                <p14:nvPr/>
              </p14:nvContentPartPr>
              <p14:xfrm>
                <a:off x="232440" y="4588140"/>
                <a:ext cx="95040" cy="190080"/>
              </p14:xfrm>
            </p:contentPart>
          </mc:Choice>
          <mc:Fallback xmlns="">
            <p:pic>
              <p:nvPicPr>
                <p:cNvPr id="9" name="Tinta 8">
                  <a:extLst>
                    <a:ext uri="{FF2B5EF4-FFF2-40B4-BE49-F238E27FC236}">
                      <a16:creationId xmlns:a16="http://schemas.microsoft.com/office/drawing/2014/main" id="{600E0464-82A1-4851-A414-FF501D6F8815}"/>
                    </a:ext>
                  </a:extLst>
                </p:cNvPr>
                <p:cNvPicPr/>
                <p:nvPr/>
              </p:nvPicPr>
              <p:blipFill>
                <a:blip r:embed="rId4"/>
                <a:stretch>
                  <a:fillRect/>
                </a:stretch>
              </p:blipFill>
              <p:spPr>
                <a:xfrm>
                  <a:off x="228120" y="4583820"/>
                  <a:ext cx="1036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C6D5891A-F599-4278-9BBA-DF0BABB65B3B}"/>
                    </a:ext>
                  </a:extLst>
                </p14:cNvPr>
                <p14:cNvContentPartPr/>
                <p14:nvPr/>
              </p14:nvContentPartPr>
              <p14:xfrm>
                <a:off x="375720" y="4689660"/>
                <a:ext cx="102240" cy="5760"/>
              </p14:xfrm>
            </p:contentPart>
          </mc:Choice>
          <mc:Fallback xmlns="">
            <p:pic>
              <p:nvPicPr>
                <p:cNvPr id="10" name="Tinta 9">
                  <a:extLst>
                    <a:ext uri="{FF2B5EF4-FFF2-40B4-BE49-F238E27FC236}">
                      <a16:creationId xmlns:a16="http://schemas.microsoft.com/office/drawing/2014/main" id="{C6D5891A-F599-4278-9BBA-DF0BABB65B3B}"/>
                    </a:ext>
                  </a:extLst>
                </p:cNvPr>
                <p:cNvPicPr/>
                <p:nvPr/>
              </p:nvPicPr>
              <p:blipFill>
                <a:blip r:embed="rId6"/>
                <a:stretch>
                  <a:fillRect/>
                </a:stretch>
              </p:blipFill>
              <p:spPr>
                <a:xfrm>
                  <a:off x="371400" y="4685340"/>
                  <a:ext cx="1108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Tinta 10">
                  <a:extLst>
                    <a:ext uri="{FF2B5EF4-FFF2-40B4-BE49-F238E27FC236}">
                      <a16:creationId xmlns:a16="http://schemas.microsoft.com/office/drawing/2014/main" id="{8BB530A1-3E1C-478C-A67E-6B8539683773}"/>
                    </a:ext>
                  </a:extLst>
                </p14:cNvPr>
                <p14:cNvContentPartPr/>
                <p14:nvPr/>
              </p14:nvContentPartPr>
              <p14:xfrm>
                <a:off x="542400" y="4629180"/>
                <a:ext cx="179640" cy="124920"/>
              </p14:xfrm>
            </p:contentPart>
          </mc:Choice>
          <mc:Fallback xmlns="">
            <p:pic>
              <p:nvPicPr>
                <p:cNvPr id="11" name="Tinta 10">
                  <a:extLst>
                    <a:ext uri="{FF2B5EF4-FFF2-40B4-BE49-F238E27FC236}">
                      <a16:creationId xmlns:a16="http://schemas.microsoft.com/office/drawing/2014/main" id="{8BB530A1-3E1C-478C-A67E-6B8539683773}"/>
                    </a:ext>
                  </a:extLst>
                </p:cNvPr>
                <p:cNvPicPr/>
                <p:nvPr/>
              </p:nvPicPr>
              <p:blipFill>
                <a:blip r:embed="rId8"/>
                <a:stretch>
                  <a:fillRect/>
                </a:stretch>
              </p:blipFill>
              <p:spPr>
                <a:xfrm>
                  <a:off x="538080" y="4624860"/>
                  <a:ext cx="188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Tinta 11">
                  <a:extLst>
                    <a:ext uri="{FF2B5EF4-FFF2-40B4-BE49-F238E27FC236}">
                      <a16:creationId xmlns:a16="http://schemas.microsoft.com/office/drawing/2014/main" id="{E5482C8C-09B2-40ED-8FE0-A518933DD444}"/>
                    </a:ext>
                  </a:extLst>
                </p14:cNvPr>
                <p14:cNvContentPartPr/>
                <p14:nvPr/>
              </p14:nvContentPartPr>
              <p14:xfrm>
                <a:off x="752640" y="4691820"/>
                <a:ext cx="151200" cy="90360"/>
              </p14:xfrm>
            </p:contentPart>
          </mc:Choice>
          <mc:Fallback xmlns="">
            <p:pic>
              <p:nvPicPr>
                <p:cNvPr id="12" name="Tinta 11">
                  <a:extLst>
                    <a:ext uri="{FF2B5EF4-FFF2-40B4-BE49-F238E27FC236}">
                      <a16:creationId xmlns:a16="http://schemas.microsoft.com/office/drawing/2014/main" id="{E5482C8C-09B2-40ED-8FE0-A518933DD444}"/>
                    </a:ext>
                  </a:extLst>
                </p:cNvPr>
                <p:cNvPicPr/>
                <p:nvPr/>
              </p:nvPicPr>
              <p:blipFill>
                <a:blip r:embed="rId10"/>
                <a:stretch>
                  <a:fillRect/>
                </a:stretch>
              </p:blipFill>
              <p:spPr>
                <a:xfrm>
                  <a:off x="748320" y="4687500"/>
                  <a:ext cx="159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Tinta 12">
                  <a:extLst>
                    <a:ext uri="{FF2B5EF4-FFF2-40B4-BE49-F238E27FC236}">
                      <a16:creationId xmlns:a16="http://schemas.microsoft.com/office/drawing/2014/main" id="{0FBB0089-E753-465E-B967-2342D94345FA}"/>
                    </a:ext>
                  </a:extLst>
                </p14:cNvPr>
                <p14:cNvContentPartPr/>
                <p14:nvPr/>
              </p14:nvContentPartPr>
              <p14:xfrm>
                <a:off x="928320" y="4667700"/>
                <a:ext cx="52560" cy="105480"/>
              </p14:xfrm>
            </p:contentPart>
          </mc:Choice>
          <mc:Fallback xmlns="">
            <p:pic>
              <p:nvPicPr>
                <p:cNvPr id="13" name="Tinta 12">
                  <a:extLst>
                    <a:ext uri="{FF2B5EF4-FFF2-40B4-BE49-F238E27FC236}">
                      <a16:creationId xmlns:a16="http://schemas.microsoft.com/office/drawing/2014/main" id="{0FBB0089-E753-465E-B967-2342D94345FA}"/>
                    </a:ext>
                  </a:extLst>
                </p:cNvPr>
                <p:cNvPicPr/>
                <p:nvPr/>
              </p:nvPicPr>
              <p:blipFill>
                <a:blip r:embed="rId12"/>
                <a:stretch>
                  <a:fillRect/>
                </a:stretch>
              </p:blipFill>
              <p:spPr>
                <a:xfrm>
                  <a:off x="924000" y="4663380"/>
                  <a:ext cx="61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Tinta 13">
                  <a:extLst>
                    <a:ext uri="{FF2B5EF4-FFF2-40B4-BE49-F238E27FC236}">
                      <a16:creationId xmlns:a16="http://schemas.microsoft.com/office/drawing/2014/main" id="{C705E5A7-36AB-4774-B3BB-B3A3118D68A5}"/>
                    </a:ext>
                  </a:extLst>
                </p14:cNvPr>
                <p14:cNvContentPartPr/>
                <p14:nvPr/>
              </p14:nvContentPartPr>
              <p14:xfrm>
                <a:off x="934440" y="4718820"/>
                <a:ext cx="107640" cy="21240"/>
              </p14:xfrm>
            </p:contentPart>
          </mc:Choice>
          <mc:Fallback xmlns="">
            <p:pic>
              <p:nvPicPr>
                <p:cNvPr id="14" name="Tinta 13">
                  <a:extLst>
                    <a:ext uri="{FF2B5EF4-FFF2-40B4-BE49-F238E27FC236}">
                      <a16:creationId xmlns:a16="http://schemas.microsoft.com/office/drawing/2014/main" id="{C705E5A7-36AB-4774-B3BB-B3A3118D68A5}"/>
                    </a:ext>
                  </a:extLst>
                </p:cNvPr>
                <p:cNvPicPr/>
                <p:nvPr/>
              </p:nvPicPr>
              <p:blipFill>
                <a:blip r:embed="rId14"/>
                <a:stretch>
                  <a:fillRect/>
                </a:stretch>
              </p:blipFill>
              <p:spPr>
                <a:xfrm>
                  <a:off x="930120" y="4714500"/>
                  <a:ext cx="116280" cy="2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Tinta 19">
                <a:extLst>
                  <a:ext uri="{FF2B5EF4-FFF2-40B4-BE49-F238E27FC236}">
                    <a16:creationId xmlns:a16="http://schemas.microsoft.com/office/drawing/2014/main" id="{73D55FE5-94D0-491C-851F-6BB10427AD35}"/>
                  </a:ext>
                </a:extLst>
              </p14:cNvPr>
              <p14:cNvContentPartPr/>
              <p14:nvPr/>
            </p14:nvContentPartPr>
            <p14:xfrm>
              <a:off x="1348080" y="2357580"/>
              <a:ext cx="89640" cy="165600"/>
            </p14:xfrm>
          </p:contentPart>
        </mc:Choice>
        <mc:Fallback xmlns="">
          <p:pic>
            <p:nvPicPr>
              <p:cNvPr id="20" name="Tinta 19">
                <a:extLst>
                  <a:ext uri="{FF2B5EF4-FFF2-40B4-BE49-F238E27FC236}">
                    <a16:creationId xmlns:a16="http://schemas.microsoft.com/office/drawing/2014/main" id="{73D55FE5-94D0-491C-851F-6BB10427AD35}"/>
                  </a:ext>
                </a:extLst>
              </p:cNvPr>
              <p:cNvPicPr/>
              <p:nvPr/>
            </p:nvPicPr>
            <p:blipFill>
              <a:blip r:embed="rId16"/>
              <a:stretch>
                <a:fillRect/>
              </a:stretch>
            </p:blipFill>
            <p:spPr>
              <a:xfrm>
                <a:off x="1343760" y="2353260"/>
                <a:ext cx="98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Tinta 20">
                <a:extLst>
                  <a:ext uri="{FF2B5EF4-FFF2-40B4-BE49-F238E27FC236}">
                    <a16:creationId xmlns:a16="http://schemas.microsoft.com/office/drawing/2014/main" id="{4A276AA4-E533-4C66-BB23-62285DE1398F}"/>
                  </a:ext>
                </a:extLst>
              </p14:cNvPr>
              <p14:cNvContentPartPr/>
              <p14:nvPr/>
            </p14:nvContentPartPr>
            <p14:xfrm>
              <a:off x="1479120" y="2371980"/>
              <a:ext cx="67320" cy="155520"/>
            </p14:xfrm>
          </p:contentPart>
        </mc:Choice>
        <mc:Fallback xmlns="">
          <p:pic>
            <p:nvPicPr>
              <p:cNvPr id="21" name="Tinta 20">
                <a:extLst>
                  <a:ext uri="{FF2B5EF4-FFF2-40B4-BE49-F238E27FC236}">
                    <a16:creationId xmlns:a16="http://schemas.microsoft.com/office/drawing/2014/main" id="{4A276AA4-E533-4C66-BB23-62285DE1398F}"/>
                  </a:ext>
                </a:extLst>
              </p:cNvPr>
              <p:cNvPicPr/>
              <p:nvPr/>
            </p:nvPicPr>
            <p:blipFill>
              <a:blip r:embed="rId18"/>
              <a:stretch>
                <a:fillRect/>
              </a:stretch>
            </p:blipFill>
            <p:spPr>
              <a:xfrm>
                <a:off x="1474800" y="2367660"/>
                <a:ext cx="75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Tinta 21">
                <a:extLst>
                  <a:ext uri="{FF2B5EF4-FFF2-40B4-BE49-F238E27FC236}">
                    <a16:creationId xmlns:a16="http://schemas.microsoft.com/office/drawing/2014/main" id="{DD636656-33C5-4176-A241-C57727FA564B}"/>
                  </a:ext>
                </a:extLst>
              </p14:cNvPr>
              <p14:cNvContentPartPr/>
              <p14:nvPr/>
            </p14:nvContentPartPr>
            <p14:xfrm>
              <a:off x="1636800" y="2358660"/>
              <a:ext cx="79200" cy="140040"/>
            </p14:xfrm>
          </p:contentPart>
        </mc:Choice>
        <mc:Fallback xmlns="">
          <p:pic>
            <p:nvPicPr>
              <p:cNvPr id="22" name="Tinta 21">
                <a:extLst>
                  <a:ext uri="{FF2B5EF4-FFF2-40B4-BE49-F238E27FC236}">
                    <a16:creationId xmlns:a16="http://schemas.microsoft.com/office/drawing/2014/main" id="{DD636656-33C5-4176-A241-C57727FA564B}"/>
                  </a:ext>
                </a:extLst>
              </p:cNvPr>
              <p:cNvPicPr/>
              <p:nvPr/>
            </p:nvPicPr>
            <p:blipFill>
              <a:blip r:embed="rId20"/>
              <a:stretch>
                <a:fillRect/>
              </a:stretch>
            </p:blipFill>
            <p:spPr>
              <a:xfrm>
                <a:off x="1632480" y="2354340"/>
                <a:ext cx="87840" cy="148680"/>
              </a:xfrm>
              <a:prstGeom prst="rect">
                <a:avLst/>
              </a:prstGeom>
            </p:spPr>
          </p:pic>
        </mc:Fallback>
      </mc:AlternateContent>
      <p:grpSp>
        <p:nvGrpSpPr>
          <p:cNvPr id="61" name="Agrupar 60">
            <a:extLst>
              <a:ext uri="{FF2B5EF4-FFF2-40B4-BE49-F238E27FC236}">
                <a16:creationId xmlns:a16="http://schemas.microsoft.com/office/drawing/2014/main" id="{A10BFACB-22D5-4312-B062-34B2C996C7E3}"/>
              </a:ext>
            </a:extLst>
          </p:cNvPr>
          <p:cNvGrpSpPr/>
          <p:nvPr/>
        </p:nvGrpSpPr>
        <p:grpSpPr>
          <a:xfrm>
            <a:off x="170160" y="5176380"/>
            <a:ext cx="474840" cy="264960"/>
            <a:chOff x="170160" y="5176380"/>
            <a:chExt cx="474840" cy="264960"/>
          </a:xfrm>
        </p:grpSpPr>
        <mc:AlternateContent xmlns:mc="http://schemas.openxmlformats.org/markup-compatibility/2006" xmlns:p14="http://schemas.microsoft.com/office/powerpoint/2010/main">
          <mc:Choice Requires="p14">
            <p:contentPart p14:bwMode="auto" r:id="rId21">
              <p14:nvContentPartPr>
                <p14:cNvPr id="56" name="Tinta 55">
                  <a:extLst>
                    <a:ext uri="{FF2B5EF4-FFF2-40B4-BE49-F238E27FC236}">
                      <a16:creationId xmlns:a16="http://schemas.microsoft.com/office/drawing/2014/main" id="{F6D4FB6F-35A1-4077-B5EF-62AD44144FF3}"/>
                    </a:ext>
                  </a:extLst>
                </p14:cNvPr>
                <p14:cNvContentPartPr/>
                <p14:nvPr/>
              </p14:nvContentPartPr>
              <p14:xfrm>
                <a:off x="170160" y="5176380"/>
                <a:ext cx="144000" cy="264960"/>
              </p14:xfrm>
            </p:contentPart>
          </mc:Choice>
          <mc:Fallback xmlns="">
            <p:pic>
              <p:nvPicPr>
                <p:cNvPr id="56" name="Tinta 55">
                  <a:extLst>
                    <a:ext uri="{FF2B5EF4-FFF2-40B4-BE49-F238E27FC236}">
                      <a16:creationId xmlns:a16="http://schemas.microsoft.com/office/drawing/2014/main" id="{F6D4FB6F-35A1-4077-B5EF-62AD44144FF3}"/>
                    </a:ext>
                  </a:extLst>
                </p:cNvPr>
                <p:cNvPicPr/>
                <p:nvPr/>
              </p:nvPicPr>
              <p:blipFill>
                <a:blip r:embed="rId22"/>
                <a:stretch>
                  <a:fillRect/>
                </a:stretch>
              </p:blipFill>
              <p:spPr>
                <a:xfrm>
                  <a:off x="165840" y="5172060"/>
                  <a:ext cx="15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Tinta 56">
                  <a:extLst>
                    <a:ext uri="{FF2B5EF4-FFF2-40B4-BE49-F238E27FC236}">
                      <a16:creationId xmlns:a16="http://schemas.microsoft.com/office/drawing/2014/main" id="{FAB4F940-11B6-4338-900A-41707D508149}"/>
                    </a:ext>
                  </a:extLst>
                </p14:cNvPr>
                <p14:cNvContentPartPr/>
                <p14:nvPr/>
              </p14:nvContentPartPr>
              <p14:xfrm>
                <a:off x="355920" y="5343060"/>
                <a:ext cx="26280" cy="65880"/>
              </p14:xfrm>
            </p:contentPart>
          </mc:Choice>
          <mc:Fallback xmlns="">
            <p:pic>
              <p:nvPicPr>
                <p:cNvPr id="57" name="Tinta 56">
                  <a:extLst>
                    <a:ext uri="{FF2B5EF4-FFF2-40B4-BE49-F238E27FC236}">
                      <a16:creationId xmlns:a16="http://schemas.microsoft.com/office/drawing/2014/main" id="{FAB4F940-11B6-4338-900A-41707D508149}"/>
                    </a:ext>
                  </a:extLst>
                </p:cNvPr>
                <p:cNvPicPr/>
                <p:nvPr/>
              </p:nvPicPr>
              <p:blipFill>
                <a:blip r:embed="rId24"/>
                <a:stretch>
                  <a:fillRect/>
                </a:stretch>
              </p:blipFill>
              <p:spPr>
                <a:xfrm>
                  <a:off x="351600" y="5338740"/>
                  <a:ext cx="34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Tinta 57">
                  <a:extLst>
                    <a:ext uri="{FF2B5EF4-FFF2-40B4-BE49-F238E27FC236}">
                      <a16:creationId xmlns:a16="http://schemas.microsoft.com/office/drawing/2014/main" id="{3B50CADC-E48F-42C6-85C4-E19250D7A37B}"/>
                    </a:ext>
                  </a:extLst>
                </p14:cNvPr>
                <p14:cNvContentPartPr/>
                <p14:nvPr/>
              </p14:nvContentPartPr>
              <p14:xfrm>
                <a:off x="402720" y="5240100"/>
                <a:ext cx="1080" cy="42840"/>
              </p14:xfrm>
            </p:contentPart>
          </mc:Choice>
          <mc:Fallback xmlns="">
            <p:pic>
              <p:nvPicPr>
                <p:cNvPr id="58" name="Tinta 57">
                  <a:extLst>
                    <a:ext uri="{FF2B5EF4-FFF2-40B4-BE49-F238E27FC236}">
                      <a16:creationId xmlns:a16="http://schemas.microsoft.com/office/drawing/2014/main" id="{3B50CADC-E48F-42C6-85C4-E19250D7A37B}"/>
                    </a:ext>
                  </a:extLst>
                </p:cNvPr>
                <p:cNvPicPr/>
                <p:nvPr/>
              </p:nvPicPr>
              <p:blipFill>
                <a:blip r:embed="rId26"/>
                <a:stretch>
                  <a:fillRect/>
                </a:stretch>
              </p:blipFill>
              <p:spPr>
                <a:xfrm>
                  <a:off x="398400" y="5235780"/>
                  <a:ext cx="9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9" name="Tinta 58">
                  <a:extLst>
                    <a:ext uri="{FF2B5EF4-FFF2-40B4-BE49-F238E27FC236}">
                      <a16:creationId xmlns:a16="http://schemas.microsoft.com/office/drawing/2014/main" id="{5F20EA51-DB69-4F11-B05D-1653BBAADF50}"/>
                    </a:ext>
                  </a:extLst>
                </p14:cNvPr>
                <p14:cNvContentPartPr/>
                <p14:nvPr/>
              </p14:nvContentPartPr>
              <p14:xfrm>
                <a:off x="420720" y="5329380"/>
                <a:ext cx="103680" cy="79920"/>
              </p14:xfrm>
            </p:contentPart>
          </mc:Choice>
          <mc:Fallback xmlns="">
            <p:pic>
              <p:nvPicPr>
                <p:cNvPr id="59" name="Tinta 58">
                  <a:extLst>
                    <a:ext uri="{FF2B5EF4-FFF2-40B4-BE49-F238E27FC236}">
                      <a16:creationId xmlns:a16="http://schemas.microsoft.com/office/drawing/2014/main" id="{5F20EA51-DB69-4F11-B05D-1653BBAADF50}"/>
                    </a:ext>
                  </a:extLst>
                </p:cNvPr>
                <p:cNvPicPr/>
                <p:nvPr/>
              </p:nvPicPr>
              <p:blipFill>
                <a:blip r:embed="rId28"/>
                <a:stretch>
                  <a:fillRect/>
                </a:stretch>
              </p:blipFill>
              <p:spPr>
                <a:xfrm>
                  <a:off x="416400" y="5325060"/>
                  <a:ext cx="112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0" name="Tinta 59">
                  <a:extLst>
                    <a:ext uri="{FF2B5EF4-FFF2-40B4-BE49-F238E27FC236}">
                      <a16:creationId xmlns:a16="http://schemas.microsoft.com/office/drawing/2014/main" id="{203FA3F6-3313-49C7-84D9-BF39700F894B}"/>
                    </a:ext>
                  </a:extLst>
                </p14:cNvPr>
                <p14:cNvContentPartPr/>
                <p14:nvPr/>
              </p14:nvContentPartPr>
              <p14:xfrm>
                <a:off x="588480" y="5294100"/>
                <a:ext cx="56520" cy="91800"/>
              </p14:xfrm>
            </p:contentPart>
          </mc:Choice>
          <mc:Fallback xmlns="">
            <p:pic>
              <p:nvPicPr>
                <p:cNvPr id="60" name="Tinta 59">
                  <a:extLst>
                    <a:ext uri="{FF2B5EF4-FFF2-40B4-BE49-F238E27FC236}">
                      <a16:creationId xmlns:a16="http://schemas.microsoft.com/office/drawing/2014/main" id="{203FA3F6-3313-49C7-84D9-BF39700F894B}"/>
                    </a:ext>
                  </a:extLst>
                </p:cNvPr>
                <p:cNvPicPr/>
                <p:nvPr/>
              </p:nvPicPr>
              <p:blipFill>
                <a:blip r:embed="rId30"/>
                <a:stretch>
                  <a:fillRect/>
                </a:stretch>
              </p:blipFill>
              <p:spPr>
                <a:xfrm>
                  <a:off x="584160" y="5289780"/>
                  <a:ext cx="65160" cy="10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 name="Tinta 2">
                <a:extLst>
                  <a:ext uri="{FF2B5EF4-FFF2-40B4-BE49-F238E27FC236}">
                    <a16:creationId xmlns:a16="http://schemas.microsoft.com/office/drawing/2014/main" id="{1C9325F6-B0D0-4571-A37C-D403E2AE8258}"/>
                  </a:ext>
                </a:extLst>
              </p14:cNvPr>
              <p14:cNvContentPartPr/>
              <p14:nvPr/>
            </p14:nvContentPartPr>
            <p14:xfrm>
              <a:off x="656160" y="2613180"/>
              <a:ext cx="18360" cy="380160"/>
            </p14:xfrm>
          </p:contentPart>
        </mc:Choice>
        <mc:Fallback xmlns="">
          <p:pic>
            <p:nvPicPr>
              <p:cNvPr id="3" name="Tinta 2">
                <a:extLst>
                  <a:ext uri="{FF2B5EF4-FFF2-40B4-BE49-F238E27FC236}">
                    <a16:creationId xmlns:a16="http://schemas.microsoft.com/office/drawing/2014/main" id="{1C9325F6-B0D0-4571-A37C-D403E2AE8258}"/>
                  </a:ext>
                </a:extLst>
              </p:cNvPr>
              <p:cNvPicPr/>
              <p:nvPr/>
            </p:nvPicPr>
            <p:blipFill>
              <a:blip r:embed="rId32"/>
              <a:stretch>
                <a:fillRect/>
              </a:stretch>
            </p:blipFill>
            <p:spPr>
              <a:xfrm>
                <a:off x="651840" y="2608860"/>
                <a:ext cx="270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 name="Tinta 3">
                <a:extLst>
                  <a:ext uri="{FF2B5EF4-FFF2-40B4-BE49-F238E27FC236}">
                    <a16:creationId xmlns:a16="http://schemas.microsoft.com/office/drawing/2014/main" id="{AD66059B-79A6-45E1-8540-BFD0B464E38B}"/>
                  </a:ext>
                </a:extLst>
              </p14:cNvPr>
              <p14:cNvContentPartPr/>
              <p14:nvPr/>
            </p14:nvContentPartPr>
            <p14:xfrm>
              <a:off x="477600" y="2959500"/>
              <a:ext cx="407160" cy="455040"/>
            </p14:xfrm>
          </p:contentPart>
        </mc:Choice>
        <mc:Fallback xmlns="">
          <p:pic>
            <p:nvPicPr>
              <p:cNvPr id="4" name="Tinta 3">
                <a:extLst>
                  <a:ext uri="{FF2B5EF4-FFF2-40B4-BE49-F238E27FC236}">
                    <a16:creationId xmlns:a16="http://schemas.microsoft.com/office/drawing/2014/main" id="{AD66059B-79A6-45E1-8540-BFD0B464E38B}"/>
                  </a:ext>
                </a:extLst>
              </p:cNvPr>
              <p:cNvPicPr/>
              <p:nvPr/>
            </p:nvPicPr>
            <p:blipFill>
              <a:blip r:embed="rId34"/>
              <a:stretch>
                <a:fillRect/>
              </a:stretch>
            </p:blipFill>
            <p:spPr>
              <a:xfrm>
                <a:off x="473280" y="2955180"/>
                <a:ext cx="4158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 name="Tinta 6">
                <a:extLst>
                  <a:ext uri="{FF2B5EF4-FFF2-40B4-BE49-F238E27FC236}">
                    <a16:creationId xmlns:a16="http://schemas.microsoft.com/office/drawing/2014/main" id="{881D1300-65F3-47F2-B5FA-7134E987EECB}"/>
                  </a:ext>
                </a:extLst>
              </p14:cNvPr>
              <p14:cNvContentPartPr/>
              <p14:nvPr/>
            </p14:nvContentPartPr>
            <p14:xfrm>
              <a:off x="634560" y="3417780"/>
              <a:ext cx="17640" cy="538560"/>
            </p14:xfrm>
          </p:contentPart>
        </mc:Choice>
        <mc:Fallback xmlns="">
          <p:pic>
            <p:nvPicPr>
              <p:cNvPr id="7" name="Tinta 6">
                <a:extLst>
                  <a:ext uri="{FF2B5EF4-FFF2-40B4-BE49-F238E27FC236}">
                    <a16:creationId xmlns:a16="http://schemas.microsoft.com/office/drawing/2014/main" id="{881D1300-65F3-47F2-B5FA-7134E987EECB}"/>
                  </a:ext>
                </a:extLst>
              </p:cNvPr>
              <p:cNvPicPr/>
              <p:nvPr/>
            </p:nvPicPr>
            <p:blipFill>
              <a:blip r:embed="rId36"/>
              <a:stretch>
                <a:fillRect/>
              </a:stretch>
            </p:blipFill>
            <p:spPr>
              <a:xfrm>
                <a:off x="630240" y="3413460"/>
                <a:ext cx="262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 name="Tinta 15">
                <a:extLst>
                  <a:ext uri="{FF2B5EF4-FFF2-40B4-BE49-F238E27FC236}">
                    <a16:creationId xmlns:a16="http://schemas.microsoft.com/office/drawing/2014/main" id="{9A82A93C-CC44-4F58-BBB7-ABEC5D29FDC4}"/>
                  </a:ext>
                </a:extLst>
              </p14:cNvPr>
              <p14:cNvContentPartPr/>
              <p14:nvPr/>
            </p14:nvContentPartPr>
            <p14:xfrm>
              <a:off x="666240" y="3078300"/>
              <a:ext cx="16560" cy="214200"/>
            </p14:xfrm>
          </p:contentPart>
        </mc:Choice>
        <mc:Fallback xmlns="">
          <p:pic>
            <p:nvPicPr>
              <p:cNvPr id="16" name="Tinta 15">
                <a:extLst>
                  <a:ext uri="{FF2B5EF4-FFF2-40B4-BE49-F238E27FC236}">
                    <a16:creationId xmlns:a16="http://schemas.microsoft.com/office/drawing/2014/main" id="{9A82A93C-CC44-4F58-BBB7-ABEC5D29FDC4}"/>
                  </a:ext>
                </a:extLst>
              </p:cNvPr>
              <p:cNvPicPr/>
              <p:nvPr/>
            </p:nvPicPr>
            <p:blipFill>
              <a:blip r:embed="rId38"/>
              <a:stretch>
                <a:fillRect/>
              </a:stretch>
            </p:blipFill>
            <p:spPr>
              <a:xfrm>
                <a:off x="661920" y="3073980"/>
                <a:ext cx="25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Tinta 16">
                <a:extLst>
                  <a:ext uri="{FF2B5EF4-FFF2-40B4-BE49-F238E27FC236}">
                    <a16:creationId xmlns:a16="http://schemas.microsoft.com/office/drawing/2014/main" id="{ECDE15F1-6A53-44AE-865E-8792897E486F}"/>
                  </a:ext>
                </a:extLst>
              </p14:cNvPr>
              <p14:cNvContentPartPr/>
              <p14:nvPr/>
            </p14:nvContentPartPr>
            <p14:xfrm>
              <a:off x="626280" y="3225540"/>
              <a:ext cx="87840" cy="64080"/>
            </p14:xfrm>
          </p:contentPart>
        </mc:Choice>
        <mc:Fallback xmlns="">
          <p:pic>
            <p:nvPicPr>
              <p:cNvPr id="17" name="Tinta 16">
                <a:extLst>
                  <a:ext uri="{FF2B5EF4-FFF2-40B4-BE49-F238E27FC236}">
                    <a16:creationId xmlns:a16="http://schemas.microsoft.com/office/drawing/2014/main" id="{ECDE15F1-6A53-44AE-865E-8792897E486F}"/>
                  </a:ext>
                </a:extLst>
              </p:cNvPr>
              <p:cNvPicPr/>
              <p:nvPr/>
            </p:nvPicPr>
            <p:blipFill>
              <a:blip r:embed="rId40"/>
              <a:stretch>
                <a:fillRect/>
              </a:stretch>
            </p:blipFill>
            <p:spPr>
              <a:xfrm>
                <a:off x="621960" y="3221220"/>
                <a:ext cx="96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Tinta 17">
                <a:extLst>
                  <a:ext uri="{FF2B5EF4-FFF2-40B4-BE49-F238E27FC236}">
                    <a16:creationId xmlns:a16="http://schemas.microsoft.com/office/drawing/2014/main" id="{B85FAB3B-0231-4A46-9D08-19BB57EDD01F}"/>
                  </a:ext>
                </a:extLst>
              </p14:cNvPr>
              <p14:cNvContentPartPr/>
              <p14:nvPr/>
            </p14:nvContentPartPr>
            <p14:xfrm>
              <a:off x="647880" y="2627220"/>
              <a:ext cx="910080" cy="24480"/>
            </p14:xfrm>
          </p:contentPart>
        </mc:Choice>
        <mc:Fallback xmlns="">
          <p:pic>
            <p:nvPicPr>
              <p:cNvPr id="18" name="Tinta 17">
                <a:extLst>
                  <a:ext uri="{FF2B5EF4-FFF2-40B4-BE49-F238E27FC236}">
                    <a16:creationId xmlns:a16="http://schemas.microsoft.com/office/drawing/2014/main" id="{B85FAB3B-0231-4A46-9D08-19BB57EDD01F}"/>
                  </a:ext>
                </a:extLst>
              </p:cNvPr>
              <p:cNvPicPr/>
              <p:nvPr/>
            </p:nvPicPr>
            <p:blipFill>
              <a:blip r:embed="rId42"/>
              <a:stretch>
                <a:fillRect/>
              </a:stretch>
            </p:blipFill>
            <p:spPr>
              <a:xfrm>
                <a:off x="643560" y="2622900"/>
                <a:ext cx="918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Tinta 39">
                <a:extLst>
                  <a:ext uri="{FF2B5EF4-FFF2-40B4-BE49-F238E27FC236}">
                    <a16:creationId xmlns:a16="http://schemas.microsoft.com/office/drawing/2014/main" id="{D93257DC-CE7A-43EE-9EFF-4C8F4C50819A}"/>
                  </a:ext>
                </a:extLst>
              </p14:cNvPr>
              <p14:cNvContentPartPr/>
              <p14:nvPr/>
            </p14:nvContentPartPr>
            <p14:xfrm>
              <a:off x="960720" y="3336420"/>
              <a:ext cx="109800" cy="189720"/>
            </p14:xfrm>
          </p:contentPart>
        </mc:Choice>
        <mc:Fallback xmlns="">
          <p:pic>
            <p:nvPicPr>
              <p:cNvPr id="40" name="Tinta 39">
                <a:extLst>
                  <a:ext uri="{FF2B5EF4-FFF2-40B4-BE49-F238E27FC236}">
                    <a16:creationId xmlns:a16="http://schemas.microsoft.com/office/drawing/2014/main" id="{D93257DC-CE7A-43EE-9EFF-4C8F4C50819A}"/>
                  </a:ext>
                </a:extLst>
              </p:cNvPr>
              <p:cNvPicPr/>
              <p:nvPr/>
            </p:nvPicPr>
            <p:blipFill>
              <a:blip r:embed="rId44"/>
              <a:stretch>
                <a:fillRect/>
              </a:stretch>
            </p:blipFill>
            <p:spPr>
              <a:xfrm>
                <a:off x="956400" y="3332100"/>
                <a:ext cx="118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Tinta 40">
                <a:extLst>
                  <a:ext uri="{FF2B5EF4-FFF2-40B4-BE49-F238E27FC236}">
                    <a16:creationId xmlns:a16="http://schemas.microsoft.com/office/drawing/2014/main" id="{47CB864D-C5D4-4D15-97BE-66625B199A5E}"/>
                  </a:ext>
                </a:extLst>
              </p14:cNvPr>
              <p14:cNvContentPartPr/>
              <p14:nvPr/>
            </p14:nvContentPartPr>
            <p14:xfrm>
              <a:off x="1079880" y="3468540"/>
              <a:ext cx="38160" cy="63360"/>
            </p14:xfrm>
          </p:contentPart>
        </mc:Choice>
        <mc:Fallback xmlns="">
          <p:pic>
            <p:nvPicPr>
              <p:cNvPr id="41" name="Tinta 40">
                <a:extLst>
                  <a:ext uri="{FF2B5EF4-FFF2-40B4-BE49-F238E27FC236}">
                    <a16:creationId xmlns:a16="http://schemas.microsoft.com/office/drawing/2014/main" id="{47CB864D-C5D4-4D15-97BE-66625B199A5E}"/>
                  </a:ext>
                </a:extLst>
              </p:cNvPr>
              <p:cNvPicPr/>
              <p:nvPr/>
            </p:nvPicPr>
            <p:blipFill>
              <a:blip r:embed="rId46"/>
              <a:stretch>
                <a:fillRect/>
              </a:stretch>
            </p:blipFill>
            <p:spPr>
              <a:xfrm>
                <a:off x="1075560" y="3464220"/>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Tinta 41">
                <a:extLst>
                  <a:ext uri="{FF2B5EF4-FFF2-40B4-BE49-F238E27FC236}">
                    <a16:creationId xmlns:a16="http://schemas.microsoft.com/office/drawing/2014/main" id="{9A2C6420-937B-4942-9445-1E07F57B9EEB}"/>
                  </a:ext>
                </a:extLst>
              </p14:cNvPr>
              <p14:cNvContentPartPr/>
              <p14:nvPr/>
            </p14:nvContentPartPr>
            <p14:xfrm>
              <a:off x="1119480" y="3385380"/>
              <a:ext cx="7200" cy="30240"/>
            </p14:xfrm>
          </p:contentPart>
        </mc:Choice>
        <mc:Fallback xmlns="">
          <p:pic>
            <p:nvPicPr>
              <p:cNvPr id="42" name="Tinta 41">
                <a:extLst>
                  <a:ext uri="{FF2B5EF4-FFF2-40B4-BE49-F238E27FC236}">
                    <a16:creationId xmlns:a16="http://schemas.microsoft.com/office/drawing/2014/main" id="{9A2C6420-937B-4942-9445-1E07F57B9EEB}"/>
                  </a:ext>
                </a:extLst>
              </p:cNvPr>
              <p:cNvPicPr/>
              <p:nvPr/>
            </p:nvPicPr>
            <p:blipFill>
              <a:blip r:embed="rId48"/>
              <a:stretch>
                <a:fillRect/>
              </a:stretch>
            </p:blipFill>
            <p:spPr>
              <a:xfrm>
                <a:off x="1115160" y="3381060"/>
                <a:ext cx="15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Tinta 42">
                <a:extLst>
                  <a:ext uri="{FF2B5EF4-FFF2-40B4-BE49-F238E27FC236}">
                    <a16:creationId xmlns:a16="http://schemas.microsoft.com/office/drawing/2014/main" id="{48A580E9-2833-4972-9C41-DDE240D629BB}"/>
                  </a:ext>
                </a:extLst>
              </p14:cNvPr>
              <p14:cNvContentPartPr/>
              <p14:nvPr/>
            </p14:nvContentPartPr>
            <p14:xfrm>
              <a:off x="1140720" y="3443700"/>
              <a:ext cx="128880" cy="100080"/>
            </p14:xfrm>
          </p:contentPart>
        </mc:Choice>
        <mc:Fallback xmlns="">
          <p:pic>
            <p:nvPicPr>
              <p:cNvPr id="43" name="Tinta 42">
                <a:extLst>
                  <a:ext uri="{FF2B5EF4-FFF2-40B4-BE49-F238E27FC236}">
                    <a16:creationId xmlns:a16="http://schemas.microsoft.com/office/drawing/2014/main" id="{48A580E9-2833-4972-9C41-DDE240D629BB}"/>
                  </a:ext>
                </a:extLst>
              </p:cNvPr>
              <p:cNvPicPr/>
              <p:nvPr/>
            </p:nvPicPr>
            <p:blipFill>
              <a:blip r:embed="rId50"/>
              <a:stretch>
                <a:fillRect/>
              </a:stretch>
            </p:blipFill>
            <p:spPr>
              <a:xfrm>
                <a:off x="1136400" y="3439380"/>
                <a:ext cx="137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Tinta 45">
                <a:extLst>
                  <a:ext uri="{FF2B5EF4-FFF2-40B4-BE49-F238E27FC236}">
                    <a16:creationId xmlns:a16="http://schemas.microsoft.com/office/drawing/2014/main" id="{27617A2F-148E-4071-BC55-9B83BAC8A793}"/>
                  </a:ext>
                </a:extLst>
              </p14:cNvPr>
              <p14:cNvContentPartPr/>
              <p14:nvPr/>
            </p14:nvContentPartPr>
            <p14:xfrm>
              <a:off x="1278960" y="3834660"/>
              <a:ext cx="9000" cy="1080"/>
            </p14:xfrm>
          </p:contentPart>
        </mc:Choice>
        <mc:Fallback xmlns="">
          <p:pic>
            <p:nvPicPr>
              <p:cNvPr id="46" name="Tinta 45">
                <a:extLst>
                  <a:ext uri="{FF2B5EF4-FFF2-40B4-BE49-F238E27FC236}">
                    <a16:creationId xmlns:a16="http://schemas.microsoft.com/office/drawing/2014/main" id="{27617A2F-148E-4071-BC55-9B83BAC8A793}"/>
                  </a:ext>
                </a:extLst>
              </p:cNvPr>
              <p:cNvPicPr/>
              <p:nvPr/>
            </p:nvPicPr>
            <p:blipFill>
              <a:blip r:embed="rId52"/>
              <a:stretch>
                <a:fillRect/>
              </a:stretch>
            </p:blipFill>
            <p:spPr>
              <a:xfrm>
                <a:off x="1274640" y="3830340"/>
                <a:ext cx="1764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Tinta 46">
                <a:extLst>
                  <a:ext uri="{FF2B5EF4-FFF2-40B4-BE49-F238E27FC236}">
                    <a16:creationId xmlns:a16="http://schemas.microsoft.com/office/drawing/2014/main" id="{1BF2A1D7-6FFE-428E-9D57-B18F48481256}"/>
                  </a:ext>
                </a:extLst>
              </p14:cNvPr>
              <p14:cNvContentPartPr/>
              <p14:nvPr/>
            </p14:nvContentPartPr>
            <p14:xfrm>
              <a:off x="105360" y="3321660"/>
              <a:ext cx="96840" cy="133200"/>
            </p14:xfrm>
          </p:contentPart>
        </mc:Choice>
        <mc:Fallback xmlns="">
          <p:pic>
            <p:nvPicPr>
              <p:cNvPr id="47" name="Tinta 46">
                <a:extLst>
                  <a:ext uri="{FF2B5EF4-FFF2-40B4-BE49-F238E27FC236}">
                    <a16:creationId xmlns:a16="http://schemas.microsoft.com/office/drawing/2014/main" id="{1BF2A1D7-6FFE-428E-9D57-B18F48481256}"/>
                  </a:ext>
                </a:extLst>
              </p:cNvPr>
              <p:cNvPicPr/>
              <p:nvPr/>
            </p:nvPicPr>
            <p:blipFill>
              <a:blip r:embed="rId54"/>
              <a:stretch>
                <a:fillRect/>
              </a:stretch>
            </p:blipFill>
            <p:spPr>
              <a:xfrm>
                <a:off x="101040" y="3317340"/>
                <a:ext cx="1054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Tinta 47">
                <a:extLst>
                  <a:ext uri="{FF2B5EF4-FFF2-40B4-BE49-F238E27FC236}">
                    <a16:creationId xmlns:a16="http://schemas.microsoft.com/office/drawing/2014/main" id="{B16DBA72-8916-4D88-8D30-F2B6FFE39D11}"/>
                  </a:ext>
                </a:extLst>
              </p14:cNvPr>
              <p14:cNvContentPartPr/>
              <p14:nvPr/>
            </p14:nvContentPartPr>
            <p14:xfrm>
              <a:off x="192480" y="3345420"/>
              <a:ext cx="18000" cy="200160"/>
            </p14:xfrm>
          </p:contentPart>
        </mc:Choice>
        <mc:Fallback xmlns="">
          <p:pic>
            <p:nvPicPr>
              <p:cNvPr id="48" name="Tinta 47">
                <a:extLst>
                  <a:ext uri="{FF2B5EF4-FFF2-40B4-BE49-F238E27FC236}">
                    <a16:creationId xmlns:a16="http://schemas.microsoft.com/office/drawing/2014/main" id="{B16DBA72-8916-4D88-8D30-F2B6FFE39D11}"/>
                  </a:ext>
                </a:extLst>
              </p:cNvPr>
              <p:cNvPicPr/>
              <p:nvPr/>
            </p:nvPicPr>
            <p:blipFill>
              <a:blip r:embed="rId56"/>
              <a:stretch>
                <a:fillRect/>
              </a:stretch>
            </p:blipFill>
            <p:spPr>
              <a:xfrm>
                <a:off x="188160" y="3341100"/>
                <a:ext cx="266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Tinta 48">
                <a:extLst>
                  <a:ext uri="{FF2B5EF4-FFF2-40B4-BE49-F238E27FC236}">
                    <a16:creationId xmlns:a16="http://schemas.microsoft.com/office/drawing/2014/main" id="{3366AB85-7BA4-4650-B0E0-F80BEC9ACAAB}"/>
                  </a:ext>
                </a:extLst>
              </p14:cNvPr>
              <p14:cNvContentPartPr/>
              <p14:nvPr/>
            </p14:nvContentPartPr>
            <p14:xfrm>
              <a:off x="254760" y="3474660"/>
              <a:ext cx="66600" cy="6840"/>
            </p14:xfrm>
          </p:contentPart>
        </mc:Choice>
        <mc:Fallback xmlns="">
          <p:pic>
            <p:nvPicPr>
              <p:cNvPr id="49" name="Tinta 48">
                <a:extLst>
                  <a:ext uri="{FF2B5EF4-FFF2-40B4-BE49-F238E27FC236}">
                    <a16:creationId xmlns:a16="http://schemas.microsoft.com/office/drawing/2014/main" id="{3366AB85-7BA4-4650-B0E0-F80BEC9ACAAB}"/>
                  </a:ext>
                </a:extLst>
              </p:cNvPr>
              <p:cNvPicPr/>
              <p:nvPr/>
            </p:nvPicPr>
            <p:blipFill>
              <a:blip r:embed="rId58"/>
              <a:stretch>
                <a:fillRect/>
              </a:stretch>
            </p:blipFill>
            <p:spPr>
              <a:xfrm>
                <a:off x="250440" y="3470340"/>
                <a:ext cx="75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Tinta 50">
                <a:extLst>
                  <a:ext uri="{FF2B5EF4-FFF2-40B4-BE49-F238E27FC236}">
                    <a16:creationId xmlns:a16="http://schemas.microsoft.com/office/drawing/2014/main" id="{F3CFB10B-ED4E-4D2C-9F22-FA3CA69EB6FF}"/>
                  </a:ext>
                </a:extLst>
              </p14:cNvPr>
              <p14:cNvContentPartPr/>
              <p14:nvPr/>
            </p14:nvContentPartPr>
            <p14:xfrm>
              <a:off x="351240" y="3444420"/>
              <a:ext cx="123480" cy="141120"/>
            </p14:xfrm>
          </p:contentPart>
        </mc:Choice>
        <mc:Fallback xmlns="">
          <p:pic>
            <p:nvPicPr>
              <p:cNvPr id="51" name="Tinta 50">
                <a:extLst>
                  <a:ext uri="{FF2B5EF4-FFF2-40B4-BE49-F238E27FC236}">
                    <a16:creationId xmlns:a16="http://schemas.microsoft.com/office/drawing/2014/main" id="{F3CFB10B-ED4E-4D2C-9F22-FA3CA69EB6FF}"/>
                  </a:ext>
                </a:extLst>
              </p:cNvPr>
              <p:cNvPicPr/>
              <p:nvPr/>
            </p:nvPicPr>
            <p:blipFill>
              <a:blip r:embed="rId60"/>
              <a:stretch>
                <a:fillRect/>
              </a:stretch>
            </p:blipFill>
            <p:spPr>
              <a:xfrm>
                <a:off x="346920" y="3440100"/>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Tinta 52">
                <a:extLst>
                  <a:ext uri="{FF2B5EF4-FFF2-40B4-BE49-F238E27FC236}">
                    <a16:creationId xmlns:a16="http://schemas.microsoft.com/office/drawing/2014/main" id="{A6A9EBA4-DEE5-4ACF-B0CA-AF7A530C33B3}"/>
                  </a:ext>
                </a:extLst>
              </p14:cNvPr>
              <p14:cNvContentPartPr/>
              <p14:nvPr/>
            </p14:nvContentPartPr>
            <p14:xfrm>
              <a:off x="177720" y="3683100"/>
              <a:ext cx="179280" cy="66600"/>
            </p14:xfrm>
          </p:contentPart>
        </mc:Choice>
        <mc:Fallback xmlns="">
          <p:pic>
            <p:nvPicPr>
              <p:cNvPr id="53" name="Tinta 52">
                <a:extLst>
                  <a:ext uri="{FF2B5EF4-FFF2-40B4-BE49-F238E27FC236}">
                    <a16:creationId xmlns:a16="http://schemas.microsoft.com/office/drawing/2014/main" id="{A6A9EBA4-DEE5-4ACF-B0CA-AF7A530C33B3}"/>
                  </a:ext>
                </a:extLst>
              </p:cNvPr>
              <p:cNvPicPr/>
              <p:nvPr/>
            </p:nvPicPr>
            <p:blipFill>
              <a:blip r:embed="rId62"/>
              <a:stretch>
                <a:fillRect/>
              </a:stretch>
            </p:blipFill>
            <p:spPr>
              <a:xfrm>
                <a:off x="173400" y="3678780"/>
                <a:ext cx="187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Tinta 53">
                <a:extLst>
                  <a:ext uri="{FF2B5EF4-FFF2-40B4-BE49-F238E27FC236}">
                    <a16:creationId xmlns:a16="http://schemas.microsoft.com/office/drawing/2014/main" id="{6A62B7E8-A540-4A29-8001-04293E2250EA}"/>
                  </a:ext>
                </a:extLst>
              </p14:cNvPr>
              <p14:cNvContentPartPr/>
              <p14:nvPr/>
            </p14:nvContentPartPr>
            <p14:xfrm>
              <a:off x="393720" y="3667980"/>
              <a:ext cx="67320" cy="98280"/>
            </p14:xfrm>
          </p:contentPart>
        </mc:Choice>
        <mc:Fallback xmlns="">
          <p:pic>
            <p:nvPicPr>
              <p:cNvPr id="54" name="Tinta 53">
                <a:extLst>
                  <a:ext uri="{FF2B5EF4-FFF2-40B4-BE49-F238E27FC236}">
                    <a16:creationId xmlns:a16="http://schemas.microsoft.com/office/drawing/2014/main" id="{6A62B7E8-A540-4A29-8001-04293E2250EA}"/>
                  </a:ext>
                </a:extLst>
              </p:cNvPr>
              <p:cNvPicPr/>
              <p:nvPr/>
            </p:nvPicPr>
            <p:blipFill>
              <a:blip r:embed="rId64"/>
              <a:stretch>
                <a:fillRect/>
              </a:stretch>
            </p:blipFill>
            <p:spPr>
              <a:xfrm>
                <a:off x="389400" y="3663660"/>
                <a:ext cx="75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Tinta 54">
                <a:extLst>
                  <a:ext uri="{FF2B5EF4-FFF2-40B4-BE49-F238E27FC236}">
                    <a16:creationId xmlns:a16="http://schemas.microsoft.com/office/drawing/2014/main" id="{1A100E9A-8EF9-48CA-B72F-1ACC7E2D0B88}"/>
                  </a:ext>
                </a:extLst>
              </p14:cNvPr>
              <p14:cNvContentPartPr/>
              <p14:nvPr/>
            </p14:nvContentPartPr>
            <p14:xfrm>
              <a:off x="398040" y="3726300"/>
              <a:ext cx="123480" cy="10080"/>
            </p14:xfrm>
          </p:contentPart>
        </mc:Choice>
        <mc:Fallback xmlns="">
          <p:pic>
            <p:nvPicPr>
              <p:cNvPr id="55" name="Tinta 54">
                <a:extLst>
                  <a:ext uri="{FF2B5EF4-FFF2-40B4-BE49-F238E27FC236}">
                    <a16:creationId xmlns:a16="http://schemas.microsoft.com/office/drawing/2014/main" id="{1A100E9A-8EF9-48CA-B72F-1ACC7E2D0B88}"/>
                  </a:ext>
                </a:extLst>
              </p:cNvPr>
              <p:cNvPicPr/>
              <p:nvPr/>
            </p:nvPicPr>
            <p:blipFill>
              <a:blip r:embed="rId66"/>
              <a:stretch>
                <a:fillRect/>
              </a:stretch>
            </p:blipFill>
            <p:spPr>
              <a:xfrm>
                <a:off x="393720" y="3721980"/>
                <a:ext cx="132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Tinta 62">
                <a:extLst>
                  <a:ext uri="{FF2B5EF4-FFF2-40B4-BE49-F238E27FC236}">
                    <a16:creationId xmlns:a16="http://schemas.microsoft.com/office/drawing/2014/main" id="{54325D5C-E79C-408D-B26F-312D386C1FD3}"/>
                  </a:ext>
                </a:extLst>
              </p14:cNvPr>
              <p14:cNvContentPartPr/>
              <p14:nvPr/>
            </p14:nvContentPartPr>
            <p14:xfrm>
              <a:off x="282840" y="2663220"/>
              <a:ext cx="17280" cy="216720"/>
            </p14:xfrm>
          </p:contentPart>
        </mc:Choice>
        <mc:Fallback xmlns="">
          <p:pic>
            <p:nvPicPr>
              <p:cNvPr id="63" name="Tinta 62">
                <a:extLst>
                  <a:ext uri="{FF2B5EF4-FFF2-40B4-BE49-F238E27FC236}">
                    <a16:creationId xmlns:a16="http://schemas.microsoft.com/office/drawing/2014/main" id="{54325D5C-E79C-408D-B26F-312D386C1FD3}"/>
                  </a:ext>
                </a:extLst>
              </p:cNvPr>
              <p:cNvPicPr/>
              <p:nvPr/>
            </p:nvPicPr>
            <p:blipFill>
              <a:blip r:embed="rId68"/>
              <a:stretch>
                <a:fillRect/>
              </a:stretch>
            </p:blipFill>
            <p:spPr>
              <a:xfrm>
                <a:off x="278520" y="2658900"/>
                <a:ext cx="25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Tinta 63">
                <a:extLst>
                  <a:ext uri="{FF2B5EF4-FFF2-40B4-BE49-F238E27FC236}">
                    <a16:creationId xmlns:a16="http://schemas.microsoft.com/office/drawing/2014/main" id="{F577E4B2-EA61-41E2-9F94-FA6031CDC09C}"/>
                  </a:ext>
                </a:extLst>
              </p14:cNvPr>
              <p14:cNvContentPartPr/>
              <p14:nvPr/>
            </p14:nvContentPartPr>
            <p14:xfrm>
              <a:off x="216600" y="2637660"/>
              <a:ext cx="159480" cy="31320"/>
            </p14:xfrm>
          </p:contentPart>
        </mc:Choice>
        <mc:Fallback xmlns="">
          <p:pic>
            <p:nvPicPr>
              <p:cNvPr id="64" name="Tinta 63">
                <a:extLst>
                  <a:ext uri="{FF2B5EF4-FFF2-40B4-BE49-F238E27FC236}">
                    <a16:creationId xmlns:a16="http://schemas.microsoft.com/office/drawing/2014/main" id="{F577E4B2-EA61-41E2-9F94-FA6031CDC09C}"/>
                  </a:ext>
                </a:extLst>
              </p:cNvPr>
              <p:cNvPicPr/>
              <p:nvPr/>
            </p:nvPicPr>
            <p:blipFill>
              <a:blip r:embed="rId70"/>
              <a:stretch>
                <a:fillRect/>
              </a:stretch>
            </p:blipFill>
            <p:spPr>
              <a:xfrm>
                <a:off x="212280" y="2633340"/>
                <a:ext cx="168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Tinta 64">
                <a:extLst>
                  <a:ext uri="{FF2B5EF4-FFF2-40B4-BE49-F238E27FC236}">
                    <a16:creationId xmlns:a16="http://schemas.microsoft.com/office/drawing/2014/main" id="{7D4005B2-6ECF-4EF5-95C8-A00A60684D77}"/>
                  </a:ext>
                </a:extLst>
              </p14:cNvPr>
              <p14:cNvContentPartPr/>
              <p14:nvPr/>
            </p14:nvContentPartPr>
            <p14:xfrm>
              <a:off x="228120" y="2848980"/>
              <a:ext cx="153360" cy="7200"/>
            </p14:xfrm>
          </p:contentPart>
        </mc:Choice>
        <mc:Fallback xmlns="">
          <p:pic>
            <p:nvPicPr>
              <p:cNvPr id="65" name="Tinta 64">
                <a:extLst>
                  <a:ext uri="{FF2B5EF4-FFF2-40B4-BE49-F238E27FC236}">
                    <a16:creationId xmlns:a16="http://schemas.microsoft.com/office/drawing/2014/main" id="{7D4005B2-6ECF-4EF5-95C8-A00A60684D77}"/>
                  </a:ext>
                </a:extLst>
              </p:cNvPr>
              <p:cNvPicPr/>
              <p:nvPr/>
            </p:nvPicPr>
            <p:blipFill>
              <a:blip r:embed="rId72"/>
              <a:stretch>
                <a:fillRect/>
              </a:stretch>
            </p:blipFill>
            <p:spPr>
              <a:xfrm>
                <a:off x="223800" y="2844660"/>
                <a:ext cx="1620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Tinta 65">
                <a:extLst>
                  <a:ext uri="{FF2B5EF4-FFF2-40B4-BE49-F238E27FC236}">
                    <a16:creationId xmlns:a16="http://schemas.microsoft.com/office/drawing/2014/main" id="{D78A3D51-DC23-4947-8A88-F690C208731E}"/>
                  </a:ext>
                </a:extLst>
              </p14:cNvPr>
              <p14:cNvContentPartPr/>
              <p14:nvPr/>
            </p14:nvContentPartPr>
            <p14:xfrm>
              <a:off x="432240" y="2610300"/>
              <a:ext cx="11880" cy="276840"/>
            </p14:xfrm>
          </p:contentPart>
        </mc:Choice>
        <mc:Fallback xmlns="">
          <p:pic>
            <p:nvPicPr>
              <p:cNvPr id="66" name="Tinta 65">
                <a:extLst>
                  <a:ext uri="{FF2B5EF4-FFF2-40B4-BE49-F238E27FC236}">
                    <a16:creationId xmlns:a16="http://schemas.microsoft.com/office/drawing/2014/main" id="{D78A3D51-DC23-4947-8A88-F690C208731E}"/>
                  </a:ext>
                </a:extLst>
              </p:cNvPr>
              <p:cNvPicPr/>
              <p:nvPr/>
            </p:nvPicPr>
            <p:blipFill>
              <a:blip r:embed="rId74"/>
              <a:stretch>
                <a:fillRect/>
              </a:stretch>
            </p:blipFill>
            <p:spPr>
              <a:xfrm>
                <a:off x="427920" y="2605980"/>
                <a:ext cx="20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Tinta 66">
                <a:extLst>
                  <a:ext uri="{FF2B5EF4-FFF2-40B4-BE49-F238E27FC236}">
                    <a16:creationId xmlns:a16="http://schemas.microsoft.com/office/drawing/2014/main" id="{978DDF4E-D417-44F7-84A2-E07F37B25E66}"/>
                  </a:ext>
                </a:extLst>
              </p14:cNvPr>
              <p14:cNvContentPartPr/>
              <p14:nvPr/>
            </p14:nvContentPartPr>
            <p14:xfrm>
              <a:off x="395160" y="2821620"/>
              <a:ext cx="92160" cy="108720"/>
            </p14:xfrm>
          </p:contentPart>
        </mc:Choice>
        <mc:Fallback xmlns="">
          <p:pic>
            <p:nvPicPr>
              <p:cNvPr id="67" name="Tinta 66">
                <a:extLst>
                  <a:ext uri="{FF2B5EF4-FFF2-40B4-BE49-F238E27FC236}">
                    <a16:creationId xmlns:a16="http://schemas.microsoft.com/office/drawing/2014/main" id="{978DDF4E-D417-44F7-84A2-E07F37B25E66}"/>
                  </a:ext>
                </a:extLst>
              </p:cNvPr>
              <p:cNvPicPr/>
              <p:nvPr/>
            </p:nvPicPr>
            <p:blipFill>
              <a:blip r:embed="rId76"/>
              <a:stretch>
                <a:fillRect/>
              </a:stretch>
            </p:blipFill>
            <p:spPr>
              <a:xfrm>
                <a:off x="390840" y="2817300"/>
                <a:ext cx="100800" cy="117360"/>
              </a:xfrm>
              <a:prstGeom prst="rect">
                <a:avLst/>
              </a:prstGeom>
            </p:spPr>
          </p:pic>
        </mc:Fallback>
      </mc:AlternateContent>
      <p:grpSp>
        <p:nvGrpSpPr>
          <p:cNvPr id="81" name="Agrupar 80">
            <a:extLst>
              <a:ext uri="{FF2B5EF4-FFF2-40B4-BE49-F238E27FC236}">
                <a16:creationId xmlns:a16="http://schemas.microsoft.com/office/drawing/2014/main" id="{549127F0-EAA6-41AF-85D2-5CFDA11E1B35}"/>
              </a:ext>
            </a:extLst>
          </p:cNvPr>
          <p:cNvGrpSpPr/>
          <p:nvPr/>
        </p:nvGrpSpPr>
        <p:grpSpPr>
          <a:xfrm>
            <a:off x="720960" y="5139300"/>
            <a:ext cx="694800" cy="228600"/>
            <a:chOff x="720960" y="5139300"/>
            <a:chExt cx="694800" cy="228600"/>
          </a:xfrm>
        </p:grpSpPr>
        <mc:AlternateContent xmlns:mc="http://schemas.openxmlformats.org/markup-compatibility/2006" xmlns:p14="http://schemas.microsoft.com/office/powerpoint/2010/main">
          <mc:Choice Requires="p14">
            <p:contentPart p14:bwMode="auto" r:id="rId77">
              <p14:nvContentPartPr>
                <p14:cNvPr id="69" name="Tinta 68">
                  <a:extLst>
                    <a:ext uri="{FF2B5EF4-FFF2-40B4-BE49-F238E27FC236}">
                      <a16:creationId xmlns:a16="http://schemas.microsoft.com/office/drawing/2014/main" id="{860954D9-8104-47E4-AF24-4D38A60324CC}"/>
                    </a:ext>
                  </a:extLst>
                </p14:cNvPr>
                <p14:cNvContentPartPr/>
                <p14:nvPr/>
              </p14:nvContentPartPr>
              <p14:xfrm>
                <a:off x="797640" y="5173500"/>
                <a:ext cx="11520" cy="194400"/>
              </p14:xfrm>
            </p:contentPart>
          </mc:Choice>
          <mc:Fallback xmlns="">
            <p:pic>
              <p:nvPicPr>
                <p:cNvPr id="69" name="Tinta 68">
                  <a:extLst>
                    <a:ext uri="{FF2B5EF4-FFF2-40B4-BE49-F238E27FC236}">
                      <a16:creationId xmlns:a16="http://schemas.microsoft.com/office/drawing/2014/main" id="{860954D9-8104-47E4-AF24-4D38A60324CC}"/>
                    </a:ext>
                  </a:extLst>
                </p:cNvPr>
                <p:cNvPicPr/>
                <p:nvPr/>
              </p:nvPicPr>
              <p:blipFill>
                <a:blip r:embed="rId78"/>
                <a:stretch>
                  <a:fillRect/>
                </a:stretch>
              </p:blipFill>
              <p:spPr>
                <a:xfrm>
                  <a:off x="793320" y="5169180"/>
                  <a:ext cx="20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Tinta 69">
                  <a:extLst>
                    <a:ext uri="{FF2B5EF4-FFF2-40B4-BE49-F238E27FC236}">
                      <a16:creationId xmlns:a16="http://schemas.microsoft.com/office/drawing/2014/main" id="{CA21C8B1-8FEF-413B-993E-7CA239A2FB88}"/>
                    </a:ext>
                  </a:extLst>
                </p14:cNvPr>
                <p14:cNvContentPartPr/>
                <p14:nvPr/>
              </p14:nvContentPartPr>
              <p14:xfrm>
                <a:off x="720960" y="5139300"/>
                <a:ext cx="175680" cy="24840"/>
              </p14:xfrm>
            </p:contentPart>
          </mc:Choice>
          <mc:Fallback xmlns="">
            <p:pic>
              <p:nvPicPr>
                <p:cNvPr id="70" name="Tinta 69">
                  <a:extLst>
                    <a:ext uri="{FF2B5EF4-FFF2-40B4-BE49-F238E27FC236}">
                      <a16:creationId xmlns:a16="http://schemas.microsoft.com/office/drawing/2014/main" id="{CA21C8B1-8FEF-413B-993E-7CA239A2FB88}"/>
                    </a:ext>
                  </a:extLst>
                </p:cNvPr>
                <p:cNvPicPr/>
                <p:nvPr/>
              </p:nvPicPr>
              <p:blipFill>
                <a:blip r:embed="rId80"/>
                <a:stretch>
                  <a:fillRect/>
                </a:stretch>
              </p:blipFill>
              <p:spPr>
                <a:xfrm>
                  <a:off x="716640" y="5134980"/>
                  <a:ext cx="184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Tinta 70">
                  <a:extLst>
                    <a:ext uri="{FF2B5EF4-FFF2-40B4-BE49-F238E27FC236}">
                      <a16:creationId xmlns:a16="http://schemas.microsoft.com/office/drawing/2014/main" id="{1D6BF92A-7E47-43C3-853D-D66D7A28A298}"/>
                    </a:ext>
                  </a:extLst>
                </p14:cNvPr>
                <p14:cNvContentPartPr/>
                <p14:nvPr/>
              </p14:nvContentPartPr>
              <p14:xfrm>
                <a:off x="732480" y="5348100"/>
                <a:ext cx="153720" cy="7560"/>
              </p14:xfrm>
            </p:contentPart>
          </mc:Choice>
          <mc:Fallback xmlns="">
            <p:pic>
              <p:nvPicPr>
                <p:cNvPr id="71" name="Tinta 70">
                  <a:extLst>
                    <a:ext uri="{FF2B5EF4-FFF2-40B4-BE49-F238E27FC236}">
                      <a16:creationId xmlns:a16="http://schemas.microsoft.com/office/drawing/2014/main" id="{1D6BF92A-7E47-43C3-853D-D66D7A28A298}"/>
                    </a:ext>
                  </a:extLst>
                </p:cNvPr>
                <p:cNvPicPr/>
                <p:nvPr/>
              </p:nvPicPr>
              <p:blipFill>
                <a:blip r:embed="rId82"/>
                <a:stretch>
                  <a:fillRect/>
                </a:stretch>
              </p:blipFill>
              <p:spPr>
                <a:xfrm>
                  <a:off x="728160" y="5343780"/>
                  <a:ext cx="1623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Tinta 71">
                  <a:extLst>
                    <a:ext uri="{FF2B5EF4-FFF2-40B4-BE49-F238E27FC236}">
                      <a16:creationId xmlns:a16="http://schemas.microsoft.com/office/drawing/2014/main" id="{08C67A60-A2C5-470B-84EE-DDA43D81ADE7}"/>
                    </a:ext>
                  </a:extLst>
                </p14:cNvPr>
                <p14:cNvContentPartPr/>
                <p14:nvPr/>
              </p14:nvContentPartPr>
              <p14:xfrm>
                <a:off x="972240" y="5319300"/>
                <a:ext cx="9720" cy="12240"/>
              </p14:xfrm>
            </p:contentPart>
          </mc:Choice>
          <mc:Fallback xmlns="">
            <p:pic>
              <p:nvPicPr>
                <p:cNvPr id="72" name="Tinta 71">
                  <a:extLst>
                    <a:ext uri="{FF2B5EF4-FFF2-40B4-BE49-F238E27FC236}">
                      <a16:creationId xmlns:a16="http://schemas.microsoft.com/office/drawing/2014/main" id="{08C67A60-A2C5-470B-84EE-DDA43D81ADE7}"/>
                    </a:ext>
                  </a:extLst>
                </p:cNvPr>
                <p:cNvPicPr/>
                <p:nvPr/>
              </p:nvPicPr>
              <p:blipFill>
                <a:blip r:embed="rId84"/>
                <a:stretch>
                  <a:fillRect/>
                </a:stretch>
              </p:blipFill>
              <p:spPr>
                <a:xfrm>
                  <a:off x="967920" y="5314980"/>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Tinta 72">
                  <a:extLst>
                    <a:ext uri="{FF2B5EF4-FFF2-40B4-BE49-F238E27FC236}">
                      <a16:creationId xmlns:a16="http://schemas.microsoft.com/office/drawing/2014/main" id="{1C41330D-3683-4D4A-B767-942958540B94}"/>
                    </a:ext>
                  </a:extLst>
                </p14:cNvPr>
                <p14:cNvContentPartPr/>
                <p14:nvPr/>
              </p14:nvContentPartPr>
              <p14:xfrm>
                <a:off x="1039200" y="5202300"/>
                <a:ext cx="111240" cy="137520"/>
              </p14:xfrm>
            </p:contentPart>
          </mc:Choice>
          <mc:Fallback xmlns="">
            <p:pic>
              <p:nvPicPr>
                <p:cNvPr id="73" name="Tinta 72">
                  <a:extLst>
                    <a:ext uri="{FF2B5EF4-FFF2-40B4-BE49-F238E27FC236}">
                      <a16:creationId xmlns:a16="http://schemas.microsoft.com/office/drawing/2014/main" id="{1C41330D-3683-4D4A-B767-942958540B94}"/>
                    </a:ext>
                  </a:extLst>
                </p:cNvPr>
                <p:cNvPicPr/>
                <p:nvPr/>
              </p:nvPicPr>
              <p:blipFill>
                <a:blip r:embed="rId86"/>
                <a:stretch>
                  <a:fillRect/>
                </a:stretch>
              </p:blipFill>
              <p:spPr>
                <a:xfrm>
                  <a:off x="1034880" y="5197980"/>
                  <a:ext cx="119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Tinta 73">
                  <a:extLst>
                    <a:ext uri="{FF2B5EF4-FFF2-40B4-BE49-F238E27FC236}">
                      <a16:creationId xmlns:a16="http://schemas.microsoft.com/office/drawing/2014/main" id="{C44C7DE6-9D5B-4D9F-B38A-6886602222C8}"/>
                    </a:ext>
                  </a:extLst>
                </p14:cNvPr>
                <p14:cNvContentPartPr/>
                <p14:nvPr/>
              </p14:nvContentPartPr>
              <p14:xfrm>
                <a:off x="1167720" y="5224260"/>
                <a:ext cx="85680" cy="125640"/>
              </p14:xfrm>
            </p:contentPart>
          </mc:Choice>
          <mc:Fallback xmlns="">
            <p:pic>
              <p:nvPicPr>
                <p:cNvPr id="74" name="Tinta 73">
                  <a:extLst>
                    <a:ext uri="{FF2B5EF4-FFF2-40B4-BE49-F238E27FC236}">
                      <a16:creationId xmlns:a16="http://schemas.microsoft.com/office/drawing/2014/main" id="{C44C7DE6-9D5B-4D9F-B38A-6886602222C8}"/>
                    </a:ext>
                  </a:extLst>
                </p:cNvPr>
                <p:cNvPicPr/>
                <p:nvPr/>
              </p:nvPicPr>
              <p:blipFill>
                <a:blip r:embed="rId88"/>
                <a:stretch>
                  <a:fillRect/>
                </a:stretch>
              </p:blipFill>
              <p:spPr>
                <a:xfrm>
                  <a:off x="1163400" y="5219940"/>
                  <a:ext cx="94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Tinta 74">
                  <a:extLst>
                    <a:ext uri="{FF2B5EF4-FFF2-40B4-BE49-F238E27FC236}">
                      <a16:creationId xmlns:a16="http://schemas.microsoft.com/office/drawing/2014/main" id="{36689A29-0D4E-4C2C-9DFF-B998378D7AA4}"/>
                    </a:ext>
                  </a:extLst>
                </p14:cNvPr>
                <p14:cNvContentPartPr/>
                <p14:nvPr/>
              </p14:nvContentPartPr>
              <p14:xfrm>
                <a:off x="1191840" y="5199060"/>
                <a:ext cx="94320" cy="9360"/>
              </p14:xfrm>
            </p:contentPart>
          </mc:Choice>
          <mc:Fallback xmlns="">
            <p:pic>
              <p:nvPicPr>
                <p:cNvPr id="75" name="Tinta 74">
                  <a:extLst>
                    <a:ext uri="{FF2B5EF4-FFF2-40B4-BE49-F238E27FC236}">
                      <a16:creationId xmlns:a16="http://schemas.microsoft.com/office/drawing/2014/main" id="{36689A29-0D4E-4C2C-9DFF-B998378D7AA4}"/>
                    </a:ext>
                  </a:extLst>
                </p:cNvPr>
                <p:cNvPicPr/>
                <p:nvPr/>
              </p:nvPicPr>
              <p:blipFill>
                <a:blip r:embed="rId90"/>
                <a:stretch>
                  <a:fillRect/>
                </a:stretch>
              </p:blipFill>
              <p:spPr>
                <a:xfrm>
                  <a:off x="1187520" y="5194740"/>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Tinta 75">
                  <a:extLst>
                    <a:ext uri="{FF2B5EF4-FFF2-40B4-BE49-F238E27FC236}">
                      <a16:creationId xmlns:a16="http://schemas.microsoft.com/office/drawing/2014/main" id="{9A8E6883-39A1-4298-9232-2D22EF8F4721}"/>
                    </a:ext>
                  </a:extLst>
                </p14:cNvPr>
                <p14:cNvContentPartPr/>
                <p14:nvPr/>
              </p14:nvContentPartPr>
              <p14:xfrm>
                <a:off x="1258080" y="5181780"/>
                <a:ext cx="157680" cy="134280"/>
              </p14:xfrm>
            </p:contentPart>
          </mc:Choice>
          <mc:Fallback xmlns="">
            <p:pic>
              <p:nvPicPr>
                <p:cNvPr id="76" name="Tinta 75">
                  <a:extLst>
                    <a:ext uri="{FF2B5EF4-FFF2-40B4-BE49-F238E27FC236}">
                      <a16:creationId xmlns:a16="http://schemas.microsoft.com/office/drawing/2014/main" id="{9A8E6883-39A1-4298-9232-2D22EF8F4721}"/>
                    </a:ext>
                  </a:extLst>
                </p:cNvPr>
                <p:cNvPicPr/>
                <p:nvPr/>
              </p:nvPicPr>
              <p:blipFill>
                <a:blip r:embed="rId92"/>
                <a:stretch>
                  <a:fillRect/>
                </a:stretch>
              </p:blipFill>
              <p:spPr>
                <a:xfrm>
                  <a:off x="1253760" y="5177460"/>
                  <a:ext cx="166320" cy="142920"/>
                </a:xfrm>
                <a:prstGeom prst="rect">
                  <a:avLst/>
                </a:prstGeom>
              </p:spPr>
            </p:pic>
          </mc:Fallback>
        </mc:AlternateContent>
      </p:grpSp>
      <p:grpSp>
        <p:nvGrpSpPr>
          <p:cNvPr id="102" name="Agrupar 101">
            <a:extLst>
              <a:ext uri="{FF2B5EF4-FFF2-40B4-BE49-F238E27FC236}">
                <a16:creationId xmlns:a16="http://schemas.microsoft.com/office/drawing/2014/main" id="{3353D281-B83D-47A3-A24A-AB30E666ADE8}"/>
              </a:ext>
            </a:extLst>
          </p:cNvPr>
          <p:cNvGrpSpPr/>
          <p:nvPr/>
        </p:nvGrpSpPr>
        <p:grpSpPr>
          <a:xfrm>
            <a:off x="152160" y="5591460"/>
            <a:ext cx="1472400" cy="441360"/>
            <a:chOff x="152160" y="5591460"/>
            <a:chExt cx="1472400" cy="441360"/>
          </a:xfrm>
        </p:grpSpPr>
        <mc:AlternateContent xmlns:mc="http://schemas.openxmlformats.org/markup-compatibility/2006" xmlns:p14="http://schemas.microsoft.com/office/powerpoint/2010/main">
          <mc:Choice Requires="p14">
            <p:contentPart p14:bwMode="auto" r:id="rId93">
              <p14:nvContentPartPr>
                <p14:cNvPr id="77" name="Tinta 76">
                  <a:extLst>
                    <a:ext uri="{FF2B5EF4-FFF2-40B4-BE49-F238E27FC236}">
                      <a16:creationId xmlns:a16="http://schemas.microsoft.com/office/drawing/2014/main" id="{0D09C0AC-E6F3-469F-95A7-5FBEB9381C6E}"/>
                    </a:ext>
                  </a:extLst>
                </p14:cNvPr>
                <p14:cNvContentPartPr/>
                <p14:nvPr/>
              </p14:nvContentPartPr>
              <p14:xfrm>
                <a:off x="152160" y="5591460"/>
                <a:ext cx="102600" cy="180720"/>
              </p14:xfrm>
            </p:contentPart>
          </mc:Choice>
          <mc:Fallback xmlns="">
            <p:pic>
              <p:nvPicPr>
                <p:cNvPr id="77" name="Tinta 76">
                  <a:extLst>
                    <a:ext uri="{FF2B5EF4-FFF2-40B4-BE49-F238E27FC236}">
                      <a16:creationId xmlns:a16="http://schemas.microsoft.com/office/drawing/2014/main" id="{0D09C0AC-E6F3-469F-95A7-5FBEB9381C6E}"/>
                    </a:ext>
                  </a:extLst>
                </p:cNvPr>
                <p:cNvPicPr/>
                <p:nvPr/>
              </p:nvPicPr>
              <p:blipFill>
                <a:blip r:embed="rId94"/>
                <a:stretch>
                  <a:fillRect/>
                </a:stretch>
              </p:blipFill>
              <p:spPr>
                <a:xfrm>
                  <a:off x="147840" y="5587140"/>
                  <a:ext cx="111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Tinta 77">
                  <a:extLst>
                    <a:ext uri="{FF2B5EF4-FFF2-40B4-BE49-F238E27FC236}">
                      <a16:creationId xmlns:a16="http://schemas.microsoft.com/office/drawing/2014/main" id="{B9F1D290-8834-4B3F-9DE8-0651BAD2FA3B}"/>
                    </a:ext>
                  </a:extLst>
                </p14:cNvPr>
                <p14:cNvContentPartPr/>
                <p14:nvPr/>
              </p14:nvContentPartPr>
              <p14:xfrm>
                <a:off x="249360" y="5784780"/>
                <a:ext cx="8640" cy="91800"/>
              </p14:xfrm>
            </p:contentPart>
          </mc:Choice>
          <mc:Fallback xmlns="">
            <p:pic>
              <p:nvPicPr>
                <p:cNvPr id="78" name="Tinta 77">
                  <a:extLst>
                    <a:ext uri="{FF2B5EF4-FFF2-40B4-BE49-F238E27FC236}">
                      <a16:creationId xmlns:a16="http://schemas.microsoft.com/office/drawing/2014/main" id="{B9F1D290-8834-4B3F-9DE8-0651BAD2FA3B}"/>
                    </a:ext>
                  </a:extLst>
                </p:cNvPr>
                <p:cNvPicPr/>
                <p:nvPr/>
              </p:nvPicPr>
              <p:blipFill>
                <a:blip r:embed="rId96"/>
                <a:stretch>
                  <a:fillRect/>
                </a:stretch>
              </p:blipFill>
              <p:spPr>
                <a:xfrm>
                  <a:off x="245040" y="5780460"/>
                  <a:ext cx="17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2" name="Tinta 81">
                  <a:extLst>
                    <a:ext uri="{FF2B5EF4-FFF2-40B4-BE49-F238E27FC236}">
                      <a16:creationId xmlns:a16="http://schemas.microsoft.com/office/drawing/2014/main" id="{C4FDC9FC-71B0-48F2-B30F-6D46CA9E957B}"/>
                    </a:ext>
                  </a:extLst>
                </p14:cNvPr>
                <p14:cNvContentPartPr/>
                <p14:nvPr/>
              </p14:nvContentPartPr>
              <p14:xfrm>
                <a:off x="240360" y="5716380"/>
                <a:ext cx="5040" cy="18360"/>
              </p14:xfrm>
            </p:contentPart>
          </mc:Choice>
          <mc:Fallback xmlns="">
            <p:pic>
              <p:nvPicPr>
                <p:cNvPr id="82" name="Tinta 81">
                  <a:extLst>
                    <a:ext uri="{FF2B5EF4-FFF2-40B4-BE49-F238E27FC236}">
                      <a16:creationId xmlns:a16="http://schemas.microsoft.com/office/drawing/2014/main" id="{C4FDC9FC-71B0-48F2-B30F-6D46CA9E957B}"/>
                    </a:ext>
                  </a:extLst>
                </p:cNvPr>
                <p:cNvPicPr/>
                <p:nvPr/>
              </p:nvPicPr>
              <p:blipFill>
                <a:blip r:embed="rId98"/>
                <a:stretch>
                  <a:fillRect/>
                </a:stretch>
              </p:blipFill>
              <p:spPr>
                <a:xfrm>
                  <a:off x="236040" y="5712060"/>
                  <a:ext cx="13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3" name="Tinta 82">
                  <a:extLst>
                    <a:ext uri="{FF2B5EF4-FFF2-40B4-BE49-F238E27FC236}">
                      <a16:creationId xmlns:a16="http://schemas.microsoft.com/office/drawing/2014/main" id="{100783D1-F6A2-48CD-AB00-278F058068EC}"/>
                    </a:ext>
                  </a:extLst>
                </p14:cNvPr>
                <p14:cNvContentPartPr/>
                <p14:nvPr/>
              </p14:nvContentPartPr>
              <p14:xfrm>
                <a:off x="263400" y="5821500"/>
                <a:ext cx="132840" cy="104040"/>
              </p14:xfrm>
            </p:contentPart>
          </mc:Choice>
          <mc:Fallback xmlns="">
            <p:pic>
              <p:nvPicPr>
                <p:cNvPr id="83" name="Tinta 82">
                  <a:extLst>
                    <a:ext uri="{FF2B5EF4-FFF2-40B4-BE49-F238E27FC236}">
                      <a16:creationId xmlns:a16="http://schemas.microsoft.com/office/drawing/2014/main" id="{100783D1-F6A2-48CD-AB00-278F058068EC}"/>
                    </a:ext>
                  </a:extLst>
                </p:cNvPr>
                <p:cNvPicPr/>
                <p:nvPr/>
              </p:nvPicPr>
              <p:blipFill>
                <a:blip r:embed="rId100"/>
                <a:stretch>
                  <a:fillRect/>
                </a:stretch>
              </p:blipFill>
              <p:spPr>
                <a:xfrm>
                  <a:off x="259080" y="5817180"/>
                  <a:ext cx="141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5" name="Tinta 84">
                  <a:extLst>
                    <a:ext uri="{FF2B5EF4-FFF2-40B4-BE49-F238E27FC236}">
                      <a16:creationId xmlns:a16="http://schemas.microsoft.com/office/drawing/2014/main" id="{CD229B45-FCD3-494E-BCA5-98DDD75B8D81}"/>
                    </a:ext>
                  </a:extLst>
                </p14:cNvPr>
                <p14:cNvContentPartPr/>
                <p14:nvPr/>
              </p14:nvContentPartPr>
              <p14:xfrm>
                <a:off x="405240" y="5957940"/>
                <a:ext cx="158400" cy="74880"/>
              </p14:xfrm>
            </p:contentPart>
          </mc:Choice>
          <mc:Fallback xmlns="">
            <p:pic>
              <p:nvPicPr>
                <p:cNvPr id="85" name="Tinta 84">
                  <a:extLst>
                    <a:ext uri="{FF2B5EF4-FFF2-40B4-BE49-F238E27FC236}">
                      <a16:creationId xmlns:a16="http://schemas.microsoft.com/office/drawing/2014/main" id="{CD229B45-FCD3-494E-BCA5-98DDD75B8D81}"/>
                    </a:ext>
                  </a:extLst>
                </p:cNvPr>
                <p:cNvPicPr/>
                <p:nvPr/>
              </p:nvPicPr>
              <p:blipFill>
                <a:blip r:embed="rId102"/>
                <a:stretch>
                  <a:fillRect/>
                </a:stretch>
              </p:blipFill>
              <p:spPr>
                <a:xfrm>
                  <a:off x="400920" y="5953620"/>
                  <a:ext cx="167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Tinta 85">
                  <a:extLst>
                    <a:ext uri="{FF2B5EF4-FFF2-40B4-BE49-F238E27FC236}">
                      <a16:creationId xmlns:a16="http://schemas.microsoft.com/office/drawing/2014/main" id="{AB306A07-AF03-4430-94B6-2F40EE135685}"/>
                    </a:ext>
                  </a:extLst>
                </p14:cNvPr>
                <p14:cNvContentPartPr/>
                <p14:nvPr/>
              </p14:nvContentPartPr>
              <p14:xfrm>
                <a:off x="560040" y="5909340"/>
                <a:ext cx="5040" cy="41760"/>
              </p14:xfrm>
            </p:contentPart>
          </mc:Choice>
          <mc:Fallback xmlns="">
            <p:pic>
              <p:nvPicPr>
                <p:cNvPr id="86" name="Tinta 85">
                  <a:extLst>
                    <a:ext uri="{FF2B5EF4-FFF2-40B4-BE49-F238E27FC236}">
                      <a16:creationId xmlns:a16="http://schemas.microsoft.com/office/drawing/2014/main" id="{AB306A07-AF03-4430-94B6-2F40EE135685}"/>
                    </a:ext>
                  </a:extLst>
                </p:cNvPr>
                <p:cNvPicPr/>
                <p:nvPr/>
              </p:nvPicPr>
              <p:blipFill>
                <a:blip r:embed="rId104"/>
                <a:stretch>
                  <a:fillRect/>
                </a:stretch>
              </p:blipFill>
              <p:spPr>
                <a:xfrm>
                  <a:off x="555720" y="5905020"/>
                  <a:ext cx="13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Tinta 86">
                  <a:extLst>
                    <a:ext uri="{FF2B5EF4-FFF2-40B4-BE49-F238E27FC236}">
                      <a16:creationId xmlns:a16="http://schemas.microsoft.com/office/drawing/2014/main" id="{8595D6DE-9218-4BA5-82A7-AC7A67665A09}"/>
                    </a:ext>
                  </a:extLst>
                </p14:cNvPr>
                <p14:cNvContentPartPr/>
                <p14:nvPr/>
              </p14:nvContentPartPr>
              <p14:xfrm>
                <a:off x="585600" y="5964420"/>
                <a:ext cx="84240" cy="55800"/>
              </p14:xfrm>
            </p:contentPart>
          </mc:Choice>
          <mc:Fallback xmlns="">
            <p:pic>
              <p:nvPicPr>
                <p:cNvPr id="87" name="Tinta 86">
                  <a:extLst>
                    <a:ext uri="{FF2B5EF4-FFF2-40B4-BE49-F238E27FC236}">
                      <a16:creationId xmlns:a16="http://schemas.microsoft.com/office/drawing/2014/main" id="{8595D6DE-9218-4BA5-82A7-AC7A67665A09}"/>
                    </a:ext>
                  </a:extLst>
                </p:cNvPr>
                <p:cNvPicPr/>
                <p:nvPr/>
              </p:nvPicPr>
              <p:blipFill>
                <a:blip r:embed="rId106"/>
                <a:stretch>
                  <a:fillRect/>
                </a:stretch>
              </p:blipFill>
              <p:spPr>
                <a:xfrm>
                  <a:off x="581280" y="5960100"/>
                  <a:ext cx="92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Tinta 87">
                  <a:extLst>
                    <a:ext uri="{FF2B5EF4-FFF2-40B4-BE49-F238E27FC236}">
                      <a16:creationId xmlns:a16="http://schemas.microsoft.com/office/drawing/2014/main" id="{185F9EAB-2191-429A-AE80-4BD0339E01CB}"/>
                    </a:ext>
                  </a:extLst>
                </p14:cNvPr>
                <p14:cNvContentPartPr/>
                <p14:nvPr/>
              </p14:nvContentPartPr>
              <p14:xfrm>
                <a:off x="704760" y="5847420"/>
                <a:ext cx="89640" cy="69480"/>
              </p14:xfrm>
            </p:contentPart>
          </mc:Choice>
          <mc:Fallback xmlns="">
            <p:pic>
              <p:nvPicPr>
                <p:cNvPr id="88" name="Tinta 87">
                  <a:extLst>
                    <a:ext uri="{FF2B5EF4-FFF2-40B4-BE49-F238E27FC236}">
                      <a16:creationId xmlns:a16="http://schemas.microsoft.com/office/drawing/2014/main" id="{185F9EAB-2191-429A-AE80-4BD0339E01CB}"/>
                    </a:ext>
                  </a:extLst>
                </p:cNvPr>
                <p:cNvPicPr/>
                <p:nvPr/>
              </p:nvPicPr>
              <p:blipFill>
                <a:blip r:embed="rId108"/>
                <a:stretch>
                  <a:fillRect/>
                </a:stretch>
              </p:blipFill>
              <p:spPr>
                <a:xfrm>
                  <a:off x="700440" y="5843100"/>
                  <a:ext cx="98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Tinta 88">
                  <a:extLst>
                    <a:ext uri="{FF2B5EF4-FFF2-40B4-BE49-F238E27FC236}">
                      <a16:creationId xmlns:a16="http://schemas.microsoft.com/office/drawing/2014/main" id="{35A64AD9-4E78-4BB9-B203-1C432781CBDB}"/>
                    </a:ext>
                  </a:extLst>
                </p14:cNvPr>
                <p14:cNvContentPartPr/>
                <p14:nvPr/>
              </p14:nvContentPartPr>
              <p14:xfrm>
                <a:off x="862080" y="5732580"/>
                <a:ext cx="65880" cy="125280"/>
              </p14:xfrm>
            </p:contentPart>
          </mc:Choice>
          <mc:Fallback xmlns="">
            <p:pic>
              <p:nvPicPr>
                <p:cNvPr id="89" name="Tinta 88">
                  <a:extLst>
                    <a:ext uri="{FF2B5EF4-FFF2-40B4-BE49-F238E27FC236}">
                      <a16:creationId xmlns:a16="http://schemas.microsoft.com/office/drawing/2014/main" id="{35A64AD9-4E78-4BB9-B203-1C432781CBDB}"/>
                    </a:ext>
                  </a:extLst>
                </p:cNvPr>
                <p:cNvPicPr/>
                <p:nvPr/>
              </p:nvPicPr>
              <p:blipFill>
                <a:blip r:embed="rId110"/>
                <a:stretch>
                  <a:fillRect/>
                </a:stretch>
              </p:blipFill>
              <p:spPr>
                <a:xfrm>
                  <a:off x="857760" y="5728260"/>
                  <a:ext cx="74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Tinta 89">
                  <a:extLst>
                    <a:ext uri="{FF2B5EF4-FFF2-40B4-BE49-F238E27FC236}">
                      <a16:creationId xmlns:a16="http://schemas.microsoft.com/office/drawing/2014/main" id="{FBDF4F28-B45B-4FF5-A9A5-14F04D105E1C}"/>
                    </a:ext>
                  </a:extLst>
                </p14:cNvPr>
                <p14:cNvContentPartPr/>
                <p14:nvPr/>
              </p14:nvContentPartPr>
              <p14:xfrm>
                <a:off x="879720" y="5730780"/>
                <a:ext cx="72360" cy="115200"/>
              </p14:xfrm>
            </p:contentPart>
          </mc:Choice>
          <mc:Fallback xmlns="">
            <p:pic>
              <p:nvPicPr>
                <p:cNvPr id="90" name="Tinta 89">
                  <a:extLst>
                    <a:ext uri="{FF2B5EF4-FFF2-40B4-BE49-F238E27FC236}">
                      <a16:creationId xmlns:a16="http://schemas.microsoft.com/office/drawing/2014/main" id="{FBDF4F28-B45B-4FF5-A9A5-14F04D105E1C}"/>
                    </a:ext>
                  </a:extLst>
                </p:cNvPr>
                <p:cNvPicPr/>
                <p:nvPr/>
              </p:nvPicPr>
              <p:blipFill>
                <a:blip r:embed="rId112"/>
                <a:stretch>
                  <a:fillRect/>
                </a:stretch>
              </p:blipFill>
              <p:spPr>
                <a:xfrm>
                  <a:off x="875400" y="5726460"/>
                  <a:ext cx="81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Tinta 90">
                  <a:extLst>
                    <a:ext uri="{FF2B5EF4-FFF2-40B4-BE49-F238E27FC236}">
                      <a16:creationId xmlns:a16="http://schemas.microsoft.com/office/drawing/2014/main" id="{21C117C9-39DA-4711-B43D-3C653532C935}"/>
                    </a:ext>
                  </a:extLst>
                </p14:cNvPr>
                <p14:cNvContentPartPr/>
                <p14:nvPr/>
              </p14:nvContentPartPr>
              <p14:xfrm>
                <a:off x="952440" y="5767500"/>
                <a:ext cx="10080" cy="186120"/>
              </p14:xfrm>
            </p:contentPart>
          </mc:Choice>
          <mc:Fallback xmlns="">
            <p:pic>
              <p:nvPicPr>
                <p:cNvPr id="91" name="Tinta 90">
                  <a:extLst>
                    <a:ext uri="{FF2B5EF4-FFF2-40B4-BE49-F238E27FC236}">
                      <a16:creationId xmlns:a16="http://schemas.microsoft.com/office/drawing/2014/main" id="{21C117C9-39DA-4711-B43D-3C653532C935}"/>
                    </a:ext>
                  </a:extLst>
                </p:cNvPr>
                <p:cNvPicPr/>
                <p:nvPr/>
              </p:nvPicPr>
              <p:blipFill>
                <a:blip r:embed="rId114"/>
                <a:stretch>
                  <a:fillRect/>
                </a:stretch>
              </p:blipFill>
              <p:spPr>
                <a:xfrm>
                  <a:off x="948120" y="5763180"/>
                  <a:ext cx="18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Tinta 91">
                  <a:extLst>
                    <a:ext uri="{FF2B5EF4-FFF2-40B4-BE49-F238E27FC236}">
                      <a16:creationId xmlns:a16="http://schemas.microsoft.com/office/drawing/2014/main" id="{B42C1736-B69B-4988-A244-5057C790FEFD}"/>
                    </a:ext>
                  </a:extLst>
                </p14:cNvPr>
                <p14:cNvContentPartPr/>
                <p14:nvPr/>
              </p14:nvContentPartPr>
              <p14:xfrm>
                <a:off x="1009320" y="5816100"/>
                <a:ext cx="73440" cy="116280"/>
              </p14:xfrm>
            </p:contentPart>
          </mc:Choice>
          <mc:Fallback xmlns="">
            <p:pic>
              <p:nvPicPr>
                <p:cNvPr id="92" name="Tinta 91">
                  <a:extLst>
                    <a:ext uri="{FF2B5EF4-FFF2-40B4-BE49-F238E27FC236}">
                      <a16:creationId xmlns:a16="http://schemas.microsoft.com/office/drawing/2014/main" id="{B42C1736-B69B-4988-A244-5057C790FEFD}"/>
                    </a:ext>
                  </a:extLst>
                </p:cNvPr>
                <p:cNvPicPr/>
                <p:nvPr/>
              </p:nvPicPr>
              <p:blipFill>
                <a:blip r:embed="rId116"/>
                <a:stretch>
                  <a:fillRect/>
                </a:stretch>
              </p:blipFill>
              <p:spPr>
                <a:xfrm>
                  <a:off x="1005000" y="5811780"/>
                  <a:ext cx="82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Tinta 92">
                  <a:extLst>
                    <a:ext uri="{FF2B5EF4-FFF2-40B4-BE49-F238E27FC236}">
                      <a16:creationId xmlns:a16="http://schemas.microsoft.com/office/drawing/2014/main" id="{587F34BF-A54D-4281-9490-21888C692577}"/>
                    </a:ext>
                  </a:extLst>
                </p14:cNvPr>
                <p14:cNvContentPartPr/>
                <p14:nvPr/>
              </p14:nvContentPartPr>
              <p14:xfrm>
                <a:off x="1002840" y="5826900"/>
                <a:ext cx="68040" cy="117000"/>
              </p14:xfrm>
            </p:contentPart>
          </mc:Choice>
          <mc:Fallback xmlns="">
            <p:pic>
              <p:nvPicPr>
                <p:cNvPr id="93" name="Tinta 92">
                  <a:extLst>
                    <a:ext uri="{FF2B5EF4-FFF2-40B4-BE49-F238E27FC236}">
                      <a16:creationId xmlns:a16="http://schemas.microsoft.com/office/drawing/2014/main" id="{587F34BF-A54D-4281-9490-21888C692577}"/>
                    </a:ext>
                  </a:extLst>
                </p:cNvPr>
                <p:cNvPicPr/>
                <p:nvPr/>
              </p:nvPicPr>
              <p:blipFill>
                <a:blip r:embed="rId118"/>
                <a:stretch>
                  <a:fillRect/>
                </a:stretch>
              </p:blipFill>
              <p:spPr>
                <a:xfrm>
                  <a:off x="998520" y="5822580"/>
                  <a:ext cx="76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4" name="Tinta 93">
                  <a:extLst>
                    <a:ext uri="{FF2B5EF4-FFF2-40B4-BE49-F238E27FC236}">
                      <a16:creationId xmlns:a16="http://schemas.microsoft.com/office/drawing/2014/main" id="{17B1C86E-5639-411D-A41A-DF2F5AD6512A}"/>
                    </a:ext>
                  </a:extLst>
                </p14:cNvPr>
                <p14:cNvContentPartPr/>
                <p14:nvPr/>
              </p14:nvContentPartPr>
              <p14:xfrm>
                <a:off x="1093200" y="5803500"/>
                <a:ext cx="69120" cy="140760"/>
              </p14:xfrm>
            </p:contentPart>
          </mc:Choice>
          <mc:Fallback xmlns="">
            <p:pic>
              <p:nvPicPr>
                <p:cNvPr id="94" name="Tinta 93">
                  <a:extLst>
                    <a:ext uri="{FF2B5EF4-FFF2-40B4-BE49-F238E27FC236}">
                      <a16:creationId xmlns:a16="http://schemas.microsoft.com/office/drawing/2014/main" id="{17B1C86E-5639-411D-A41A-DF2F5AD6512A}"/>
                    </a:ext>
                  </a:extLst>
                </p:cNvPr>
                <p:cNvPicPr/>
                <p:nvPr/>
              </p:nvPicPr>
              <p:blipFill>
                <a:blip r:embed="rId120"/>
                <a:stretch>
                  <a:fillRect/>
                </a:stretch>
              </p:blipFill>
              <p:spPr>
                <a:xfrm>
                  <a:off x="1088880" y="5799180"/>
                  <a:ext cx="77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Tinta 94">
                  <a:extLst>
                    <a:ext uri="{FF2B5EF4-FFF2-40B4-BE49-F238E27FC236}">
                      <a16:creationId xmlns:a16="http://schemas.microsoft.com/office/drawing/2014/main" id="{C33AA781-1468-47AC-8956-79AA1F891E39}"/>
                    </a:ext>
                  </a:extLst>
                </p14:cNvPr>
                <p14:cNvContentPartPr/>
                <p14:nvPr/>
              </p14:nvContentPartPr>
              <p14:xfrm>
                <a:off x="1163400" y="5827620"/>
                <a:ext cx="64080" cy="105840"/>
              </p14:xfrm>
            </p:contentPart>
          </mc:Choice>
          <mc:Fallback xmlns="">
            <p:pic>
              <p:nvPicPr>
                <p:cNvPr id="95" name="Tinta 94">
                  <a:extLst>
                    <a:ext uri="{FF2B5EF4-FFF2-40B4-BE49-F238E27FC236}">
                      <a16:creationId xmlns:a16="http://schemas.microsoft.com/office/drawing/2014/main" id="{C33AA781-1468-47AC-8956-79AA1F891E39}"/>
                    </a:ext>
                  </a:extLst>
                </p:cNvPr>
                <p:cNvPicPr/>
                <p:nvPr/>
              </p:nvPicPr>
              <p:blipFill>
                <a:blip r:embed="rId122"/>
                <a:stretch>
                  <a:fillRect/>
                </a:stretch>
              </p:blipFill>
              <p:spPr>
                <a:xfrm>
                  <a:off x="1159080" y="5823300"/>
                  <a:ext cx="72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6" name="Tinta 95">
                  <a:extLst>
                    <a:ext uri="{FF2B5EF4-FFF2-40B4-BE49-F238E27FC236}">
                      <a16:creationId xmlns:a16="http://schemas.microsoft.com/office/drawing/2014/main" id="{945F6C40-FFA9-4887-A563-EC05695E408A}"/>
                    </a:ext>
                  </a:extLst>
                </p14:cNvPr>
                <p14:cNvContentPartPr/>
                <p14:nvPr/>
              </p14:nvContentPartPr>
              <p14:xfrm>
                <a:off x="1170240" y="5809980"/>
                <a:ext cx="45720" cy="15480"/>
              </p14:xfrm>
            </p:contentPart>
          </mc:Choice>
          <mc:Fallback xmlns="">
            <p:pic>
              <p:nvPicPr>
                <p:cNvPr id="96" name="Tinta 95">
                  <a:extLst>
                    <a:ext uri="{FF2B5EF4-FFF2-40B4-BE49-F238E27FC236}">
                      <a16:creationId xmlns:a16="http://schemas.microsoft.com/office/drawing/2014/main" id="{945F6C40-FFA9-4887-A563-EC05695E408A}"/>
                    </a:ext>
                  </a:extLst>
                </p:cNvPr>
                <p:cNvPicPr/>
                <p:nvPr/>
              </p:nvPicPr>
              <p:blipFill>
                <a:blip r:embed="rId124"/>
                <a:stretch>
                  <a:fillRect/>
                </a:stretch>
              </p:blipFill>
              <p:spPr>
                <a:xfrm>
                  <a:off x="1165920" y="5805660"/>
                  <a:ext cx="54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7" name="Tinta 96">
                  <a:extLst>
                    <a:ext uri="{FF2B5EF4-FFF2-40B4-BE49-F238E27FC236}">
                      <a16:creationId xmlns:a16="http://schemas.microsoft.com/office/drawing/2014/main" id="{D9A30A56-E78B-4F75-9A55-EB26519075FC}"/>
                    </a:ext>
                  </a:extLst>
                </p14:cNvPr>
                <p14:cNvContentPartPr/>
                <p14:nvPr/>
              </p14:nvContentPartPr>
              <p14:xfrm>
                <a:off x="1258800" y="5821500"/>
                <a:ext cx="64800" cy="117000"/>
              </p14:xfrm>
            </p:contentPart>
          </mc:Choice>
          <mc:Fallback xmlns="">
            <p:pic>
              <p:nvPicPr>
                <p:cNvPr id="97" name="Tinta 96">
                  <a:extLst>
                    <a:ext uri="{FF2B5EF4-FFF2-40B4-BE49-F238E27FC236}">
                      <a16:creationId xmlns:a16="http://schemas.microsoft.com/office/drawing/2014/main" id="{D9A30A56-E78B-4F75-9A55-EB26519075FC}"/>
                    </a:ext>
                  </a:extLst>
                </p:cNvPr>
                <p:cNvPicPr/>
                <p:nvPr/>
              </p:nvPicPr>
              <p:blipFill>
                <a:blip r:embed="rId126"/>
                <a:stretch>
                  <a:fillRect/>
                </a:stretch>
              </p:blipFill>
              <p:spPr>
                <a:xfrm>
                  <a:off x="1254480" y="5817180"/>
                  <a:ext cx="73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8" name="Tinta 97">
                  <a:extLst>
                    <a:ext uri="{FF2B5EF4-FFF2-40B4-BE49-F238E27FC236}">
                      <a16:creationId xmlns:a16="http://schemas.microsoft.com/office/drawing/2014/main" id="{ECBFF880-E9BB-4BD6-9F47-6720CCEDA4FC}"/>
                    </a:ext>
                  </a:extLst>
                </p14:cNvPr>
                <p14:cNvContentPartPr/>
                <p14:nvPr/>
              </p14:nvContentPartPr>
              <p14:xfrm>
                <a:off x="1356720" y="5857500"/>
                <a:ext cx="57960" cy="1440"/>
              </p14:xfrm>
            </p:contentPart>
          </mc:Choice>
          <mc:Fallback xmlns="">
            <p:pic>
              <p:nvPicPr>
                <p:cNvPr id="98" name="Tinta 97">
                  <a:extLst>
                    <a:ext uri="{FF2B5EF4-FFF2-40B4-BE49-F238E27FC236}">
                      <a16:creationId xmlns:a16="http://schemas.microsoft.com/office/drawing/2014/main" id="{ECBFF880-E9BB-4BD6-9F47-6720CCEDA4FC}"/>
                    </a:ext>
                  </a:extLst>
                </p:cNvPr>
                <p:cNvPicPr/>
                <p:nvPr/>
              </p:nvPicPr>
              <p:blipFill>
                <a:blip r:embed="rId128"/>
                <a:stretch>
                  <a:fillRect/>
                </a:stretch>
              </p:blipFill>
              <p:spPr>
                <a:xfrm>
                  <a:off x="1352400" y="5853180"/>
                  <a:ext cx="666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9" name="Tinta 98">
                  <a:extLst>
                    <a:ext uri="{FF2B5EF4-FFF2-40B4-BE49-F238E27FC236}">
                      <a16:creationId xmlns:a16="http://schemas.microsoft.com/office/drawing/2014/main" id="{3EE35733-FFDE-4062-9FF3-460310244D09}"/>
                    </a:ext>
                  </a:extLst>
                </p14:cNvPr>
                <p14:cNvContentPartPr/>
                <p14:nvPr/>
              </p14:nvContentPartPr>
              <p14:xfrm>
                <a:off x="1374360" y="5924820"/>
                <a:ext cx="47520" cy="3960"/>
              </p14:xfrm>
            </p:contentPart>
          </mc:Choice>
          <mc:Fallback xmlns="">
            <p:pic>
              <p:nvPicPr>
                <p:cNvPr id="99" name="Tinta 98">
                  <a:extLst>
                    <a:ext uri="{FF2B5EF4-FFF2-40B4-BE49-F238E27FC236}">
                      <a16:creationId xmlns:a16="http://schemas.microsoft.com/office/drawing/2014/main" id="{3EE35733-FFDE-4062-9FF3-460310244D09}"/>
                    </a:ext>
                  </a:extLst>
                </p:cNvPr>
                <p:cNvPicPr/>
                <p:nvPr/>
              </p:nvPicPr>
              <p:blipFill>
                <a:blip r:embed="rId130"/>
                <a:stretch>
                  <a:fillRect/>
                </a:stretch>
              </p:blipFill>
              <p:spPr>
                <a:xfrm>
                  <a:off x="1370040" y="5920500"/>
                  <a:ext cx="56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0" name="Tinta 99">
                  <a:extLst>
                    <a:ext uri="{FF2B5EF4-FFF2-40B4-BE49-F238E27FC236}">
                      <a16:creationId xmlns:a16="http://schemas.microsoft.com/office/drawing/2014/main" id="{0B96239D-70B0-42B9-8617-76DBD7CACAE6}"/>
                    </a:ext>
                  </a:extLst>
                </p14:cNvPr>
                <p14:cNvContentPartPr/>
                <p14:nvPr/>
              </p14:nvContentPartPr>
              <p14:xfrm>
                <a:off x="1469040" y="5759220"/>
                <a:ext cx="86760" cy="174600"/>
              </p14:xfrm>
            </p:contentPart>
          </mc:Choice>
          <mc:Fallback xmlns="">
            <p:pic>
              <p:nvPicPr>
                <p:cNvPr id="100" name="Tinta 99">
                  <a:extLst>
                    <a:ext uri="{FF2B5EF4-FFF2-40B4-BE49-F238E27FC236}">
                      <a16:creationId xmlns:a16="http://schemas.microsoft.com/office/drawing/2014/main" id="{0B96239D-70B0-42B9-8617-76DBD7CACAE6}"/>
                    </a:ext>
                  </a:extLst>
                </p:cNvPr>
                <p:cNvPicPr/>
                <p:nvPr/>
              </p:nvPicPr>
              <p:blipFill>
                <a:blip r:embed="rId132"/>
                <a:stretch>
                  <a:fillRect/>
                </a:stretch>
              </p:blipFill>
              <p:spPr>
                <a:xfrm>
                  <a:off x="1464720" y="5754900"/>
                  <a:ext cx="95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1" name="Tinta 100">
                  <a:extLst>
                    <a:ext uri="{FF2B5EF4-FFF2-40B4-BE49-F238E27FC236}">
                      <a16:creationId xmlns:a16="http://schemas.microsoft.com/office/drawing/2014/main" id="{571FE90E-D240-41F7-8B10-52301798072C}"/>
                    </a:ext>
                  </a:extLst>
                </p14:cNvPr>
                <p14:cNvContentPartPr/>
                <p14:nvPr/>
              </p14:nvContentPartPr>
              <p14:xfrm>
                <a:off x="1571640" y="5806380"/>
                <a:ext cx="52920" cy="146880"/>
              </p14:xfrm>
            </p:contentPart>
          </mc:Choice>
          <mc:Fallback xmlns="">
            <p:pic>
              <p:nvPicPr>
                <p:cNvPr id="101" name="Tinta 100">
                  <a:extLst>
                    <a:ext uri="{FF2B5EF4-FFF2-40B4-BE49-F238E27FC236}">
                      <a16:creationId xmlns:a16="http://schemas.microsoft.com/office/drawing/2014/main" id="{571FE90E-D240-41F7-8B10-52301798072C}"/>
                    </a:ext>
                  </a:extLst>
                </p:cNvPr>
                <p:cNvPicPr/>
                <p:nvPr/>
              </p:nvPicPr>
              <p:blipFill>
                <a:blip r:embed="rId134"/>
                <a:stretch>
                  <a:fillRect/>
                </a:stretch>
              </p:blipFill>
              <p:spPr>
                <a:xfrm>
                  <a:off x="1567320" y="5802060"/>
                  <a:ext cx="61560" cy="155520"/>
                </a:xfrm>
                <a:prstGeom prst="rect">
                  <a:avLst/>
                </a:prstGeom>
              </p:spPr>
            </p:pic>
          </mc:Fallback>
        </mc:AlternateContent>
      </p:grpSp>
      <p:grpSp>
        <p:nvGrpSpPr>
          <p:cNvPr id="128" name="Agrupar 127">
            <a:extLst>
              <a:ext uri="{FF2B5EF4-FFF2-40B4-BE49-F238E27FC236}">
                <a16:creationId xmlns:a16="http://schemas.microsoft.com/office/drawing/2014/main" id="{CB4E6584-0BAE-4AA4-AF13-16164EC5C1B2}"/>
              </a:ext>
            </a:extLst>
          </p:cNvPr>
          <p:cNvGrpSpPr/>
          <p:nvPr/>
        </p:nvGrpSpPr>
        <p:grpSpPr>
          <a:xfrm>
            <a:off x="93480" y="6162060"/>
            <a:ext cx="2157120" cy="407880"/>
            <a:chOff x="93480" y="6162060"/>
            <a:chExt cx="2157120" cy="407880"/>
          </a:xfrm>
        </p:grpSpPr>
        <mc:AlternateContent xmlns:mc="http://schemas.openxmlformats.org/markup-compatibility/2006" xmlns:p14="http://schemas.microsoft.com/office/powerpoint/2010/main">
          <mc:Choice Requires="p14">
            <p:contentPart p14:bwMode="auto" r:id="rId135">
              <p14:nvContentPartPr>
                <p14:cNvPr id="103" name="Tinta 102">
                  <a:extLst>
                    <a:ext uri="{FF2B5EF4-FFF2-40B4-BE49-F238E27FC236}">
                      <a16:creationId xmlns:a16="http://schemas.microsoft.com/office/drawing/2014/main" id="{F1CE3373-B528-4E7D-8A19-C9D427C32445}"/>
                    </a:ext>
                  </a:extLst>
                </p14:cNvPr>
                <p14:cNvContentPartPr/>
                <p14:nvPr/>
              </p14:nvContentPartPr>
              <p14:xfrm>
                <a:off x="93480" y="6162060"/>
                <a:ext cx="81720" cy="227520"/>
              </p14:xfrm>
            </p:contentPart>
          </mc:Choice>
          <mc:Fallback xmlns="">
            <p:pic>
              <p:nvPicPr>
                <p:cNvPr id="103" name="Tinta 102">
                  <a:extLst>
                    <a:ext uri="{FF2B5EF4-FFF2-40B4-BE49-F238E27FC236}">
                      <a16:creationId xmlns:a16="http://schemas.microsoft.com/office/drawing/2014/main" id="{F1CE3373-B528-4E7D-8A19-C9D427C32445}"/>
                    </a:ext>
                  </a:extLst>
                </p:cNvPr>
                <p:cNvPicPr/>
                <p:nvPr/>
              </p:nvPicPr>
              <p:blipFill>
                <a:blip r:embed="rId136"/>
                <a:stretch>
                  <a:fillRect/>
                </a:stretch>
              </p:blipFill>
              <p:spPr>
                <a:xfrm>
                  <a:off x="89160" y="6157740"/>
                  <a:ext cx="90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Tinta 103">
                  <a:extLst>
                    <a:ext uri="{FF2B5EF4-FFF2-40B4-BE49-F238E27FC236}">
                      <a16:creationId xmlns:a16="http://schemas.microsoft.com/office/drawing/2014/main" id="{E484755A-64B7-494A-9338-1028DC93C6ED}"/>
                    </a:ext>
                  </a:extLst>
                </p14:cNvPr>
                <p14:cNvContentPartPr/>
                <p14:nvPr/>
              </p14:nvContentPartPr>
              <p14:xfrm>
                <a:off x="141000" y="6372660"/>
                <a:ext cx="38880" cy="87120"/>
              </p14:xfrm>
            </p:contentPart>
          </mc:Choice>
          <mc:Fallback xmlns="">
            <p:pic>
              <p:nvPicPr>
                <p:cNvPr id="104" name="Tinta 103">
                  <a:extLst>
                    <a:ext uri="{FF2B5EF4-FFF2-40B4-BE49-F238E27FC236}">
                      <a16:creationId xmlns:a16="http://schemas.microsoft.com/office/drawing/2014/main" id="{E484755A-64B7-494A-9338-1028DC93C6ED}"/>
                    </a:ext>
                  </a:extLst>
                </p:cNvPr>
                <p:cNvPicPr/>
                <p:nvPr/>
              </p:nvPicPr>
              <p:blipFill>
                <a:blip r:embed="rId138"/>
                <a:stretch>
                  <a:fillRect/>
                </a:stretch>
              </p:blipFill>
              <p:spPr>
                <a:xfrm>
                  <a:off x="136680" y="6368340"/>
                  <a:ext cx="47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5" name="Tinta 104">
                  <a:extLst>
                    <a:ext uri="{FF2B5EF4-FFF2-40B4-BE49-F238E27FC236}">
                      <a16:creationId xmlns:a16="http://schemas.microsoft.com/office/drawing/2014/main" id="{B375A243-1488-4478-B95E-6489403A2ADE}"/>
                    </a:ext>
                  </a:extLst>
                </p14:cNvPr>
                <p14:cNvContentPartPr/>
                <p14:nvPr/>
              </p14:nvContentPartPr>
              <p14:xfrm>
                <a:off x="188520" y="6335580"/>
                <a:ext cx="360" cy="33840"/>
              </p14:xfrm>
            </p:contentPart>
          </mc:Choice>
          <mc:Fallback xmlns="">
            <p:pic>
              <p:nvPicPr>
                <p:cNvPr id="105" name="Tinta 104">
                  <a:extLst>
                    <a:ext uri="{FF2B5EF4-FFF2-40B4-BE49-F238E27FC236}">
                      <a16:creationId xmlns:a16="http://schemas.microsoft.com/office/drawing/2014/main" id="{B375A243-1488-4478-B95E-6489403A2ADE}"/>
                    </a:ext>
                  </a:extLst>
                </p:cNvPr>
                <p:cNvPicPr/>
                <p:nvPr/>
              </p:nvPicPr>
              <p:blipFill>
                <a:blip r:embed="rId140"/>
                <a:stretch>
                  <a:fillRect/>
                </a:stretch>
              </p:blipFill>
              <p:spPr>
                <a:xfrm>
                  <a:off x="184200" y="6331260"/>
                  <a:ext cx="9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6" name="Tinta 105">
                  <a:extLst>
                    <a:ext uri="{FF2B5EF4-FFF2-40B4-BE49-F238E27FC236}">
                      <a16:creationId xmlns:a16="http://schemas.microsoft.com/office/drawing/2014/main" id="{CCE79847-86A5-4D5A-8333-3DE833451233}"/>
                    </a:ext>
                  </a:extLst>
                </p14:cNvPr>
                <p14:cNvContentPartPr/>
                <p14:nvPr/>
              </p14:nvContentPartPr>
              <p14:xfrm>
                <a:off x="188520" y="6400740"/>
                <a:ext cx="92880" cy="67320"/>
              </p14:xfrm>
            </p:contentPart>
          </mc:Choice>
          <mc:Fallback xmlns="">
            <p:pic>
              <p:nvPicPr>
                <p:cNvPr id="106" name="Tinta 105">
                  <a:extLst>
                    <a:ext uri="{FF2B5EF4-FFF2-40B4-BE49-F238E27FC236}">
                      <a16:creationId xmlns:a16="http://schemas.microsoft.com/office/drawing/2014/main" id="{CCE79847-86A5-4D5A-8333-3DE833451233}"/>
                    </a:ext>
                  </a:extLst>
                </p:cNvPr>
                <p:cNvPicPr/>
                <p:nvPr/>
              </p:nvPicPr>
              <p:blipFill>
                <a:blip r:embed="rId142"/>
                <a:stretch>
                  <a:fillRect/>
                </a:stretch>
              </p:blipFill>
              <p:spPr>
                <a:xfrm>
                  <a:off x="184200" y="6396420"/>
                  <a:ext cx="101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7" name="Tinta 106">
                  <a:extLst>
                    <a:ext uri="{FF2B5EF4-FFF2-40B4-BE49-F238E27FC236}">
                      <a16:creationId xmlns:a16="http://schemas.microsoft.com/office/drawing/2014/main" id="{2D80EDBE-9C8E-4CC3-B3C4-90587151A873}"/>
                    </a:ext>
                  </a:extLst>
                </p14:cNvPr>
                <p14:cNvContentPartPr/>
                <p14:nvPr/>
              </p14:nvContentPartPr>
              <p14:xfrm>
                <a:off x="271680" y="6496500"/>
                <a:ext cx="80280" cy="73440"/>
              </p14:xfrm>
            </p:contentPart>
          </mc:Choice>
          <mc:Fallback xmlns="">
            <p:pic>
              <p:nvPicPr>
                <p:cNvPr id="107" name="Tinta 106">
                  <a:extLst>
                    <a:ext uri="{FF2B5EF4-FFF2-40B4-BE49-F238E27FC236}">
                      <a16:creationId xmlns:a16="http://schemas.microsoft.com/office/drawing/2014/main" id="{2D80EDBE-9C8E-4CC3-B3C4-90587151A873}"/>
                    </a:ext>
                  </a:extLst>
                </p:cNvPr>
                <p:cNvPicPr/>
                <p:nvPr/>
              </p:nvPicPr>
              <p:blipFill>
                <a:blip r:embed="rId144"/>
                <a:stretch>
                  <a:fillRect/>
                </a:stretch>
              </p:blipFill>
              <p:spPr>
                <a:xfrm>
                  <a:off x="267360" y="6492180"/>
                  <a:ext cx="88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8" name="Tinta 107">
                  <a:extLst>
                    <a:ext uri="{FF2B5EF4-FFF2-40B4-BE49-F238E27FC236}">
                      <a16:creationId xmlns:a16="http://schemas.microsoft.com/office/drawing/2014/main" id="{1FEB5870-200D-4FB2-B978-0B048DAECD36}"/>
                    </a:ext>
                  </a:extLst>
                </p14:cNvPr>
                <p14:cNvContentPartPr/>
                <p14:nvPr/>
              </p14:nvContentPartPr>
              <p14:xfrm>
                <a:off x="381120" y="6478860"/>
                <a:ext cx="49680" cy="90000"/>
              </p14:xfrm>
            </p:contentPart>
          </mc:Choice>
          <mc:Fallback xmlns="">
            <p:pic>
              <p:nvPicPr>
                <p:cNvPr id="108" name="Tinta 107">
                  <a:extLst>
                    <a:ext uri="{FF2B5EF4-FFF2-40B4-BE49-F238E27FC236}">
                      <a16:creationId xmlns:a16="http://schemas.microsoft.com/office/drawing/2014/main" id="{1FEB5870-200D-4FB2-B978-0B048DAECD36}"/>
                    </a:ext>
                  </a:extLst>
                </p:cNvPr>
                <p:cNvPicPr/>
                <p:nvPr/>
              </p:nvPicPr>
              <p:blipFill>
                <a:blip r:embed="rId146"/>
                <a:stretch>
                  <a:fillRect/>
                </a:stretch>
              </p:blipFill>
              <p:spPr>
                <a:xfrm>
                  <a:off x="376800" y="6474540"/>
                  <a:ext cx="58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Tinta 108">
                  <a:extLst>
                    <a:ext uri="{FF2B5EF4-FFF2-40B4-BE49-F238E27FC236}">
                      <a16:creationId xmlns:a16="http://schemas.microsoft.com/office/drawing/2014/main" id="{C2BA2203-85A2-4570-B305-3054BA2444F7}"/>
                    </a:ext>
                  </a:extLst>
                </p14:cNvPr>
                <p14:cNvContentPartPr/>
                <p14:nvPr/>
              </p14:nvContentPartPr>
              <p14:xfrm>
                <a:off x="383640" y="6513420"/>
                <a:ext cx="44280" cy="5040"/>
              </p14:xfrm>
            </p:contentPart>
          </mc:Choice>
          <mc:Fallback xmlns="">
            <p:pic>
              <p:nvPicPr>
                <p:cNvPr id="109" name="Tinta 108">
                  <a:extLst>
                    <a:ext uri="{FF2B5EF4-FFF2-40B4-BE49-F238E27FC236}">
                      <a16:creationId xmlns:a16="http://schemas.microsoft.com/office/drawing/2014/main" id="{C2BA2203-85A2-4570-B305-3054BA2444F7}"/>
                    </a:ext>
                  </a:extLst>
                </p:cNvPr>
                <p:cNvPicPr/>
                <p:nvPr/>
              </p:nvPicPr>
              <p:blipFill>
                <a:blip r:embed="rId148"/>
                <a:stretch>
                  <a:fillRect/>
                </a:stretch>
              </p:blipFill>
              <p:spPr>
                <a:xfrm>
                  <a:off x="379320" y="6509100"/>
                  <a:ext cx="52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Tinta 109">
                  <a:extLst>
                    <a:ext uri="{FF2B5EF4-FFF2-40B4-BE49-F238E27FC236}">
                      <a16:creationId xmlns:a16="http://schemas.microsoft.com/office/drawing/2014/main" id="{D53EB463-5479-43F9-A934-C054B2E42A0C}"/>
                    </a:ext>
                  </a:extLst>
                </p14:cNvPr>
                <p14:cNvContentPartPr/>
                <p14:nvPr/>
              </p14:nvContentPartPr>
              <p14:xfrm>
                <a:off x="456000" y="6487500"/>
                <a:ext cx="47160" cy="78480"/>
              </p14:xfrm>
            </p:contentPart>
          </mc:Choice>
          <mc:Fallback xmlns="">
            <p:pic>
              <p:nvPicPr>
                <p:cNvPr id="110" name="Tinta 109">
                  <a:extLst>
                    <a:ext uri="{FF2B5EF4-FFF2-40B4-BE49-F238E27FC236}">
                      <a16:creationId xmlns:a16="http://schemas.microsoft.com/office/drawing/2014/main" id="{D53EB463-5479-43F9-A934-C054B2E42A0C}"/>
                    </a:ext>
                  </a:extLst>
                </p:cNvPr>
                <p:cNvPicPr/>
                <p:nvPr/>
              </p:nvPicPr>
              <p:blipFill>
                <a:blip r:embed="rId150"/>
                <a:stretch>
                  <a:fillRect/>
                </a:stretch>
              </p:blipFill>
              <p:spPr>
                <a:xfrm>
                  <a:off x="451680" y="6483180"/>
                  <a:ext cx="55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1" name="Tinta 110">
                  <a:extLst>
                    <a:ext uri="{FF2B5EF4-FFF2-40B4-BE49-F238E27FC236}">
                      <a16:creationId xmlns:a16="http://schemas.microsoft.com/office/drawing/2014/main" id="{6059CE6B-A528-4215-8C7E-FC4D5812A285}"/>
                    </a:ext>
                  </a:extLst>
                </p14:cNvPr>
                <p14:cNvContentPartPr/>
                <p14:nvPr/>
              </p14:nvContentPartPr>
              <p14:xfrm>
                <a:off x="463560" y="6394620"/>
                <a:ext cx="154440" cy="143280"/>
              </p14:xfrm>
            </p:contentPart>
          </mc:Choice>
          <mc:Fallback xmlns="">
            <p:pic>
              <p:nvPicPr>
                <p:cNvPr id="111" name="Tinta 110">
                  <a:extLst>
                    <a:ext uri="{FF2B5EF4-FFF2-40B4-BE49-F238E27FC236}">
                      <a16:creationId xmlns:a16="http://schemas.microsoft.com/office/drawing/2014/main" id="{6059CE6B-A528-4215-8C7E-FC4D5812A285}"/>
                    </a:ext>
                  </a:extLst>
                </p:cNvPr>
                <p:cNvPicPr/>
                <p:nvPr/>
              </p:nvPicPr>
              <p:blipFill>
                <a:blip r:embed="rId152"/>
                <a:stretch>
                  <a:fillRect/>
                </a:stretch>
              </p:blipFill>
              <p:spPr>
                <a:xfrm>
                  <a:off x="459240" y="6390300"/>
                  <a:ext cx="163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Tinta 111">
                  <a:extLst>
                    <a:ext uri="{FF2B5EF4-FFF2-40B4-BE49-F238E27FC236}">
                      <a16:creationId xmlns:a16="http://schemas.microsoft.com/office/drawing/2014/main" id="{4F5285C0-D830-4275-8822-4AF375CE554E}"/>
                    </a:ext>
                  </a:extLst>
                </p14:cNvPr>
                <p14:cNvContentPartPr/>
                <p14:nvPr/>
              </p14:nvContentPartPr>
              <p14:xfrm>
                <a:off x="601440" y="6466620"/>
                <a:ext cx="42840" cy="1080"/>
              </p14:xfrm>
            </p:contentPart>
          </mc:Choice>
          <mc:Fallback xmlns="">
            <p:pic>
              <p:nvPicPr>
                <p:cNvPr id="112" name="Tinta 111">
                  <a:extLst>
                    <a:ext uri="{FF2B5EF4-FFF2-40B4-BE49-F238E27FC236}">
                      <a16:creationId xmlns:a16="http://schemas.microsoft.com/office/drawing/2014/main" id="{4F5285C0-D830-4275-8822-4AF375CE554E}"/>
                    </a:ext>
                  </a:extLst>
                </p:cNvPr>
                <p:cNvPicPr/>
                <p:nvPr/>
              </p:nvPicPr>
              <p:blipFill>
                <a:blip r:embed="rId154"/>
                <a:stretch>
                  <a:fillRect/>
                </a:stretch>
              </p:blipFill>
              <p:spPr>
                <a:xfrm>
                  <a:off x="597120" y="6462300"/>
                  <a:ext cx="5148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3" name="Tinta 112">
                  <a:extLst>
                    <a:ext uri="{FF2B5EF4-FFF2-40B4-BE49-F238E27FC236}">
                      <a16:creationId xmlns:a16="http://schemas.microsoft.com/office/drawing/2014/main" id="{19A1AEEA-D61F-4E92-8FDA-38529BB7905C}"/>
                    </a:ext>
                  </a:extLst>
                </p14:cNvPr>
                <p14:cNvContentPartPr/>
                <p14:nvPr/>
              </p14:nvContentPartPr>
              <p14:xfrm>
                <a:off x="723480" y="6277260"/>
                <a:ext cx="231480" cy="186480"/>
              </p14:xfrm>
            </p:contentPart>
          </mc:Choice>
          <mc:Fallback xmlns="">
            <p:pic>
              <p:nvPicPr>
                <p:cNvPr id="113" name="Tinta 112">
                  <a:extLst>
                    <a:ext uri="{FF2B5EF4-FFF2-40B4-BE49-F238E27FC236}">
                      <a16:creationId xmlns:a16="http://schemas.microsoft.com/office/drawing/2014/main" id="{19A1AEEA-D61F-4E92-8FDA-38529BB7905C}"/>
                    </a:ext>
                  </a:extLst>
                </p:cNvPr>
                <p:cNvPicPr/>
                <p:nvPr/>
              </p:nvPicPr>
              <p:blipFill>
                <a:blip r:embed="rId156"/>
                <a:stretch>
                  <a:fillRect/>
                </a:stretch>
              </p:blipFill>
              <p:spPr>
                <a:xfrm>
                  <a:off x="719160" y="6272940"/>
                  <a:ext cx="2401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Tinta 114">
                  <a:extLst>
                    <a:ext uri="{FF2B5EF4-FFF2-40B4-BE49-F238E27FC236}">
                      <a16:creationId xmlns:a16="http://schemas.microsoft.com/office/drawing/2014/main" id="{7CBADB61-5D28-4F61-A19B-E39596E1F46C}"/>
                    </a:ext>
                  </a:extLst>
                </p14:cNvPr>
                <p14:cNvContentPartPr/>
                <p14:nvPr/>
              </p14:nvContentPartPr>
              <p14:xfrm>
                <a:off x="981600" y="6396780"/>
                <a:ext cx="158400" cy="86400"/>
              </p14:xfrm>
            </p:contentPart>
          </mc:Choice>
          <mc:Fallback xmlns="">
            <p:pic>
              <p:nvPicPr>
                <p:cNvPr id="115" name="Tinta 114">
                  <a:extLst>
                    <a:ext uri="{FF2B5EF4-FFF2-40B4-BE49-F238E27FC236}">
                      <a16:creationId xmlns:a16="http://schemas.microsoft.com/office/drawing/2014/main" id="{7CBADB61-5D28-4F61-A19B-E39596E1F46C}"/>
                    </a:ext>
                  </a:extLst>
                </p:cNvPr>
                <p:cNvPicPr/>
                <p:nvPr/>
              </p:nvPicPr>
              <p:blipFill>
                <a:blip r:embed="rId158"/>
                <a:stretch>
                  <a:fillRect/>
                </a:stretch>
              </p:blipFill>
              <p:spPr>
                <a:xfrm>
                  <a:off x="977280" y="6392460"/>
                  <a:ext cx="167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6" name="Tinta 115">
                  <a:extLst>
                    <a:ext uri="{FF2B5EF4-FFF2-40B4-BE49-F238E27FC236}">
                      <a16:creationId xmlns:a16="http://schemas.microsoft.com/office/drawing/2014/main" id="{A170D82A-9931-465C-8E3E-99A8EEAA5D17}"/>
                    </a:ext>
                  </a:extLst>
                </p14:cNvPr>
                <p14:cNvContentPartPr/>
                <p14:nvPr/>
              </p14:nvContentPartPr>
              <p14:xfrm>
                <a:off x="1176000" y="6362220"/>
                <a:ext cx="43200" cy="132840"/>
              </p14:xfrm>
            </p:contentPart>
          </mc:Choice>
          <mc:Fallback xmlns="">
            <p:pic>
              <p:nvPicPr>
                <p:cNvPr id="116" name="Tinta 115">
                  <a:extLst>
                    <a:ext uri="{FF2B5EF4-FFF2-40B4-BE49-F238E27FC236}">
                      <a16:creationId xmlns:a16="http://schemas.microsoft.com/office/drawing/2014/main" id="{A170D82A-9931-465C-8E3E-99A8EEAA5D17}"/>
                    </a:ext>
                  </a:extLst>
                </p:cNvPr>
                <p:cNvPicPr/>
                <p:nvPr/>
              </p:nvPicPr>
              <p:blipFill>
                <a:blip r:embed="rId160"/>
                <a:stretch>
                  <a:fillRect/>
                </a:stretch>
              </p:blipFill>
              <p:spPr>
                <a:xfrm>
                  <a:off x="1171680" y="6357900"/>
                  <a:ext cx="51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7" name="Tinta 116">
                  <a:extLst>
                    <a:ext uri="{FF2B5EF4-FFF2-40B4-BE49-F238E27FC236}">
                      <a16:creationId xmlns:a16="http://schemas.microsoft.com/office/drawing/2014/main" id="{B368BF38-D168-4E2B-A8F0-3907AC7BBB69}"/>
                    </a:ext>
                  </a:extLst>
                </p14:cNvPr>
                <p14:cNvContentPartPr/>
                <p14:nvPr/>
              </p14:nvContentPartPr>
              <p14:xfrm>
                <a:off x="1165560" y="6414420"/>
                <a:ext cx="69120" cy="24840"/>
              </p14:xfrm>
            </p:contentPart>
          </mc:Choice>
          <mc:Fallback xmlns="">
            <p:pic>
              <p:nvPicPr>
                <p:cNvPr id="117" name="Tinta 116">
                  <a:extLst>
                    <a:ext uri="{FF2B5EF4-FFF2-40B4-BE49-F238E27FC236}">
                      <a16:creationId xmlns:a16="http://schemas.microsoft.com/office/drawing/2014/main" id="{B368BF38-D168-4E2B-A8F0-3907AC7BBB69}"/>
                    </a:ext>
                  </a:extLst>
                </p:cNvPr>
                <p:cNvPicPr/>
                <p:nvPr/>
              </p:nvPicPr>
              <p:blipFill>
                <a:blip r:embed="rId162"/>
                <a:stretch>
                  <a:fillRect/>
                </a:stretch>
              </p:blipFill>
              <p:spPr>
                <a:xfrm>
                  <a:off x="1161240" y="6410100"/>
                  <a:ext cx="77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8" name="Tinta 117">
                  <a:extLst>
                    <a:ext uri="{FF2B5EF4-FFF2-40B4-BE49-F238E27FC236}">
                      <a16:creationId xmlns:a16="http://schemas.microsoft.com/office/drawing/2014/main" id="{FA11EC18-7125-478E-A1F1-8013CE54DF48}"/>
                    </a:ext>
                  </a:extLst>
                </p14:cNvPr>
                <p14:cNvContentPartPr/>
                <p14:nvPr/>
              </p14:nvContentPartPr>
              <p14:xfrm>
                <a:off x="1295520" y="6397500"/>
                <a:ext cx="65880" cy="89280"/>
              </p14:xfrm>
            </p:contentPart>
          </mc:Choice>
          <mc:Fallback xmlns="">
            <p:pic>
              <p:nvPicPr>
                <p:cNvPr id="118" name="Tinta 117">
                  <a:extLst>
                    <a:ext uri="{FF2B5EF4-FFF2-40B4-BE49-F238E27FC236}">
                      <a16:creationId xmlns:a16="http://schemas.microsoft.com/office/drawing/2014/main" id="{FA11EC18-7125-478E-A1F1-8013CE54DF48}"/>
                    </a:ext>
                  </a:extLst>
                </p:cNvPr>
                <p:cNvPicPr/>
                <p:nvPr/>
              </p:nvPicPr>
              <p:blipFill>
                <a:blip r:embed="rId164"/>
                <a:stretch>
                  <a:fillRect/>
                </a:stretch>
              </p:blipFill>
              <p:spPr>
                <a:xfrm>
                  <a:off x="1291200" y="6393180"/>
                  <a:ext cx="74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0" name="Tinta 119">
                  <a:extLst>
                    <a:ext uri="{FF2B5EF4-FFF2-40B4-BE49-F238E27FC236}">
                      <a16:creationId xmlns:a16="http://schemas.microsoft.com/office/drawing/2014/main" id="{F30DC00D-73C2-4A8C-912B-49DD49760091}"/>
                    </a:ext>
                  </a:extLst>
                </p14:cNvPr>
                <p14:cNvContentPartPr/>
                <p14:nvPr/>
              </p14:nvContentPartPr>
              <p14:xfrm>
                <a:off x="1429800" y="6323700"/>
                <a:ext cx="123480" cy="129240"/>
              </p14:xfrm>
            </p:contentPart>
          </mc:Choice>
          <mc:Fallback xmlns="">
            <p:pic>
              <p:nvPicPr>
                <p:cNvPr id="120" name="Tinta 119">
                  <a:extLst>
                    <a:ext uri="{FF2B5EF4-FFF2-40B4-BE49-F238E27FC236}">
                      <a16:creationId xmlns:a16="http://schemas.microsoft.com/office/drawing/2014/main" id="{F30DC00D-73C2-4A8C-912B-49DD49760091}"/>
                    </a:ext>
                  </a:extLst>
                </p:cNvPr>
                <p:cNvPicPr/>
                <p:nvPr/>
              </p:nvPicPr>
              <p:blipFill>
                <a:blip r:embed="rId166"/>
                <a:stretch>
                  <a:fillRect/>
                </a:stretch>
              </p:blipFill>
              <p:spPr>
                <a:xfrm>
                  <a:off x="1425480" y="6319380"/>
                  <a:ext cx="132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1" name="Tinta 120">
                  <a:extLst>
                    <a:ext uri="{FF2B5EF4-FFF2-40B4-BE49-F238E27FC236}">
                      <a16:creationId xmlns:a16="http://schemas.microsoft.com/office/drawing/2014/main" id="{9A9F16A7-7DA6-49DF-9199-E9E5A892FC7F}"/>
                    </a:ext>
                  </a:extLst>
                </p14:cNvPr>
                <p14:cNvContentPartPr/>
                <p14:nvPr/>
              </p14:nvContentPartPr>
              <p14:xfrm>
                <a:off x="1569840" y="6342060"/>
                <a:ext cx="62280" cy="152280"/>
              </p14:xfrm>
            </p:contentPart>
          </mc:Choice>
          <mc:Fallback xmlns="">
            <p:pic>
              <p:nvPicPr>
                <p:cNvPr id="121" name="Tinta 120">
                  <a:extLst>
                    <a:ext uri="{FF2B5EF4-FFF2-40B4-BE49-F238E27FC236}">
                      <a16:creationId xmlns:a16="http://schemas.microsoft.com/office/drawing/2014/main" id="{9A9F16A7-7DA6-49DF-9199-E9E5A892FC7F}"/>
                    </a:ext>
                  </a:extLst>
                </p:cNvPr>
                <p:cNvPicPr/>
                <p:nvPr/>
              </p:nvPicPr>
              <p:blipFill>
                <a:blip r:embed="rId168"/>
                <a:stretch>
                  <a:fillRect/>
                </a:stretch>
              </p:blipFill>
              <p:spPr>
                <a:xfrm>
                  <a:off x="1565520" y="6337740"/>
                  <a:ext cx="70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2" name="Tinta 121">
                  <a:extLst>
                    <a:ext uri="{FF2B5EF4-FFF2-40B4-BE49-F238E27FC236}">
                      <a16:creationId xmlns:a16="http://schemas.microsoft.com/office/drawing/2014/main" id="{2F0CE82E-122C-42B0-807E-96CEC06A4512}"/>
                    </a:ext>
                  </a:extLst>
                </p14:cNvPr>
                <p14:cNvContentPartPr/>
                <p14:nvPr/>
              </p14:nvContentPartPr>
              <p14:xfrm>
                <a:off x="1573080" y="6353220"/>
                <a:ext cx="88920" cy="12240"/>
              </p14:xfrm>
            </p:contentPart>
          </mc:Choice>
          <mc:Fallback xmlns="">
            <p:pic>
              <p:nvPicPr>
                <p:cNvPr id="122" name="Tinta 121">
                  <a:extLst>
                    <a:ext uri="{FF2B5EF4-FFF2-40B4-BE49-F238E27FC236}">
                      <a16:creationId xmlns:a16="http://schemas.microsoft.com/office/drawing/2014/main" id="{2F0CE82E-122C-42B0-807E-96CEC06A4512}"/>
                    </a:ext>
                  </a:extLst>
                </p:cNvPr>
                <p:cNvPicPr/>
                <p:nvPr/>
              </p:nvPicPr>
              <p:blipFill>
                <a:blip r:embed="rId170"/>
                <a:stretch>
                  <a:fillRect/>
                </a:stretch>
              </p:blipFill>
              <p:spPr>
                <a:xfrm>
                  <a:off x="1568760" y="6348900"/>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3" name="Tinta 122">
                  <a:extLst>
                    <a:ext uri="{FF2B5EF4-FFF2-40B4-BE49-F238E27FC236}">
                      <a16:creationId xmlns:a16="http://schemas.microsoft.com/office/drawing/2014/main" id="{81D68798-2267-46CE-A97F-8DEBBA3E0A35}"/>
                    </a:ext>
                  </a:extLst>
                </p14:cNvPr>
                <p14:cNvContentPartPr/>
                <p14:nvPr/>
              </p14:nvContentPartPr>
              <p14:xfrm>
                <a:off x="1685760" y="6374100"/>
                <a:ext cx="59040" cy="112320"/>
              </p14:xfrm>
            </p:contentPart>
          </mc:Choice>
          <mc:Fallback xmlns="">
            <p:pic>
              <p:nvPicPr>
                <p:cNvPr id="123" name="Tinta 122">
                  <a:extLst>
                    <a:ext uri="{FF2B5EF4-FFF2-40B4-BE49-F238E27FC236}">
                      <a16:creationId xmlns:a16="http://schemas.microsoft.com/office/drawing/2014/main" id="{81D68798-2267-46CE-A97F-8DEBBA3E0A35}"/>
                    </a:ext>
                  </a:extLst>
                </p:cNvPr>
                <p:cNvPicPr/>
                <p:nvPr/>
              </p:nvPicPr>
              <p:blipFill>
                <a:blip r:embed="rId172"/>
                <a:stretch>
                  <a:fillRect/>
                </a:stretch>
              </p:blipFill>
              <p:spPr>
                <a:xfrm>
                  <a:off x="1681440" y="6369780"/>
                  <a:ext cx="67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4" name="Tinta 123">
                  <a:extLst>
                    <a:ext uri="{FF2B5EF4-FFF2-40B4-BE49-F238E27FC236}">
                      <a16:creationId xmlns:a16="http://schemas.microsoft.com/office/drawing/2014/main" id="{22AF20FB-75E0-4B5B-873C-AD7D5F99DA5A}"/>
                    </a:ext>
                  </a:extLst>
                </p14:cNvPr>
                <p14:cNvContentPartPr/>
                <p14:nvPr/>
              </p14:nvContentPartPr>
              <p14:xfrm>
                <a:off x="1835160" y="6403980"/>
                <a:ext cx="49680" cy="65880"/>
              </p14:xfrm>
            </p:contentPart>
          </mc:Choice>
          <mc:Fallback xmlns="">
            <p:pic>
              <p:nvPicPr>
                <p:cNvPr id="124" name="Tinta 123">
                  <a:extLst>
                    <a:ext uri="{FF2B5EF4-FFF2-40B4-BE49-F238E27FC236}">
                      <a16:creationId xmlns:a16="http://schemas.microsoft.com/office/drawing/2014/main" id="{22AF20FB-75E0-4B5B-873C-AD7D5F99DA5A}"/>
                    </a:ext>
                  </a:extLst>
                </p:cNvPr>
                <p:cNvPicPr/>
                <p:nvPr/>
              </p:nvPicPr>
              <p:blipFill>
                <a:blip r:embed="rId174"/>
                <a:stretch>
                  <a:fillRect/>
                </a:stretch>
              </p:blipFill>
              <p:spPr>
                <a:xfrm>
                  <a:off x="1830840" y="6399660"/>
                  <a:ext cx="583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5" name="Tinta 124">
                  <a:extLst>
                    <a:ext uri="{FF2B5EF4-FFF2-40B4-BE49-F238E27FC236}">
                      <a16:creationId xmlns:a16="http://schemas.microsoft.com/office/drawing/2014/main" id="{02A2DA5C-3231-4256-AB8D-1C19415BB6B6}"/>
                    </a:ext>
                  </a:extLst>
                </p14:cNvPr>
                <p14:cNvContentPartPr/>
                <p14:nvPr/>
              </p14:nvContentPartPr>
              <p14:xfrm>
                <a:off x="2026680" y="6349980"/>
                <a:ext cx="68760" cy="147960"/>
              </p14:xfrm>
            </p:contentPart>
          </mc:Choice>
          <mc:Fallback xmlns="">
            <p:pic>
              <p:nvPicPr>
                <p:cNvPr id="125" name="Tinta 124">
                  <a:extLst>
                    <a:ext uri="{FF2B5EF4-FFF2-40B4-BE49-F238E27FC236}">
                      <a16:creationId xmlns:a16="http://schemas.microsoft.com/office/drawing/2014/main" id="{02A2DA5C-3231-4256-AB8D-1C19415BB6B6}"/>
                    </a:ext>
                  </a:extLst>
                </p:cNvPr>
                <p:cNvPicPr/>
                <p:nvPr/>
              </p:nvPicPr>
              <p:blipFill>
                <a:blip r:embed="rId176"/>
                <a:stretch>
                  <a:fillRect/>
                </a:stretch>
              </p:blipFill>
              <p:spPr>
                <a:xfrm>
                  <a:off x="2022360" y="6345660"/>
                  <a:ext cx="77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6" name="Tinta 125">
                  <a:extLst>
                    <a:ext uri="{FF2B5EF4-FFF2-40B4-BE49-F238E27FC236}">
                      <a16:creationId xmlns:a16="http://schemas.microsoft.com/office/drawing/2014/main" id="{5C7D45DD-188B-4794-BC7B-1724CCB7175D}"/>
                    </a:ext>
                  </a:extLst>
                </p14:cNvPr>
                <p14:cNvContentPartPr/>
                <p14:nvPr/>
              </p14:nvContentPartPr>
              <p14:xfrm>
                <a:off x="2040720" y="6356100"/>
                <a:ext cx="90360" cy="11880"/>
              </p14:xfrm>
            </p:contentPart>
          </mc:Choice>
          <mc:Fallback xmlns="">
            <p:pic>
              <p:nvPicPr>
                <p:cNvPr id="126" name="Tinta 125">
                  <a:extLst>
                    <a:ext uri="{FF2B5EF4-FFF2-40B4-BE49-F238E27FC236}">
                      <a16:creationId xmlns:a16="http://schemas.microsoft.com/office/drawing/2014/main" id="{5C7D45DD-188B-4794-BC7B-1724CCB7175D}"/>
                    </a:ext>
                  </a:extLst>
                </p:cNvPr>
                <p:cNvPicPr/>
                <p:nvPr/>
              </p:nvPicPr>
              <p:blipFill>
                <a:blip r:embed="rId178"/>
                <a:stretch>
                  <a:fillRect/>
                </a:stretch>
              </p:blipFill>
              <p:spPr>
                <a:xfrm>
                  <a:off x="2036400" y="6351780"/>
                  <a:ext cx="99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7" name="Tinta 126">
                  <a:extLst>
                    <a:ext uri="{FF2B5EF4-FFF2-40B4-BE49-F238E27FC236}">
                      <a16:creationId xmlns:a16="http://schemas.microsoft.com/office/drawing/2014/main" id="{249D5042-0BC9-4223-917D-BACF42931B0B}"/>
                    </a:ext>
                  </a:extLst>
                </p14:cNvPr>
                <p14:cNvContentPartPr/>
                <p14:nvPr/>
              </p14:nvContentPartPr>
              <p14:xfrm>
                <a:off x="2171760" y="6383820"/>
                <a:ext cx="78840" cy="117360"/>
              </p14:xfrm>
            </p:contentPart>
          </mc:Choice>
          <mc:Fallback xmlns="">
            <p:pic>
              <p:nvPicPr>
                <p:cNvPr id="127" name="Tinta 126">
                  <a:extLst>
                    <a:ext uri="{FF2B5EF4-FFF2-40B4-BE49-F238E27FC236}">
                      <a16:creationId xmlns:a16="http://schemas.microsoft.com/office/drawing/2014/main" id="{249D5042-0BC9-4223-917D-BACF42931B0B}"/>
                    </a:ext>
                  </a:extLst>
                </p:cNvPr>
                <p:cNvPicPr/>
                <p:nvPr/>
              </p:nvPicPr>
              <p:blipFill>
                <a:blip r:embed="rId180"/>
                <a:stretch>
                  <a:fillRect/>
                </a:stretch>
              </p:blipFill>
              <p:spPr>
                <a:xfrm>
                  <a:off x="2167440" y="6379500"/>
                  <a:ext cx="87480" cy="126000"/>
                </a:xfrm>
                <a:prstGeom prst="rect">
                  <a:avLst/>
                </a:prstGeom>
              </p:spPr>
            </p:pic>
          </mc:Fallback>
        </mc:AlternateContent>
      </p:grpSp>
      <p:grpSp>
        <p:nvGrpSpPr>
          <p:cNvPr id="140" name="Agrupar 139">
            <a:extLst>
              <a:ext uri="{FF2B5EF4-FFF2-40B4-BE49-F238E27FC236}">
                <a16:creationId xmlns:a16="http://schemas.microsoft.com/office/drawing/2014/main" id="{80A968B2-3B6D-45B7-9343-35C3CB8FD801}"/>
              </a:ext>
            </a:extLst>
          </p:cNvPr>
          <p:cNvGrpSpPr/>
          <p:nvPr/>
        </p:nvGrpSpPr>
        <p:grpSpPr>
          <a:xfrm>
            <a:off x="638520" y="3655380"/>
            <a:ext cx="1117080" cy="741600"/>
            <a:chOff x="638520" y="3655380"/>
            <a:chExt cx="1117080" cy="741600"/>
          </a:xfrm>
        </p:grpSpPr>
        <mc:AlternateContent xmlns:mc="http://schemas.openxmlformats.org/markup-compatibility/2006" xmlns:p14="http://schemas.microsoft.com/office/powerpoint/2010/main">
          <mc:Choice Requires="p14">
            <p:contentPart p14:bwMode="auto" r:id="rId181">
              <p14:nvContentPartPr>
                <p14:cNvPr id="29" name="Tinta 28">
                  <a:extLst>
                    <a:ext uri="{FF2B5EF4-FFF2-40B4-BE49-F238E27FC236}">
                      <a16:creationId xmlns:a16="http://schemas.microsoft.com/office/drawing/2014/main" id="{FED85F61-0CA6-4DC1-A1EC-F95DCF450C00}"/>
                    </a:ext>
                  </a:extLst>
                </p14:cNvPr>
                <p14:cNvContentPartPr/>
                <p14:nvPr/>
              </p14:nvContentPartPr>
              <p14:xfrm>
                <a:off x="1669200" y="4344420"/>
                <a:ext cx="51840" cy="20880"/>
              </p14:xfrm>
            </p:contentPart>
          </mc:Choice>
          <mc:Fallback xmlns="">
            <p:pic>
              <p:nvPicPr>
                <p:cNvPr id="29" name="Tinta 28">
                  <a:extLst>
                    <a:ext uri="{FF2B5EF4-FFF2-40B4-BE49-F238E27FC236}">
                      <a16:creationId xmlns:a16="http://schemas.microsoft.com/office/drawing/2014/main" id="{FED85F61-0CA6-4DC1-A1EC-F95DCF450C00}"/>
                    </a:ext>
                  </a:extLst>
                </p:cNvPr>
                <p:cNvPicPr/>
                <p:nvPr/>
              </p:nvPicPr>
              <p:blipFill>
                <a:blip r:embed="rId182"/>
                <a:stretch>
                  <a:fillRect/>
                </a:stretch>
              </p:blipFill>
              <p:spPr>
                <a:xfrm>
                  <a:off x="1664880" y="4340100"/>
                  <a:ext cx="60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 name="Tinta 23">
                  <a:extLst>
                    <a:ext uri="{FF2B5EF4-FFF2-40B4-BE49-F238E27FC236}">
                      <a16:creationId xmlns:a16="http://schemas.microsoft.com/office/drawing/2014/main" id="{59D27F2B-BBED-4000-A982-7A49BBFFB3CE}"/>
                    </a:ext>
                  </a:extLst>
                </p14:cNvPr>
                <p14:cNvContentPartPr/>
                <p14:nvPr/>
              </p14:nvContentPartPr>
              <p14:xfrm>
                <a:off x="652560" y="3819540"/>
                <a:ext cx="987120" cy="134280"/>
              </p14:xfrm>
            </p:contentPart>
          </mc:Choice>
          <mc:Fallback xmlns="">
            <p:pic>
              <p:nvPicPr>
                <p:cNvPr id="24" name="Tinta 23">
                  <a:extLst>
                    <a:ext uri="{FF2B5EF4-FFF2-40B4-BE49-F238E27FC236}">
                      <a16:creationId xmlns:a16="http://schemas.microsoft.com/office/drawing/2014/main" id="{59D27F2B-BBED-4000-A982-7A49BBFFB3CE}"/>
                    </a:ext>
                  </a:extLst>
                </p:cNvPr>
                <p:cNvPicPr/>
                <p:nvPr/>
              </p:nvPicPr>
              <p:blipFill>
                <a:blip r:embed="rId184"/>
                <a:stretch>
                  <a:fillRect/>
                </a:stretch>
              </p:blipFill>
              <p:spPr>
                <a:xfrm>
                  <a:off x="648240" y="3815220"/>
                  <a:ext cx="9957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 name="Tinta 24">
                  <a:extLst>
                    <a:ext uri="{FF2B5EF4-FFF2-40B4-BE49-F238E27FC236}">
                      <a16:creationId xmlns:a16="http://schemas.microsoft.com/office/drawing/2014/main" id="{CC14D45D-3D81-4485-A598-AB2A04A3916B}"/>
                    </a:ext>
                  </a:extLst>
                </p14:cNvPr>
                <p14:cNvContentPartPr/>
                <p14:nvPr/>
              </p14:nvContentPartPr>
              <p14:xfrm>
                <a:off x="1633200" y="3904140"/>
                <a:ext cx="28800" cy="193680"/>
              </p14:xfrm>
            </p:contentPart>
          </mc:Choice>
          <mc:Fallback xmlns="">
            <p:pic>
              <p:nvPicPr>
                <p:cNvPr id="25" name="Tinta 24">
                  <a:extLst>
                    <a:ext uri="{FF2B5EF4-FFF2-40B4-BE49-F238E27FC236}">
                      <a16:creationId xmlns:a16="http://schemas.microsoft.com/office/drawing/2014/main" id="{CC14D45D-3D81-4485-A598-AB2A04A3916B}"/>
                    </a:ext>
                  </a:extLst>
                </p:cNvPr>
                <p:cNvPicPr/>
                <p:nvPr/>
              </p:nvPicPr>
              <p:blipFill>
                <a:blip r:embed="rId186"/>
                <a:stretch>
                  <a:fillRect/>
                </a:stretch>
              </p:blipFill>
              <p:spPr>
                <a:xfrm>
                  <a:off x="1628880" y="3899820"/>
                  <a:ext cx="37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 name="Tinta 25">
                  <a:extLst>
                    <a:ext uri="{FF2B5EF4-FFF2-40B4-BE49-F238E27FC236}">
                      <a16:creationId xmlns:a16="http://schemas.microsoft.com/office/drawing/2014/main" id="{61D45219-3994-443D-9112-D2E1E384D431}"/>
                    </a:ext>
                  </a:extLst>
                </p14:cNvPr>
                <p14:cNvContentPartPr/>
                <p14:nvPr/>
              </p14:nvContentPartPr>
              <p14:xfrm>
                <a:off x="1511160" y="4141380"/>
                <a:ext cx="244440" cy="36720"/>
              </p14:xfrm>
            </p:contentPart>
          </mc:Choice>
          <mc:Fallback xmlns="">
            <p:pic>
              <p:nvPicPr>
                <p:cNvPr id="26" name="Tinta 25">
                  <a:extLst>
                    <a:ext uri="{FF2B5EF4-FFF2-40B4-BE49-F238E27FC236}">
                      <a16:creationId xmlns:a16="http://schemas.microsoft.com/office/drawing/2014/main" id="{61D45219-3994-443D-9112-D2E1E384D431}"/>
                    </a:ext>
                  </a:extLst>
                </p:cNvPr>
                <p:cNvPicPr/>
                <p:nvPr/>
              </p:nvPicPr>
              <p:blipFill>
                <a:blip r:embed="rId188"/>
                <a:stretch>
                  <a:fillRect/>
                </a:stretch>
              </p:blipFill>
              <p:spPr>
                <a:xfrm>
                  <a:off x="1506840" y="4137060"/>
                  <a:ext cx="253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 name="Tinta 26">
                  <a:extLst>
                    <a:ext uri="{FF2B5EF4-FFF2-40B4-BE49-F238E27FC236}">
                      <a16:creationId xmlns:a16="http://schemas.microsoft.com/office/drawing/2014/main" id="{BED94415-599A-4A98-8A15-C65ED2B4389D}"/>
                    </a:ext>
                  </a:extLst>
                </p14:cNvPr>
                <p14:cNvContentPartPr/>
                <p14:nvPr/>
              </p14:nvContentPartPr>
              <p14:xfrm>
                <a:off x="1636800" y="4090980"/>
                <a:ext cx="15840" cy="65160"/>
              </p14:xfrm>
            </p:contentPart>
          </mc:Choice>
          <mc:Fallback xmlns="">
            <p:pic>
              <p:nvPicPr>
                <p:cNvPr id="27" name="Tinta 26">
                  <a:extLst>
                    <a:ext uri="{FF2B5EF4-FFF2-40B4-BE49-F238E27FC236}">
                      <a16:creationId xmlns:a16="http://schemas.microsoft.com/office/drawing/2014/main" id="{BED94415-599A-4A98-8A15-C65ED2B4389D}"/>
                    </a:ext>
                  </a:extLst>
                </p:cNvPr>
                <p:cNvPicPr/>
                <p:nvPr/>
              </p:nvPicPr>
              <p:blipFill>
                <a:blip r:embed="rId190"/>
                <a:stretch>
                  <a:fillRect/>
                </a:stretch>
              </p:blipFill>
              <p:spPr>
                <a:xfrm>
                  <a:off x="1632480" y="4086660"/>
                  <a:ext cx="24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 name="Tinta 27">
                  <a:extLst>
                    <a:ext uri="{FF2B5EF4-FFF2-40B4-BE49-F238E27FC236}">
                      <a16:creationId xmlns:a16="http://schemas.microsoft.com/office/drawing/2014/main" id="{88490BED-052A-4B49-B108-FDB629500930}"/>
                    </a:ext>
                  </a:extLst>
                </p14:cNvPr>
                <p14:cNvContentPartPr/>
                <p14:nvPr/>
              </p14:nvContentPartPr>
              <p14:xfrm>
                <a:off x="1594680" y="4251900"/>
                <a:ext cx="100080" cy="6480"/>
              </p14:xfrm>
            </p:contentPart>
          </mc:Choice>
          <mc:Fallback xmlns="">
            <p:pic>
              <p:nvPicPr>
                <p:cNvPr id="28" name="Tinta 27">
                  <a:extLst>
                    <a:ext uri="{FF2B5EF4-FFF2-40B4-BE49-F238E27FC236}">
                      <a16:creationId xmlns:a16="http://schemas.microsoft.com/office/drawing/2014/main" id="{88490BED-052A-4B49-B108-FDB629500930}"/>
                    </a:ext>
                  </a:extLst>
                </p:cNvPr>
                <p:cNvPicPr/>
                <p:nvPr/>
              </p:nvPicPr>
              <p:blipFill>
                <a:blip r:embed="rId192"/>
                <a:stretch>
                  <a:fillRect/>
                </a:stretch>
              </p:blipFill>
              <p:spPr>
                <a:xfrm>
                  <a:off x="1590360" y="4247580"/>
                  <a:ext cx="1087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 name="Tinta 30">
                  <a:extLst>
                    <a:ext uri="{FF2B5EF4-FFF2-40B4-BE49-F238E27FC236}">
                      <a16:creationId xmlns:a16="http://schemas.microsoft.com/office/drawing/2014/main" id="{E87FA487-95A5-4569-BF9D-449D6038AA88}"/>
                    </a:ext>
                  </a:extLst>
                </p14:cNvPr>
                <p14:cNvContentPartPr/>
                <p14:nvPr/>
              </p14:nvContentPartPr>
              <p14:xfrm>
                <a:off x="932640" y="4120860"/>
                <a:ext cx="148680" cy="143280"/>
              </p14:xfrm>
            </p:contentPart>
          </mc:Choice>
          <mc:Fallback xmlns="">
            <p:pic>
              <p:nvPicPr>
                <p:cNvPr id="31" name="Tinta 30">
                  <a:extLst>
                    <a:ext uri="{FF2B5EF4-FFF2-40B4-BE49-F238E27FC236}">
                      <a16:creationId xmlns:a16="http://schemas.microsoft.com/office/drawing/2014/main" id="{E87FA487-95A5-4569-BF9D-449D6038AA88}"/>
                    </a:ext>
                  </a:extLst>
                </p:cNvPr>
                <p:cNvPicPr/>
                <p:nvPr/>
              </p:nvPicPr>
              <p:blipFill>
                <a:blip r:embed="rId194"/>
                <a:stretch>
                  <a:fillRect/>
                </a:stretch>
              </p:blipFill>
              <p:spPr>
                <a:xfrm>
                  <a:off x="928320" y="4116540"/>
                  <a:ext cx="157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 name="Tinta 31">
                  <a:extLst>
                    <a:ext uri="{FF2B5EF4-FFF2-40B4-BE49-F238E27FC236}">
                      <a16:creationId xmlns:a16="http://schemas.microsoft.com/office/drawing/2014/main" id="{B8A50C34-0FCB-47DB-8A5B-6FD00A3D3BBF}"/>
                    </a:ext>
                  </a:extLst>
                </p14:cNvPr>
                <p14:cNvContentPartPr/>
                <p14:nvPr/>
              </p14:nvContentPartPr>
              <p14:xfrm>
                <a:off x="1087080" y="4137060"/>
                <a:ext cx="85680" cy="128160"/>
              </p14:xfrm>
            </p:contentPart>
          </mc:Choice>
          <mc:Fallback xmlns="">
            <p:pic>
              <p:nvPicPr>
                <p:cNvPr id="32" name="Tinta 31">
                  <a:extLst>
                    <a:ext uri="{FF2B5EF4-FFF2-40B4-BE49-F238E27FC236}">
                      <a16:creationId xmlns:a16="http://schemas.microsoft.com/office/drawing/2014/main" id="{B8A50C34-0FCB-47DB-8A5B-6FD00A3D3BBF}"/>
                    </a:ext>
                  </a:extLst>
                </p:cNvPr>
                <p:cNvPicPr/>
                <p:nvPr/>
              </p:nvPicPr>
              <p:blipFill>
                <a:blip r:embed="rId196"/>
                <a:stretch>
                  <a:fillRect/>
                </a:stretch>
              </p:blipFill>
              <p:spPr>
                <a:xfrm>
                  <a:off x="1082760" y="4132740"/>
                  <a:ext cx="94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 name="Tinta 32">
                  <a:extLst>
                    <a:ext uri="{FF2B5EF4-FFF2-40B4-BE49-F238E27FC236}">
                      <a16:creationId xmlns:a16="http://schemas.microsoft.com/office/drawing/2014/main" id="{A11688A9-F833-41ED-8A9C-5E5C35CBBA0F}"/>
                    </a:ext>
                  </a:extLst>
                </p14:cNvPr>
                <p14:cNvContentPartPr/>
                <p14:nvPr/>
              </p14:nvContentPartPr>
              <p14:xfrm>
                <a:off x="1084200" y="4115100"/>
                <a:ext cx="93240" cy="50760"/>
              </p14:xfrm>
            </p:contentPart>
          </mc:Choice>
          <mc:Fallback xmlns="">
            <p:pic>
              <p:nvPicPr>
                <p:cNvPr id="33" name="Tinta 32">
                  <a:extLst>
                    <a:ext uri="{FF2B5EF4-FFF2-40B4-BE49-F238E27FC236}">
                      <a16:creationId xmlns:a16="http://schemas.microsoft.com/office/drawing/2014/main" id="{A11688A9-F833-41ED-8A9C-5E5C35CBBA0F}"/>
                    </a:ext>
                  </a:extLst>
                </p:cNvPr>
                <p:cNvPicPr/>
                <p:nvPr/>
              </p:nvPicPr>
              <p:blipFill>
                <a:blip r:embed="rId198"/>
                <a:stretch>
                  <a:fillRect/>
                </a:stretch>
              </p:blipFill>
              <p:spPr>
                <a:xfrm>
                  <a:off x="1079880" y="4110780"/>
                  <a:ext cx="101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4" name="Tinta 33">
                  <a:extLst>
                    <a:ext uri="{FF2B5EF4-FFF2-40B4-BE49-F238E27FC236}">
                      <a16:creationId xmlns:a16="http://schemas.microsoft.com/office/drawing/2014/main" id="{2754EE19-9897-47EF-BE89-8DE1C5923776}"/>
                    </a:ext>
                  </a:extLst>
                </p14:cNvPr>
                <p14:cNvContentPartPr/>
                <p14:nvPr/>
              </p14:nvContentPartPr>
              <p14:xfrm>
                <a:off x="1211640" y="4137780"/>
                <a:ext cx="42840" cy="127800"/>
              </p14:xfrm>
            </p:contentPart>
          </mc:Choice>
          <mc:Fallback xmlns="">
            <p:pic>
              <p:nvPicPr>
                <p:cNvPr id="34" name="Tinta 33">
                  <a:extLst>
                    <a:ext uri="{FF2B5EF4-FFF2-40B4-BE49-F238E27FC236}">
                      <a16:creationId xmlns:a16="http://schemas.microsoft.com/office/drawing/2014/main" id="{2754EE19-9897-47EF-BE89-8DE1C5923776}"/>
                    </a:ext>
                  </a:extLst>
                </p:cNvPr>
                <p:cNvPicPr/>
                <p:nvPr/>
              </p:nvPicPr>
              <p:blipFill>
                <a:blip r:embed="rId200"/>
                <a:stretch>
                  <a:fillRect/>
                </a:stretch>
              </p:blipFill>
              <p:spPr>
                <a:xfrm>
                  <a:off x="1207320" y="4133460"/>
                  <a:ext cx="51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5" name="Tinta 34">
                  <a:extLst>
                    <a:ext uri="{FF2B5EF4-FFF2-40B4-BE49-F238E27FC236}">
                      <a16:creationId xmlns:a16="http://schemas.microsoft.com/office/drawing/2014/main" id="{181A99AB-B1AA-40F9-A42F-82B7C239EA5D}"/>
                    </a:ext>
                  </a:extLst>
                </p14:cNvPr>
                <p14:cNvContentPartPr/>
                <p14:nvPr/>
              </p14:nvContentPartPr>
              <p14:xfrm>
                <a:off x="1304160" y="4136700"/>
                <a:ext cx="79560" cy="127440"/>
              </p14:xfrm>
            </p:contentPart>
          </mc:Choice>
          <mc:Fallback xmlns="">
            <p:pic>
              <p:nvPicPr>
                <p:cNvPr id="35" name="Tinta 34">
                  <a:extLst>
                    <a:ext uri="{FF2B5EF4-FFF2-40B4-BE49-F238E27FC236}">
                      <a16:creationId xmlns:a16="http://schemas.microsoft.com/office/drawing/2014/main" id="{181A99AB-B1AA-40F9-A42F-82B7C239EA5D}"/>
                    </a:ext>
                  </a:extLst>
                </p:cNvPr>
                <p:cNvPicPr/>
                <p:nvPr/>
              </p:nvPicPr>
              <p:blipFill>
                <a:blip r:embed="rId202"/>
                <a:stretch>
                  <a:fillRect/>
                </a:stretch>
              </p:blipFill>
              <p:spPr>
                <a:xfrm>
                  <a:off x="1299840" y="4132380"/>
                  <a:ext cx="88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 name="Tinta 36">
                  <a:extLst>
                    <a:ext uri="{FF2B5EF4-FFF2-40B4-BE49-F238E27FC236}">
                      <a16:creationId xmlns:a16="http://schemas.microsoft.com/office/drawing/2014/main" id="{88103F66-439A-4E68-8F5F-724C92607C0D}"/>
                    </a:ext>
                  </a:extLst>
                </p14:cNvPr>
                <p14:cNvContentPartPr/>
                <p14:nvPr/>
              </p14:nvContentPartPr>
              <p14:xfrm>
                <a:off x="822120" y="3932580"/>
                <a:ext cx="5400" cy="7200"/>
              </p14:xfrm>
            </p:contentPart>
          </mc:Choice>
          <mc:Fallback xmlns="">
            <p:pic>
              <p:nvPicPr>
                <p:cNvPr id="37" name="Tinta 36">
                  <a:extLst>
                    <a:ext uri="{FF2B5EF4-FFF2-40B4-BE49-F238E27FC236}">
                      <a16:creationId xmlns:a16="http://schemas.microsoft.com/office/drawing/2014/main" id="{88103F66-439A-4E68-8F5F-724C92607C0D}"/>
                    </a:ext>
                  </a:extLst>
                </p:cNvPr>
                <p:cNvPicPr/>
                <p:nvPr/>
              </p:nvPicPr>
              <p:blipFill>
                <a:blip r:embed="rId204"/>
                <a:stretch>
                  <a:fillRect/>
                </a:stretch>
              </p:blipFill>
              <p:spPr>
                <a:xfrm>
                  <a:off x="817800" y="3928260"/>
                  <a:ext cx="14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8" name="Tinta 37">
                  <a:extLst>
                    <a:ext uri="{FF2B5EF4-FFF2-40B4-BE49-F238E27FC236}">
                      <a16:creationId xmlns:a16="http://schemas.microsoft.com/office/drawing/2014/main" id="{77A13B04-5D6D-48DB-B4D1-4B02562D253B}"/>
                    </a:ext>
                  </a:extLst>
                </p14:cNvPr>
                <p14:cNvContentPartPr/>
                <p14:nvPr/>
              </p14:nvContentPartPr>
              <p14:xfrm>
                <a:off x="860640" y="3674820"/>
                <a:ext cx="428760" cy="60840"/>
              </p14:xfrm>
            </p:contentPart>
          </mc:Choice>
          <mc:Fallback xmlns="">
            <p:pic>
              <p:nvPicPr>
                <p:cNvPr id="38" name="Tinta 37">
                  <a:extLst>
                    <a:ext uri="{FF2B5EF4-FFF2-40B4-BE49-F238E27FC236}">
                      <a16:creationId xmlns:a16="http://schemas.microsoft.com/office/drawing/2014/main" id="{77A13B04-5D6D-48DB-B4D1-4B02562D253B}"/>
                    </a:ext>
                  </a:extLst>
                </p:cNvPr>
                <p:cNvPicPr/>
                <p:nvPr/>
              </p:nvPicPr>
              <p:blipFill>
                <a:blip r:embed="rId206"/>
                <a:stretch>
                  <a:fillRect/>
                </a:stretch>
              </p:blipFill>
              <p:spPr>
                <a:xfrm>
                  <a:off x="856320" y="3670500"/>
                  <a:ext cx="4374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9" name="Tinta 38">
                  <a:extLst>
                    <a:ext uri="{FF2B5EF4-FFF2-40B4-BE49-F238E27FC236}">
                      <a16:creationId xmlns:a16="http://schemas.microsoft.com/office/drawing/2014/main" id="{90321E08-2DB7-4056-85BF-FC51932C1DAC}"/>
                    </a:ext>
                  </a:extLst>
                </p14:cNvPr>
                <p14:cNvContentPartPr/>
                <p14:nvPr/>
              </p14:nvContentPartPr>
              <p14:xfrm>
                <a:off x="855240" y="3655380"/>
                <a:ext cx="107640" cy="124200"/>
              </p14:xfrm>
            </p:contentPart>
          </mc:Choice>
          <mc:Fallback xmlns="">
            <p:pic>
              <p:nvPicPr>
                <p:cNvPr id="39" name="Tinta 38">
                  <a:extLst>
                    <a:ext uri="{FF2B5EF4-FFF2-40B4-BE49-F238E27FC236}">
                      <a16:creationId xmlns:a16="http://schemas.microsoft.com/office/drawing/2014/main" id="{90321E08-2DB7-4056-85BF-FC51932C1DAC}"/>
                    </a:ext>
                  </a:extLst>
                </p:cNvPr>
                <p:cNvPicPr/>
                <p:nvPr/>
              </p:nvPicPr>
              <p:blipFill>
                <a:blip r:embed="rId208"/>
                <a:stretch>
                  <a:fillRect/>
                </a:stretch>
              </p:blipFill>
              <p:spPr>
                <a:xfrm>
                  <a:off x="850920" y="3651060"/>
                  <a:ext cx="116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7" name="Tinta 136">
                  <a:extLst>
                    <a:ext uri="{FF2B5EF4-FFF2-40B4-BE49-F238E27FC236}">
                      <a16:creationId xmlns:a16="http://schemas.microsoft.com/office/drawing/2014/main" id="{3FCF55D1-BECA-4B29-9507-D54A77577DA7}"/>
                    </a:ext>
                  </a:extLst>
                </p14:cNvPr>
                <p14:cNvContentPartPr/>
                <p14:nvPr/>
              </p14:nvContentPartPr>
              <p14:xfrm>
                <a:off x="1653000" y="4121580"/>
                <a:ext cx="7200" cy="17280"/>
              </p14:xfrm>
            </p:contentPart>
          </mc:Choice>
          <mc:Fallback xmlns="">
            <p:pic>
              <p:nvPicPr>
                <p:cNvPr id="137" name="Tinta 136">
                  <a:extLst>
                    <a:ext uri="{FF2B5EF4-FFF2-40B4-BE49-F238E27FC236}">
                      <a16:creationId xmlns:a16="http://schemas.microsoft.com/office/drawing/2014/main" id="{3FCF55D1-BECA-4B29-9507-D54A77577DA7}"/>
                    </a:ext>
                  </a:extLst>
                </p:cNvPr>
                <p:cNvPicPr/>
                <p:nvPr/>
              </p:nvPicPr>
              <p:blipFill>
                <a:blip r:embed="rId210"/>
                <a:stretch>
                  <a:fillRect/>
                </a:stretch>
              </p:blipFill>
              <p:spPr>
                <a:xfrm>
                  <a:off x="1648680" y="4117260"/>
                  <a:ext cx="15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Tinta 128">
                  <a:extLst>
                    <a:ext uri="{FF2B5EF4-FFF2-40B4-BE49-F238E27FC236}">
                      <a16:creationId xmlns:a16="http://schemas.microsoft.com/office/drawing/2014/main" id="{14DD1DCE-3EA3-4E7C-A6AE-8D266E77B47B}"/>
                    </a:ext>
                  </a:extLst>
                </p14:cNvPr>
                <p14:cNvContentPartPr/>
                <p14:nvPr/>
              </p14:nvContentPartPr>
              <p14:xfrm>
                <a:off x="760920" y="3954180"/>
                <a:ext cx="360" cy="4680"/>
              </p14:xfrm>
            </p:contentPart>
          </mc:Choice>
          <mc:Fallback xmlns="">
            <p:pic>
              <p:nvPicPr>
                <p:cNvPr id="129" name="Tinta 128">
                  <a:extLst>
                    <a:ext uri="{FF2B5EF4-FFF2-40B4-BE49-F238E27FC236}">
                      <a16:creationId xmlns:a16="http://schemas.microsoft.com/office/drawing/2014/main" id="{14DD1DCE-3EA3-4E7C-A6AE-8D266E77B47B}"/>
                    </a:ext>
                  </a:extLst>
                </p:cNvPr>
                <p:cNvPicPr/>
                <p:nvPr/>
              </p:nvPicPr>
              <p:blipFill>
                <a:blip r:embed="rId212"/>
                <a:stretch>
                  <a:fillRect/>
                </a:stretch>
              </p:blipFill>
              <p:spPr>
                <a:xfrm>
                  <a:off x="756600" y="3949860"/>
                  <a:ext cx="90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Tinta 129">
                  <a:extLst>
                    <a:ext uri="{FF2B5EF4-FFF2-40B4-BE49-F238E27FC236}">
                      <a16:creationId xmlns:a16="http://schemas.microsoft.com/office/drawing/2014/main" id="{416B02F4-B6E2-433E-AA3B-1AED5DEC2D87}"/>
                    </a:ext>
                  </a:extLst>
                </p14:cNvPr>
                <p14:cNvContentPartPr/>
                <p14:nvPr/>
              </p14:nvContentPartPr>
              <p14:xfrm>
                <a:off x="751200" y="3951660"/>
                <a:ext cx="10440" cy="18360"/>
              </p14:xfrm>
            </p:contentPart>
          </mc:Choice>
          <mc:Fallback xmlns="">
            <p:pic>
              <p:nvPicPr>
                <p:cNvPr id="130" name="Tinta 129">
                  <a:extLst>
                    <a:ext uri="{FF2B5EF4-FFF2-40B4-BE49-F238E27FC236}">
                      <a16:creationId xmlns:a16="http://schemas.microsoft.com/office/drawing/2014/main" id="{416B02F4-B6E2-433E-AA3B-1AED5DEC2D87}"/>
                    </a:ext>
                  </a:extLst>
                </p:cNvPr>
                <p:cNvPicPr/>
                <p:nvPr/>
              </p:nvPicPr>
              <p:blipFill>
                <a:blip r:embed="rId214"/>
                <a:stretch>
                  <a:fillRect/>
                </a:stretch>
              </p:blipFill>
              <p:spPr>
                <a:xfrm>
                  <a:off x="746880" y="3947340"/>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Tinta 130">
                  <a:extLst>
                    <a:ext uri="{FF2B5EF4-FFF2-40B4-BE49-F238E27FC236}">
                      <a16:creationId xmlns:a16="http://schemas.microsoft.com/office/drawing/2014/main" id="{BC8A5736-EFCD-459C-9BC8-11700E76D708}"/>
                    </a:ext>
                  </a:extLst>
                </p14:cNvPr>
                <p14:cNvContentPartPr/>
                <p14:nvPr/>
              </p14:nvContentPartPr>
              <p14:xfrm>
                <a:off x="731760" y="3952740"/>
                <a:ext cx="19800" cy="177120"/>
              </p14:xfrm>
            </p:contentPart>
          </mc:Choice>
          <mc:Fallback xmlns="">
            <p:pic>
              <p:nvPicPr>
                <p:cNvPr id="131" name="Tinta 130">
                  <a:extLst>
                    <a:ext uri="{FF2B5EF4-FFF2-40B4-BE49-F238E27FC236}">
                      <a16:creationId xmlns:a16="http://schemas.microsoft.com/office/drawing/2014/main" id="{BC8A5736-EFCD-459C-9BC8-11700E76D708}"/>
                    </a:ext>
                  </a:extLst>
                </p:cNvPr>
                <p:cNvPicPr/>
                <p:nvPr/>
              </p:nvPicPr>
              <p:blipFill>
                <a:blip r:embed="rId216"/>
                <a:stretch>
                  <a:fillRect/>
                </a:stretch>
              </p:blipFill>
              <p:spPr>
                <a:xfrm>
                  <a:off x="727440" y="3948420"/>
                  <a:ext cx="28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2" name="Tinta 131">
                  <a:extLst>
                    <a:ext uri="{FF2B5EF4-FFF2-40B4-BE49-F238E27FC236}">
                      <a16:creationId xmlns:a16="http://schemas.microsoft.com/office/drawing/2014/main" id="{81DAE146-C0E0-40A0-95B7-3AF9DD8C672D}"/>
                    </a:ext>
                  </a:extLst>
                </p14:cNvPr>
                <p14:cNvContentPartPr/>
                <p14:nvPr/>
              </p14:nvContentPartPr>
              <p14:xfrm>
                <a:off x="702600" y="4088100"/>
                <a:ext cx="57600" cy="121680"/>
              </p14:xfrm>
            </p:contentPart>
          </mc:Choice>
          <mc:Fallback xmlns="">
            <p:pic>
              <p:nvPicPr>
                <p:cNvPr id="132" name="Tinta 131">
                  <a:extLst>
                    <a:ext uri="{FF2B5EF4-FFF2-40B4-BE49-F238E27FC236}">
                      <a16:creationId xmlns:a16="http://schemas.microsoft.com/office/drawing/2014/main" id="{81DAE146-C0E0-40A0-95B7-3AF9DD8C672D}"/>
                    </a:ext>
                  </a:extLst>
                </p:cNvPr>
                <p:cNvPicPr/>
                <p:nvPr/>
              </p:nvPicPr>
              <p:blipFill>
                <a:blip r:embed="rId218"/>
                <a:stretch>
                  <a:fillRect/>
                </a:stretch>
              </p:blipFill>
              <p:spPr>
                <a:xfrm>
                  <a:off x="698280" y="4083780"/>
                  <a:ext cx="66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 name="Tinta 132">
                  <a:extLst>
                    <a:ext uri="{FF2B5EF4-FFF2-40B4-BE49-F238E27FC236}">
                      <a16:creationId xmlns:a16="http://schemas.microsoft.com/office/drawing/2014/main" id="{E34B0CEE-706D-4472-84A0-39D9457DE490}"/>
                    </a:ext>
                  </a:extLst>
                </p14:cNvPr>
                <p14:cNvContentPartPr/>
                <p14:nvPr/>
              </p14:nvContentPartPr>
              <p14:xfrm>
                <a:off x="638520" y="4230300"/>
                <a:ext cx="79560" cy="121680"/>
              </p14:xfrm>
            </p:contentPart>
          </mc:Choice>
          <mc:Fallback xmlns="">
            <p:pic>
              <p:nvPicPr>
                <p:cNvPr id="133" name="Tinta 132">
                  <a:extLst>
                    <a:ext uri="{FF2B5EF4-FFF2-40B4-BE49-F238E27FC236}">
                      <a16:creationId xmlns:a16="http://schemas.microsoft.com/office/drawing/2014/main" id="{E34B0CEE-706D-4472-84A0-39D9457DE490}"/>
                    </a:ext>
                  </a:extLst>
                </p:cNvPr>
                <p:cNvPicPr/>
                <p:nvPr/>
              </p:nvPicPr>
              <p:blipFill>
                <a:blip r:embed="rId220"/>
                <a:stretch>
                  <a:fillRect/>
                </a:stretch>
              </p:blipFill>
              <p:spPr>
                <a:xfrm>
                  <a:off x="634200" y="4225980"/>
                  <a:ext cx="88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Tinta 133">
                  <a:extLst>
                    <a:ext uri="{FF2B5EF4-FFF2-40B4-BE49-F238E27FC236}">
                      <a16:creationId xmlns:a16="http://schemas.microsoft.com/office/drawing/2014/main" id="{9475BFA1-FF40-4C49-BE4B-B026EBC6DC33}"/>
                    </a:ext>
                  </a:extLst>
                </p14:cNvPr>
                <p14:cNvContentPartPr/>
                <p14:nvPr/>
              </p14:nvContentPartPr>
              <p14:xfrm>
                <a:off x="725640" y="4304100"/>
                <a:ext cx="31320" cy="65160"/>
              </p14:xfrm>
            </p:contentPart>
          </mc:Choice>
          <mc:Fallback xmlns="">
            <p:pic>
              <p:nvPicPr>
                <p:cNvPr id="134" name="Tinta 133">
                  <a:extLst>
                    <a:ext uri="{FF2B5EF4-FFF2-40B4-BE49-F238E27FC236}">
                      <a16:creationId xmlns:a16="http://schemas.microsoft.com/office/drawing/2014/main" id="{9475BFA1-FF40-4C49-BE4B-B026EBC6DC33}"/>
                    </a:ext>
                  </a:extLst>
                </p:cNvPr>
                <p:cNvPicPr/>
                <p:nvPr/>
              </p:nvPicPr>
              <p:blipFill>
                <a:blip r:embed="rId222"/>
                <a:stretch>
                  <a:fillRect/>
                </a:stretch>
              </p:blipFill>
              <p:spPr>
                <a:xfrm>
                  <a:off x="721320" y="4299780"/>
                  <a:ext cx="399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Tinta 134">
                  <a:extLst>
                    <a:ext uri="{FF2B5EF4-FFF2-40B4-BE49-F238E27FC236}">
                      <a16:creationId xmlns:a16="http://schemas.microsoft.com/office/drawing/2014/main" id="{9DD1AA7C-860E-4794-82E6-9542A5748A3B}"/>
                    </a:ext>
                  </a:extLst>
                </p14:cNvPr>
                <p14:cNvContentPartPr/>
                <p14:nvPr/>
              </p14:nvContentPartPr>
              <p14:xfrm>
                <a:off x="764880" y="4227780"/>
                <a:ext cx="6480" cy="67680"/>
              </p14:xfrm>
            </p:contentPart>
          </mc:Choice>
          <mc:Fallback xmlns="">
            <p:pic>
              <p:nvPicPr>
                <p:cNvPr id="135" name="Tinta 134">
                  <a:extLst>
                    <a:ext uri="{FF2B5EF4-FFF2-40B4-BE49-F238E27FC236}">
                      <a16:creationId xmlns:a16="http://schemas.microsoft.com/office/drawing/2014/main" id="{9DD1AA7C-860E-4794-82E6-9542A5748A3B}"/>
                    </a:ext>
                  </a:extLst>
                </p:cNvPr>
                <p:cNvPicPr/>
                <p:nvPr/>
              </p:nvPicPr>
              <p:blipFill>
                <a:blip r:embed="rId224"/>
                <a:stretch>
                  <a:fillRect/>
                </a:stretch>
              </p:blipFill>
              <p:spPr>
                <a:xfrm>
                  <a:off x="760560" y="4223460"/>
                  <a:ext cx="15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Tinta 135">
                  <a:extLst>
                    <a:ext uri="{FF2B5EF4-FFF2-40B4-BE49-F238E27FC236}">
                      <a16:creationId xmlns:a16="http://schemas.microsoft.com/office/drawing/2014/main" id="{8F6329A1-0316-40FB-BF15-FE355C8537E5}"/>
                    </a:ext>
                  </a:extLst>
                </p14:cNvPr>
                <p14:cNvContentPartPr/>
                <p14:nvPr/>
              </p14:nvContentPartPr>
              <p14:xfrm>
                <a:off x="772440" y="4323180"/>
                <a:ext cx="138960" cy="73800"/>
              </p14:xfrm>
            </p:contentPart>
          </mc:Choice>
          <mc:Fallback xmlns="">
            <p:pic>
              <p:nvPicPr>
                <p:cNvPr id="136" name="Tinta 135">
                  <a:extLst>
                    <a:ext uri="{FF2B5EF4-FFF2-40B4-BE49-F238E27FC236}">
                      <a16:creationId xmlns:a16="http://schemas.microsoft.com/office/drawing/2014/main" id="{8F6329A1-0316-40FB-BF15-FE355C8537E5}"/>
                    </a:ext>
                  </a:extLst>
                </p:cNvPr>
                <p:cNvPicPr/>
                <p:nvPr/>
              </p:nvPicPr>
              <p:blipFill>
                <a:blip r:embed="rId226"/>
                <a:stretch>
                  <a:fillRect/>
                </a:stretch>
              </p:blipFill>
              <p:spPr>
                <a:xfrm>
                  <a:off x="768120" y="4318860"/>
                  <a:ext cx="147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8" name="Tinta 137">
                  <a:extLst>
                    <a:ext uri="{FF2B5EF4-FFF2-40B4-BE49-F238E27FC236}">
                      <a16:creationId xmlns:a16="http://schemas.microsoft.com/office/drawing/2014/main" id="{8B39B0FF-0F7A-4164-8D6E-822BDCE593BE}"/>
                    </a:ext>
                  </a:extLst>
                </p14:cNvPr>
                <p14:cNvContentPartPr/>
                <p14:nvPr/>
              </p14:nvContentPartPr>
              <p14:xfrm>
                <a:off x="719880" y="3908460"/>
                <a:ext cx="47880" cy="40680"/>
              </p14:xfrm>
            </p:contentPart>
          </mc:Choice>
          <mc:Fallback xmlns="">
            <p:pic>
              <p:nvPicPr>
                <p:cNvPr id="138" name="Tinta 137">
                  <a:extLst>
                    <a:ext uri="{FF2B5EF4-FFF2-40B4-BE49-F238E27FC236}">
                      <a16:creationId xmlns:a16="http://schemas.microsoft.com/office/drawing/2014/main" id="{8B39B0FF-0F7A-4164-8D6E-822BDCE593BE}"/>
                    </a:ext>
                  </a:extLst>
                </p:cNvPr>
                <p:cNvPicPr/>
                <p:nvPr/>
              </p:nvPicPr>
              <p:blipFill>
                <a:blip r:embed="rId228"/>
                <a:stretch>
                  <a:fillRect/>
                </a:stretch>
              </p:blipFill>
              <p:spPr>
                <a:xfrm>
                  <a:off x="715560" y="3904140"/>
                  <a:ext cx="56520" cy="4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9">
            <p14:nvContentPartPr>
              <p14:cNvPr id="141" name="Tinta 140">
                <a:extLst>
                  <a:ext uri="{FF2B5EF4-FFF2-40B4-BE49-F238E27FC236}">
                    <a16:creationId xmlns:a16="http://schemas.microsoft.com/office/drawing/2014/main" id="{4AF700B9-4CB9-42CB-8996-B3618DC47BFE}"/>
                  </a:ext>
                </a:extLst>
              </p14:cNvPr>
              <p14:cNvContentPartPr/>
              <p14:nvPr/>
            </p14:nvContentPartPr>
            <p14:xfrm>
              <a:off x="7931040" y="3077220"/>
              <a:ext cx="28080" cy="6480"/>
            </p14:xfrm>
          </p:contentPart>
        </mc:Choice>
        <mc:Fallback xmlns="">
          <p:pic>
            <p:nvPicPr>
              <p:cNvPr id="141" name="Tinta 140">
                <a:extLst>
                  <a:ext uri="{FF2B5EF4-FFF2-40B4-BE49-F238E27FC236}">
                    <a16:creationId xmlns:a16="http://schemas.microsoft.com/office/drawing/2014/main" id="{4AF700B9-4CB9-42CB-8996-B3618DC47BFE}"/>
                  </a:ext>
                </a:extLst>
              </p:cNvPr>
              <p:cNvPicPr/>
              <p:nvPr/>
            </p:nvPicPr>
            <p:blipFill>
              <a:blip r:embed="rId230"/>
              <a:stretch>
                <a:fillRect/>
              </a:stretch>
            </p:blipFill>
            <p:spPr>
              <a:xfrm>
                <a:off x="7926720" y="3072900"/>
                <a:ext cx="367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2" name="Tinta 141">
                <a:extLst>
                  <a:ext uri="{FF2B5EF4-FFF2-40B4-BE49-F238E27FC236}">
                    <a16:creationId xmlns:a16="http://schemas.microsoft.com/office/drawing/2014/main" id="{7F41BE72-C917-46DB-9954-1C126E57913C}"/>
                  </a:ext>
                </a:extLst>
              </p14:cNvPr>
              <p14:cNvContentPartPr/>
              <p14:nvPr/>
            </p14:nvContentPartPr>
            <p14:xfrm>
              <a:off x="8384640" y="3062100"/>
              <a:ext cx="44280" cy="9360"/>
            </p14:xfrm>
          </p:contentPart>
        </mc:Choice>
        <mc:Fallback xmlns="">
          <p:pic>
            <p:nvPicPr>
              <p:cNvPr id="142" name="Tinta 141">
                <a:extLst>
                  <a:ext uri="{FF2B5EF4-FFF2-40B4-BE49-F238E27FC236}">
                    <a16:creationId xmlns:a16="http://schemas.microsoft.com/office/drawing/2014/main" id="{7F41BE72-C917-46DB-9954-1C126E57913C}"/>
                  </a:ext>
                </a:extLst>
              </p:cNvPr>
              <p:cNvPicPr/>
              <p:nvPr/>
            </p:nvPicPr>
            <p:blipFill>
              <a:blip r:embed="rId232"/>
              <a:stretch>
                <a:fillRect/>
              </a:stretch>
            </p:blipFill>
            <p:spPr>
              <a:xfrm>
                <a:off x="8380320" y="3057780"/>
                <a:ext cx="52920" cy="18000"/>
              </a:xfrm>
              <a:prstGeom prst="rect">
                <a:avLst/>
              </a:prstGeom>
            </p:spPr>
          </p:pic>
        </mc:Fallback>
      </mc:AlternateContent>
      <p:grpSp>
        <p:nvGrpSpPr>
          <p:cNvPr id="148" name="Agrupar 147">
            <a:extLst>
              <a:ext uri="{FF2B5EF4-FFF2-40B4-BE49-F238E27FC236}">
                <a16:creationId xmlns:a16="http://schemas.microsoft.com/office/drawing/2014/main" id="{DBECD00D-3955-4A16-8591-AFF7C73AD5C4}"/>
              </a:ext>
            </a:extLst>
          </p:cNvPr>
          <p:cNvGrpSpPr/>
          <p:nvPr/>
        </p:nvGrpSpPr>
        <p:grpSpPr>
          <a:xfrm>
            <a:off x="3719400" y="3033660"/>
            <a:ext cx="92520" cy="55800"/>
            <a:chOff x="3719400" y="3033660"/>
            <a:chExt cx="92520" cy="55800"/>
          </a:xfrm>
        </p:grpSpPr>
        <mc:AlternateContent xmlns:mc="http://schemas.openxmlformats.org/markup-compatibility/2006" xmlns:p14="http://schemas.microsoft.com/office/powerpoint/2010/main">
          <mc:Choice Requires="p14">
            <p:contentPart p14:bwMode="auto" r:id="rId233">
              <p14:nvContentPartPr>
                <p14:cNvPr id="143" name="Tinta 142">
                  <a:extLst>
                    <a:ext uri="{FF2B5EF4-FFF2-40B4-BE49-F238E27FC236}">
                      <a16:creationId xmlns:a16="http://schemas.microsoft.com/office/drawing/2014/main" id="{C985941E-2A3D-4CCA-8032-B41A9A66F25A}"/>
                    </a:ext>
                  </a:extLst>
                </p14:cNvPr>
                <p14:cNvContentPartPr/>
                <p14:nvPr/>
              </p14:nvContentPartPr>
              <p14:xfrm>
                <a:off x="3803280" y="3033660"/>
                <a:ext cx="8640" cy="3240"/>
              </p14:xfrm>
            </p:contentPart>
          </mc:Choice>
          <mc:Fallback xmlns="">
            <p:pic>
              <p:nvPicPr>
                <p:cNvPr id="143" name="Tinta 142">
                  <a:extLst>
                    <a:ext uri="{FF2B5EF4-FFF2-40B4-BE49-F238E27FC236}">
                      <a16:creationId xmlns:a16="http://schemas.microsoft.com/office/drawing/2014/main" id="{C985941E-2A3D-4CCA-8032-B41A9A66F25A}"/>
                    </a:ext>
                  </a:extLst>
                </p:cNvPr>
                <p:cNvPicPr/>
                <p:nvPr/>
              </p:nvPicPr>
              <p:blipFill>
                <a:blip r:embed="rId234"/>
                <a:stretch>
                  <a:fillRect/>
                </a:stretch>
              </p:blipFill>
              <p:spPr>
                <a:xfrm>
                  <a:off x="3798960" y="3029340"/>
                  <a:ext cx="1728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Tinta 144">
                  <a:extLst>
                    <a:ext uri="{FF2B5EF4-FFF2-40B4-BE49-F238E27FC236}">
                      <a16:creationId xmlns:a16="http://schemas.microsoft.com/office/drawing/2014/main" id="{0CCAEF0D-8FAE-4340-85DB-399880EDB615}"/>
                    </a:ext>
                  </a:extLst>
                </p14:cNvPr>
                <p14:cNvContentPartPr/>
                <p14:nvPr/>
              </p14:nvContentPartPr>
              <p14:xfrm>
                <a:off x="3719400" y="3075420"/>
                <a:ext cx="27360" cy="14040"/>
              </p14:xfrm>
            </p:contentPart>
          </mc:Choice>
          <mc:Fallback xmlns="">
            <p:pic>
              <p:nvPicPr>
                <p:cNvPr id="145" name="Tinta 144">
                  <a:extLst>
                    <a:ext uri="{FF2B5EF4-FFF2-40B4-BE49-F238E27FC236}">
                      <a16:creationId xmlns:a16="http://schemas.microsoft.com/office/drawing/2014/main" id="{0CCAEF0D-8FAE-4340-85DB-399880EDB615}"/>
                    </a:ext>
                  </a:extLst>
                </p:cNvPr>
                <p:cNvPicPr/>
                <p:nvPr/>
              </p:nvPicPr>
              <p:blipFill>
                <a:blip r:embed="rId236"/>
                <a:stretch>
                  <a:fillRect/>
                </a:stretch>
              </p:blipFill>
              <p:spPr>
                <a:xfrm>
                  <a:off x="3715080" y="3071100"/>
                  <a:ext cx="36000" cy="22680"/>
                </a:xfrm>
                <a:prstGeom prst="rect">
                  <a:avLst/>
                </a:prstGeom>
              </p:spPr>
            </p:pic>
          </mc:Fallback>
        </mc:AlternateContent>
      </p:grpSp>
      <p:grpSp>
        <p:nvGrpSpPr>
          <p:cNvPr id="147" name="Agrupar 146">
            <a:extLst>
              <a:ext uri="{FF2B5EF4-FFF2-40B4-BE49-F238E27FC236}">
                <a16:creationId xmlns:a16="http://schemas.microsoft.com/office/drawing/2014/main" id="{7E646019-C1AD-421A-A9D3-D2ACF1C12C6D}"/>
              </a:ext>
            </a:extLst>
          </p:cNvPr>
          <p:cNvGrpSpPr/>
          <p:nvPr/>
        </p:nvGrpSpPr>
        <p:grpSpPr>
          <a:xfrm>
            <a:off x="4084440" y="3046260"/>
            <a:ext cx="31320" cy="62280"/>
            <a:chOff x="4084440" y="3046260"/>
            <a:chExt cx="31320" cy="62280"/>
          </a:xfrm>
        </p:grpSpPr>
        <mc:AlternateContent xmlns:mc="http://schemas.openxmlformats.org/markup-compatibility/2006" xmlns:p14="http://schemas.microsoft.com/office/powerpoint/2010/main">
          <mc:Choice Requires="p14">
            <p:contentPart p14:bwMode="auto" r:id="rId237">
              <p14:nvContentPartPr>
                <p14:cNvPr id="144" name="Tinta 143">
                  <a:extLst>
                    <a:ext uri="{FF2B5EF4-FFF2-40B4-BE49-F238E27FC236}">
                      <a16:creationId xmlns:a16="http://schemas.microsoft.com/office/drawing/2014/main" id="{C6F0D271-4BB4-484F-A888-288A97B3E914}"/>
                    </a:ext>
                  </a:extLst>
                </p14:cNvPr>
                <p14:cNvContentPartPr/>
                <p14:nvPr/>
              </p14:nvContentPartPr>
              <p14:xfrm>
                <a:off x="4086240" y="3046260"/>
                <a:ext cx="29520" cy="3600"/>
              </p14:xfrm>
            </p:contentPart>
          </mc:Choice>
          <mc:Fallback xmlns="">
            <p:pic>
              <p:nvPicPr>
                <p:cNvPr id="144" name="Tinta 143">
                  <a:extLst>
                    <a:ext uri="{FF2B5EF4-FFF2-40B4-BE49-F238E27FC236}">
                      <a16:creationId xmlns:a16="http://schemas.microsoft.com/office/drawing/2014/main" id="{C6F0D271-4BB4-484F-A888-288A97B3E914}"/>
                    </a:ext>
                  </a:extLst>
                </p:cNvPr>
                <p:cNvPicPr/>
                <p:nvPr/>
              </p:nvPicPr>
              <p:blipFill>
                <a:blip r:embed="rId238"/>
                <a:stretch>
                  <a:fillRect/>
                </a:stretch>
              </p:blipFill>
              <p:spPr>
                <a:xfrm>
                  <a:off x="4081920" y="3041940"/>
                  <a:ext cx="381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6" name="Tinta 145">
                  <a:extLst>
                    <a:ext uri="{FF2B5EF4-FFF2-40B4-BE49-F238E27FC236}">
                      <a16:creationId xmlns:a16="http://schemas.microsoft.com/office/drawing/2014/main" id="{5168A923-0839-4F68-848C-2C03790A0A49}"/>
                    </a:ext>
                  </a:extLst>
                </p14:cNvPr>
                <p14:cNvContentPartPr/>
                <p14:nvPr/>
              </p14:nvContentPartPr>
              <p14:xfrm>
                <a:off x="4084440" y="3108180"/>
                <a:ext cx="2520" cy="360"/>
              </p14:xfrm>
            </p:contentPart>
          </mc:Choice>
          <mc:Fallback xmlns="">
            <p:pic>
              <p:nvPicPr>
                <p:cNvPr id="146" name="Tinta 145">
                  <a:extLst>
                    <a:ext uri="{FF2B5EF4-FFF2-40B4-BE49-F238E27FC236}">
                      <a16:creationId xmlns:a16="http://schemas.microsoft.com/office/drawing/2014/main" id="{5168A923-0839-4F68-848C-2C03790A0A49}"/>
                    </a:ext>
                  </a:extLst>
                </p:cNvPr>
                <p:cNvPicPr/>
                <p:nvPr/>
              </p:nvPicPr>
              <p:blipFill>
                <a:blip r:embed="rId240"/>
                <a:stretch>
                  <a:fillRect/>
                </a:stretch>
              </p:blipFill>
              <p:spPr>
                <a:xfrm>
                  <a:off x="4080120" y="3103860"/>
                  <a:ext cx="1116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149" name="Tinta 148">
                <a:extLst>
                  <a:ext uri="{FF2B5EF4-FFF2-40B4-BE49-F238E27FC236}">
                    <a16:creationId xmlns:a16="http://schemas.microsoft.com/office/drawing/2014/main" id="{2197E508-6159-4ACA-A3EC-1D76AE2E5E7E}"/>
                  </a:ext>
                </a:extLst>
              </p14:cNvPr>
              <p14:cNvContentPartPr/>
              <p14:nvPr/>
            </p14:nvContentPartPr>
            <p14:xfrm>
              <a:off x="4185600" y="2314380"/>
              <a:ext cx="1080" cy="8280"/>
            </p14:xfrm>
          </p:contentPart>
        </mc:Choice>
        <mc:Fallback xmlns="">
          <p:pic>
            <p:nvPicPr>
              <p:cNvPr id="149" name="Tinta 148">
                <a:extLst>
                  <a:ext uri="{FF2B5EF4-FFF2-40B4-BE49-F238E27FC236}">
                    <a16:creationId xmlns:a16="http://schemas.microsoft.com/office/drawing/2014/main" id="{2197E508-6159-4ACA-A3EC-1D76AE2E5E7E}"/>
                  </a:ext>
                </a:extLst>
              </p:cNvPr>
              <p:cNvPicPr/>
              <p:nvPr/>
            </p:nvPicPr>
            <p:blipFill>
              <a:blip r:embed="rId242"/>
              <a:stretch>
                <a:fillRect/>
              </a:stretch>
            </p:blipFill>
            <p:spPr>
              <a:xfrm>
                <a:off x="4181280" y="2310060"/>
                <a:ext cx="97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Tinta 149">
                <a:extLst>
                  <a:ext uri="{FF2B5EF4-FFF2-40B4-BE49-F238E27FC236}">
                    <a16:creationId xmlns:a16="http://schemas.microsoft.com/office/drawing/2014/main" id="{F7939FFD-23BB-4AD1-8287-DC09A6CC42D2}"/>
                  </a:ext>
                </a:extLst>
              </p14:cNvPr>
              <p14:cNvContentPartPr/>
              <p14:nvPr/>
            </p14:nvContentPartPr>
            <p14:xfrm>
              <a:off x="4245360" y="2856900"/>
              <a:ext cx="360" cy="10800"/>
            </p14:xfrm>
          </p:contentPart>
        </mc:Choice>
        <mc:Fallback xmlns="">
          <p:pic>
            <p:nvPicPr>
              <p:cNvPr id="150" name="Tinta 149">
                <a:extLst>
                  <a:ext uri="{FF2B5EF4-FFF2-40B4-BE49-F238E27FC236}">
                    <a16:creationId xmlns:a16="http://schemas.microsoft.com/office/drawing/2014/main" id="{F7939FFD-23BB-4AD1-8287-DC09A6CC42D2}"/>
                  </a:ext>
                </a:extLst>
              </p:cNvPr>
              <p:cNvPicPr/>
              <p:nvPr/>
            </p:nvPicPr>
            <p:blipFill>
              <a:blip r:embed="rId244"/>
              <a:stretch>
                <a:fillRect/>
              </a:stretch>
            </p:blipFill>
            <p:spPr>
              <a:xfrm>
                <a:off x="4241040" y="2852580"/>
                <a:ext cx="9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Tinta 150">
                <a:extLst>
                  <a:ext uri="{FF2B5EF4-FFF2-40B4-BE49-F238E27FC236}">
                    <a16:creationId xmlns:a16="http://schemas.microsoft.com/office/drawing/2014/main" id="{2068DA3D-044F-48C1-B4F4-915FE47CDF5F}"/>
                  </a:ext>
                </a:extLst>
              </p14:cNvPr>
              <p14:cNvContentPartPr/>
              <p14:nvPr/>
            </p14:nvContentPartPr>
            <p14:xfrm>
              <a:off x="4498800" y="3610020"/>
              <a:ext cx="4320" cy="30960"/>
            </p14:xfrm>
          </p:contentPart>
        </mc:Choice>
        <mc:Fallback xmlns="">
          <p:pic>
            <p:nvPicPr>
              <p:cNvPr id="151" name="Tinta 150">
                <a:extLst>
                  <a:ext uri="{FF2B5EF4-FFF2-40B4-BE49-F238E27FC236}">
                    <a16:creationId xmlns:a16="http://schemas.microsoft.com/office/drawing/2014/main" id="{2068DA3D-044F-48C1-B4F4-915FE47CDF5F}"/>
                  </a:ext>
                </a:extLst>
              </p:cNvPr>
              <p:cNvPicPr/>
              <p:nvPr/>
            </p:nvPicPr>
            <p:blipFill>
              <a:blip r:embed="rId246"/>
              <a:stretch>
                <a:fillRect/>
              </a:stretch>
            </p:blipFill>
            <p:spPr>
              <a:xfrm>
                <a:off x="4494480" y="3605700"/>
                <a:ext cx="12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Tinta 151">
                <a:extLst>
                  <a:ext uri="{FF2B5EF4-FFF2-40B4-BE49-F238E27FC236}">
                    <a16:creationId xmlns:a16="http://schemas.microsoft.com/office/drawing/2014/main" id="{875C3196-2C2A-43F5-99E6-16D6AA4A4034}"/>
                  </a:ext>
                </a:extLst>
              </p14:cNvPr>
              <p14:cNvContentPartPr/>
              <p14:nvPr/>
            </p14:nvContentPartPr>
            <p14:xfrm>
              <a:off x="4384320" y="4239300"/>
              <a:ext cx="4320" cy="4680"/>
            </p14:xfrm>
          </p:contentPart>
        </mc:Choice>
        <mc:Fallback xmlns="">
          <p:pic>
            <p:nvPicPr>
              <p:cNvPr id="152" name="Tinta 151">
                <a:extLst>
                  <a:ext uri="{FF2B5EF4-FFF2-40B4-BE49-F238E27FC236}">
                    <a16:creationId xmlns:a16="http://schemas.microsoft.com/office/drawing/2014/main" id="{875C3196-2C2A-43F5-99E6-16D6AA4A4034}"/>
                  </a:ext>
                </a:extLst>
              </p:cNvPr>
              <p:cNvPicPr/>
              <p:nvPr/>
            </p:nvPicPr>
            <p:blipFill>
              <a:blip r:embed="rId248"/>
              <a:stretch>
                <a:fillRect/>
              </a:stretch>
            </p:blipFill>
            <p:spPr>
              <a:xfrm>
                <a:off x="4380000" y="4234980"/>
                <a:ext cx="129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Tinta 152">
                <a:extLst>
                  <a:ext uri="{FF2B5EF4-FFF2-40B4-BE49-F238E27FC236}">
                    <a16:creationId xmlns:a16="http://schemas.microsoft.com/office/drawing/2014/main" id="{085D1F89-2AA1-4125-9F9E-9FA1CD49C31D}"/>
                  </a:ext>
                </a:extLst>
              </p14:cNvPr>
              <p14:cNvContentPartPr/>
              <p14:nvPr/>
            </p14:nvContentPartPr>
            <p14:xfrm>
              <a:off x="8025720" y="2455500"/>
              <a:ext cx="9720" cy="3960"/>
            </p14:xfrm>
          </p:contentPart>
        </mc:Choice>
        <mc:Fallback xmlns="">
          <p:pic>
            <p:nvPicPr>
              <p:cNvPr id="153" name="Tinta 152">
                <a:extLst>
                  <a:ext uri="{FF2B5EF4-FFF2-40B4-BE49-F238E27FC236}">
                    <a16:creationId xmlns:a16="http://schemas.microsoft.com/office/drawing/2014/main" id="{085D1F89-2AA1-4125-9F9E-9FA1CD49C31D}"/>
                  </a:ext>
                </a:extLst>
              </p:cNvPr>
              <p:cNvPicPr/>
              <p:nvPr/>
            </p:nvPicPr>
            <p:blipFill>
              <a:blip r:embed="rId250"/>
              <a:stretch>
                <a:fillRect/>
              </a:stretch>
            </p:blipFill>
            <p:spPr>
              <a:xfrm>
                <a:off x="8021400" y="2451180"/>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Tinta 153">
                <a:extLst>
                  <a:ext uri="{FF2B5EF4-FFF2-40B4-BE49-F238E27FC236}">
                    <a16:creationId xmlns:a16="http://schemas.microsoft.com/office/drawing/2014/main" id="{7A65452A-45A9-4077-97A6-B67E48F81BD7}"/>
                  </a:ext>
                </a:extLst>
              </p14:cNvPr>
              <p14:cNvContentPartPr/>
              <p14:nvPr/>
            </p14:nvContentPartPr>
            <p14:xfrm>
              <a:off x="8427840" y="2429580"/>
              <a:ext cx="5400" cy="5040"/>
            </p14:xfrm>
          </p:contentPart>
        </mc:Choice>
        <mc:Fallback xmlns="">
          <p:pic>
            <p:nvPicPr>
              <p:cNvPr id="154" name="Tinta 153">
                <a:extLst>
                  <a:ext uri="{FF2B5EF4-FFF2-40B4-BE49-F238E27FC236}">
                    <a16:creationId xmlns:a16="http://schemas.microsoft.com/office/drawing/2014/main" id="{7A65452A-45A9-4077-97A6-B67E48F81BD7}"/>
                  </a:ext>
                </a:extLst>
              </p:cNvPr>
              <p:cNvPicPr/>
              <p:nvPr/>
            </p:nvPicPr>
            <p:blipFill>
              <a:blip r:embed="rId252"/>
              <a:stretch>
                <a:fillRect/>
              </a:stretch>
            </p:blipFill>
            <p:spPr>
              <a:xfrm>
                <a:off x="8423520" y="2425260"/>
                <a:ext cx="140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5" name="Tinta 154">
                <a:extLst>
                  <a:ext uri="{FF2B5EF4-FFF2-40B4-BE49-F238E27FC236}">
                    <a16:creationId xmlns:a16="http://schemas.microsoft.com/office/drawing/2014/main" id="{3FF04598-A542-4BD3-B382-15937D26FFBD}"/>
                  </a:ext>
                </a:extLst>
              </p14:cNvPr>
              <p14:cNvContentPartPr/>
              <p14:nvPr/>
            </p14:nvContentPartPr>
            <p14:xfrm>
              <a:off x="7924200" y="3023220"/>
              <a:ext cx="6480" cy="2160"/>
            </p14:xfrm>
          </p:contentPart>
        </mc:Choice>
        <mc:Fallback xmlns="">
          <p:pic>
            <p:nvPicPr>
              <p:cNvPr id="155" name="Tinta 154">
                <a:extLst>
                  <a:ext uri="{FF2B5EF4-FFF2-40B4-BE49-F238E27FC236}">
                    <a16:creationId xmlns:a16="http://schemas.microsoft.com/office/drawing/2014/main" id="{3FF04598-A542-4BD3-B382-15937D26FFBD}"/>
                  </a:ext>
                </a:extLst>
              </p:cNvPr>
              <p:cNvPicPr/>
              <p:nvPr/>
            </p:nvPicPr>
            <p:blipFill>
              <a:blip r:embed="rId254"/>
              <a:stretch>
                <a:fillRect/>
              </a:stretch>
            </p:blipFill>
            <p:spPr>
              <a:xfrm>
                <a:off x="7919880" y="3018900"/>
                <a:ext cx="1512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6" name="Tinta 155">
                <a:extLst>
                  <a:ext uri="{FF2B5EF4-FFF2-40B4-BE49-F238E27FC236}">
                    <a16:creationId xmlns:a16="http://schemas.microsoft.com/office/drawing/2014/main" id="{17E35F2A-1D35-4C22-988C-2CB45F97698E}"/>
                  </a:ext>
                </a:extLst>
              </p14:cNvPr>
              <p14:cNvContentPartPr/>
              <p14:nvPr/>
            </p14:nvContentPartPr>
            <p14:xfrm>
              <a:off x="8412360" y="3081540"/>
              <a:ext cx="7920" cy="9000"/>
            </p14:xfrm>
          </p:contentPart>
        </mc:Choice>
        <mc:Fallback xmlns="">
          <p:pic>
            <p:nvPicPr>
              <p:cNvPr id="156" name="Tinta 155">
                <a:extLst>
                  <a:ext uri="{FF2B5EF4-FFF2-40B4-BE49-F238E27FC236}">
                    <a16:creationId xmlns:a16="http://schemas.microsoft.com/office/drawing/2014/main" id="{17E35F2A-1D35-4C22-988C-2CB45F97698E}"/>
                  </a:ext>
                </a:extLst>
              </p:cNvPr>
              <p:cNvPicPr/>
              <p:nvPr/>
            </p:nvPicPr>
            <p:blipFill>
              <a:blip r:embed="rId256"/>
              <a:stretch>
                <a:fillRect/>
              </a:stretch>
            </p:blipFill>
            <p:spPr>
              <a:xfrm>
                <a:off x="8408040" y="3077220"/>
                <a:ext cx="16560" cy="17640"/>
              </a:xfrm>
              <a:prstGeom prst="rect">
                <a:avLst/>
              </a:prstGeom>
            </p:spPr>
          </p:pic>
        </mc:Fallback>
      </mc:AlternateContent>
      <p:grpSp>
        <p:nvGrpSpPr>
          <p:cNvPr id="196" name="Agrupar 195">
            <a:extLst>
              <a:ext uri="{FF2B5EF4-FFF2-40B4-BE49-F238E27FC236}">
                <a16:creationId xmlns:a16="http://schemas.microsoft.com/office/drawing/2014/main" id="{1113256D-2D5D-48E8-BD3E-4AF2F8AF7147}"/>
              </a:ext>
            </a:extLst>
          </p:cNvPr>
          <p:cNvGrpSpPr/>
          <p:nvPr/>
        </p:nvGrpSpPr>
        <p:grpSpPr>
          <a:xfrm>
            <a:off x="7864440" y="3396180"/>
            <a:ext cx="2378160" cy="586080"/>
            <a:chOff x="7864440" y="3396180"/>
            <a:chExt cx="2378160" cy="586080"/>
          </a:xfrm>
        </p:grpSpPr>
        <mc:AlternateContent xmlns:mc="http://schemas.openxmlformats.org/markup-compatibility/2006" xmlns:p14="http://schemas.microsoft.com/office/powerpoint/2010/main">
          <mc:Choice Requires="p14">
            <p:contentPart p14:bwMode="auto" r:id="rId257">
              <p14:nvContentPartPr>
                <p14:cNvPr id="163" name="Tinta 162">
                  <a:extLst>
                    <a:ext uri="{FF2B5EF4-FFF2-40B4-BE49-F238E27FC236}">
                      <a16:creationId xmlns:a16="http://schemas.microsoft.com/office/drawing/2014/main" id="{3374960D-A8BB-4578-8793-B4AB4251F74E}"/>
                    </a:ext>
                  </a:extLst>
                </p14:cNvPr>
                <p14:cNvContentPartPr/>
                <p14:nvPr/>
              </p14:nvContentPartPr>
              <p14:xfrm>
                <a:off x="9858480" y="3528300"/>
                <a:ext cx="80640" cy="3960"/>
              </p14:xfrm>
            </p:contentPart>
          </mc:Choice>
          <mc:Fallback xmlns="">
            <p:pic>
              <p:nvPicPr>
                <p:cNvPr id="163" name="Tinta 162">
                  <a:extLst>
                    <a:ext uri="{FF2B5EF4-FFF2-40B4-BE49-F238E27FC236}">
                      <a16:creationId xmlns:a16="http://schemas.microsoft.com/office/drawing/2014/main" id="{3374960D-A8BB-4578-8793-B4AB4251F74E}"/>
                    </a:ext>
                  </a:extLst>
                </p:cNvPr>
                <p:cNvPicPr/>
                <p:nvPr/>
              </p:nvPicPr>
              <p:blipFill>
                <a:blip r:embed="rId258"/>
                <a:stretch>
                  <a:fillRect/>
                </a:stretch>
              </p:blipFill>
              <p:spPr>
                <a:xfrm>
                  <a:off x="9854160" y="3523980"/>
                  <a:ext cx="89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Tinta 163">
                  <a:extLst>
                    <a:ext uri="{FF2B5EF4-FFF2-40B4-BE49-F238E27FC236}">
                      <a16:creationId xmlns:a16="http://schemas.microsoft.com/office/drawing/2014/main" id="{E5750631-9CCF-4537-A0CA-C1A790D90BD1}"/>
                    </a:ext>
                  </a:extLst>
                </p14:cNvPr>
                <p14:cNvContentPartPr/>
                <p14:nvPr/>
              </p14:nvContentPartPr>
              <p14:xfrm>
                <a:off x="9908160" y="3472860"/>
                <a:ext cx="21600" cy="136080"/>
              </p14:xfrm>
            </p:contentPart>
          </mc:Choice>
          <mc:Fallback xmlns="">
            <p:pic>
              <p:nvPicPr>
                <p:cNvPr id="164" name="Tinta 163">
                  <a:extLst>
                    <a:ext uri="{FF2B5EF4-FFF2-40B4-BE49-F238E27FC236}">
                      <a16:creationId xmlns:a16="http://schemas.microsoft.com/office/drawing/2014/main" id="{E5750631-9CCF-4537-A0CA-C1A790D90BD1}"/>
                    </a:ext>
                  </a:extLst>
                </p:cNvPr>
                <p:cNvPicPr/>
                <p:nvPr/>
              </p:nvPicPr>
              <p:blipFill>
                <a:blip r:embed="rId260"/>
                <a:stretch>
                  <a:fillRect/>
                </a:stretch>
              </p:blipFill>
              <p:spPr>
                <a:xfrm>
                  <a:off x="9903840" y="3468540"/>
                  <a:ext cx="30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Tinta 164">
                  <a:extLst>
                    <a:ext uri="{FF2B5EF4-FFF2-40B4-BE49-F238E27FC236}">
                      <a16:creationId xmlns:a16="http://schemas.microsoft.com/office/drawing/2014/main" id="{A042575E-D0C9-4644-A34C-6B9A9DEC3EFB}"/>
                    </a:ext>
                  </a:extLst>
                </p14:cNvPr>
                <p14:cNvContentPartPr/>
                <p14:nvPr/>
              </p14:nvContentPartPr>
              <p14:xfrm>
                <a:off x="10000320" y="3496260"/>
                <a:ext cx="64080" cy="129600"/>
              </p14:xfrm>
            </p:contentPart>
          </mc:Choice>
          <mc:Fallback xmlns="">
            <p:pic>
              <p:nvPicPr>
                <p:cNvPr id="165" name="Tinta 164">
                  <a:extLst>
                    <a:ext uri="{FF2B5EF4-FFF2-40B4-BE49-F238E27FC236}">
                      <a16:creationId xmlns:a16="http://schemas.microsoft.com/office/drawing/2014/main" id="{A042575E-D0C9-4644-A34C-6B9A9DEC3EFB}"/>
                    </a:ext>
                  </a:extLst>
                </p:cNvPr>
                <p:cNvPicPr/>
                <p:nvPr/>
              </p:nvPicPr>
              <p:blipFill>
                <a:blip r:embed="rId262"/>
                <a:stretch>
                  <a:fillRect/>
                </a:stretch>
              </p:blipFill>
              <p:spPr>
                <a:xfrm>
                  <a:off x="9996000" y="3491940"/>
                  <a:ext cx="72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Tinta 165">
                  <a:extLst>
                    <a:ext uri="{FF2B5EF4-FFF2-40B4-BE49-F238E27FC236}">
                      <a16:creationId xmlns:a16="http://schemas.microsoft.com/office/drawing/2014/main" id="{4B9066C2-926C-43CA-A129-59544C4E6CE9}"/>
                    </a:ext>
                  </a:extLst>
                </p14:cNvPr>
                <p14:cNvContentPartPr/>
                <p14:nvPr/>
              </p14:nvContentPartPr>
              <p14:xfrm>
                <a:off x="9997800" y="3464940"/>
                <a:ext cx="113040" cy="6840"/>
              </p14:xfrm>
            </p:contentPart>
          </mc:Choice>
          <mc:Fallback xmlns="">
            <p:pic>
              <p:nvPicPr>
                <p:cNvPr id="166" name="Tinta 165">
                  <a:extLst>
                    <a:ext uri="{FF2B5EF4-FFF2-40B4-BE49-F238E27FC236}">
                      <a16:creationId xmlns:a16="http://schemas.microsoft.com/office/drawing/2014/main" id="{4B9066C2-926C-43CA-A129-59544C4E6CE9}"/>
                    </a:ext>
                  </a:extLst>
                </p:cNvPr>
                <p:cNvPicPr/>
                <p:nvPr/>
              </p:nvPicPr>
              <p:blipFill>
                <a:blip r:embed="rId264"/>
                <a:stretch>
                  <a:fillRect/>
                </a:stretch>
              </p:blipFill>
              <p:spPr>
                <a:xfrm>
                  <a:off x="9993480" y="3460620"/>
                  <a:ext cx="1216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Tinta 166">
                  <a:extLst>
                    <a:ext uri="{FF2B5EF4-FFF2-40B4-BE49-F238E27FC236}">
                      <a16:creationId xmlns:a16="http://schemas.microsoft.com/office/drawing/2014/main" id="{4B5C8285-C127-4231-937D-8DB99CF400D3}"/>
                    </a:ext>
                  </a:extLst>
                </p14:cNvPr>
                <p14:cNvContentPartPr/>
                <p14:nvPr/>
              </p14:nvContentPartPr>
              <p14:xfrm>
                <a:off x="10142160" y="3451620"/>
                <a:ext cx="100440" cy="177480"/>
              </p14:xfrm>
            </p:contentPart>
          </mc:Choice>
          <mc:Fallback xmlns="">
            <p:pic>
              <p:nvPicPr>
                <p:cNvPr id="167" name="Tinta 166">
                  <a:extLst>
                    <a:ext uri="{FF2B5EF4-FFF2-40B4-BE49-F238E27FC236}">
                      <a16:creationId xmlns:a16="http://schemas.microsoft.com/office/drawing/2014/main" id="{4B5C8285-C127-4231-937D-8DB99CF400D3}"/>
                    </a:ext>
                  </a:extLst>
                </p:cNvPr>
                <p:cNvPicPr/>
                <p:nvPr/>
              </p:nvPicPr>
              <p:blipFill>
                <a:blip r:embed="rId266"/>
                <a:stretch>
                  <a:fillRect/>
                </a:stretch>
              </p:blipFill>
              <p:spPr>
                <a:xfrm>
                  <a:off x="10137840" y="3447300"/>
                  <a:ext cx="109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9" name="Tinta 168">
                  <a:extLst>
                    <a:ext uri="{FF2B5EF4-FFF2-40B4-BE49-F238E27FC236}">
                      <a16:creationId xmlns:a16="http://schemas.microsoft.com/office/drawing/2014/main" id="{07BC936E-7229-49A1-B7D4-C66A9436F071}"/>
                    </a:ext>
                  </a:extLst>
                </p14:cNvPr>
                <p14:cNvContentPartPr/>
                <p14:nvPr/>
              </p14:nvContentPartPr>
              <p14:xfrm>
                <a:off x="9091320" y="3483660"/>
                <a:ext cx="118800" cy="9720"/>
              </p14:xfrm>
            </p:contentPart>
          </mc:Choice>
          <mc:Fallback xmlns="">
            <p:pic>
              <p:nvPicPr>
                <p:cNvPr id="169" name="Tinta 168">
                  <a:extLst>
                    <a:ext uri="{FF2B5EF4-FFF2-40B4-BE49-F238E27FC236}">
                      <a16:creationId xmlns:a16="http://schemas.microsoft.com/office/drawing/2014/main" id="{07BC936E-7229-49A1-B7D4-C66A9436F071}"/>
                    </a:ext>
                  </a:extLst>
                </p:cNvPr>
                <p:cNvPicPr/>
                <p:nvPr/>
              </p:nvPicPr>
              <p:blipFill>
                <a:blip r:embed="rId268"/>
                <a:stretch>
                  <a:fillRect/>
                </a:stretch>
              </p:blipFill>
              <p:spPr>
                <a:xfrm>
                  <a:off x="9087000" y="3479340"/>
                  <a:ext cx="127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0" name="Tinta 169">
                  <a:extLst>
                    <a:ext uri="{FF2B5EF4-FFF2-40B4-BE49-F238E27FC236}">
                      <a16:creationId xmlns:a16="http://schemas.microsoft.com/office/drawing/2014/main" id="{277FC933-3841-4825-99A9-CC020377373E}"/>
                    </a:ext>
                  </a:extLst>
                </p14:cNvPr>
                <p14:cNvContentPartPr/>
                <p14:nvPr/>
              </p14:nvContentPartPr>
              <p14:xfrm>
                <a:off x="9224520" y="3409860"/>
                <a:ext cx="65880" cy="167400"/>
              </p14:xfrm>
            </p:contentPart>
          </mc:Choice>
          <mc:Fallback xmlns="">
            <p:pic>
              <p:nvPicPr>
                <p:cNvPr id="170" name="Tinta 169">
                  <a:extLst>
                    <a:ext uri="{FF2B5EF4-FFF2-40B4-BE49-F238E27FC236}">
                      <a16:creationId xmlns:a16="http://schemas.microsoft.com/office/drawing/2014/main" id="{277FC933-3841-4825-99A9-CC020377373E}"/>
                    </a:ext>
                  </a:extLst>
                </p:cNvPr>
                <p:cNvPicPr/>
                <p:nvPr/>
              </p:nvPicPr>
              <p:blipFill>
                <a:blip r:embed="rId270"/>
                <a:stretch>
                  <a:fillRect/>
                </a:stretch>
              </p:blipFill>
              <p:spPr>
                <a:xfrm>
                  <a:off x="9220200" y="3405540"/>
                  <a:ext cx="74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1" name="Tinta 170">
                  <a:extLst>
                    <a:ext uri="{FF2B5EF4-FFF2-40B4-BE49-F238E27FC236}">
                      <a16:creationId xmlns:a16="http://schemas.microsoft.com/office/drawing/2014/main" id="{6E9A059E-C77C-4EE2-9F35-4CB84081387D}"/>
                    </a:ext>
                  </a:extLst>
                </p14:cNvPr>
                <p14:cNvContentPartPr/>
                <p14:nvPr/>
              </p14:nvContentPartPr>
              <p14:xfrm>
                <a:off x="9256920" y="3396180"/>
                <a:ext cx="59040" cy="8280"/>
              </p14:xfrm>
            </p:contentPart>
          </mc:Choice>
          <mc:Fallback xmlns="">
            <p:pic>
              <p:nvPicPr>
                <p:cNvPr id="171" name="Tinta 170">
                  <a:extLst>
                    <a:ext uri="{FF2B5EF4-FFF2-40B4-BE49-F238E27FC236}">
                      <a16:creationId xmlns:a16="http://schemas.microsoft.com/office/drawing/2014/main" id="{6E9A059E-C77C-4EE2-9F35-4CB84081387D}"/>
                    </a:ext>
                  </a:extLst>
                </p:cNvPr>
                <p:cNvPicPr/>
                <p:nvPr/>
              </p:nvPicPr>
              <p:blipFill>
                <a:blip r:embed="rId272"/>
                <a:stretch>
                  <a:fillRect/>
                </a:stretch>
              </p:blipFill>
              <p:spPr>
                <a:xfrm>
                  <a:off x="9252600" y="3391860"/>
                  <a:ext cx="67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2" name="Tinta 171">
                  <a:extLst>
                    <a:ext uri="{FF2B5EF4-FFF2-40B4-BE49-F238E27FC236}">
                      <a16:creationId xmlns:a16="http://schemas.microsoft.com/office/drawing/2014/main" id="{CC6A9452-FB2E-4833-9D87-D6B5153370A3}"/>
                    </a:ext>
                  </a:extLst>
                </p14:cNvPr>
                <p14:cNvContentPartPr/>
                <p14:nvPr/>
              </p14:nvContentPartPr>
              <p14:xfrm>
                <a:off x="9342600" y="3405540"/>
                <a:ext cx="97200" cy="202320"/>
              </p14:xfrm>
            </p:contentPart>
          </mc:Choice>
          <mc:Fallback xmlns="">
            <p:pic>
              <p:nvPicPr>
                <p:cNvPr id="172" name="Tinta 171">
                  <a:extLst>
                    <a:ext uri="{FF2B5EF4-FFF2-40B4-BE49-F238E27FC236}">
                      <a16:creationId xmlns:a16="http://schemas.microsoft.com/office/drawing/2014/main" id="{CC6A9452-FB2E-4833-9D87-D6B5153370A3}"/>
                    </a:ext>
                  </a:extLst>
                </p:cNvPr>
                <p:cNvPicPr/>
                <p:nvPr/>
              </p:nvPicPr>
              <p:blipFill>
                <a:blip r:embed="rId274"/>
                <a:stretch>
                  <a:fillRect/>
                </a:stretch>
              </p:blipFill>
              <p:spPr>
                <a:xfrm>
                  <a:off x="9338280" y="3401220"/>
                  <a:ext cx="1058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4" name="Tinta 173">
                  <a:extLst>
                    <a:ext uri="{FF2B5EF4-FFF2-40B4-BE49-F238E27FC236}">
                      <a16:creationId xmlns:a16="http://schemas.microsoft.com/office/drawing/2014/main" id="{840A7631-8912-4046-B838-7D5881F8C7F6}"/>
                    </a:ext>
                  </a:extLst>
                </p14:cNvPr>
                <p14:cNvContentPartPr/>
                <p14:nvPr/>
              </p14:nvContentPartPr>
              <p14:xfrm>
                <a:off x="9588120" y="3464580"/>
                <a:ext cx="152280" cy="123120"/>
              </p14:xfrm>
            </p:contentPart>
          </mc:Choice>
          <mc:Fallback xmlns="">
            <p:pic>
              <p:nvPicPr>
                <p:cNvPr id="174" name="Tinta 173">
                  <a:extLst>
                    <a:ext uri="{FF2B5EF4-FFF2-40B4-BE49-F238E27FC236}">
                      <a16:creationId xmlns:a16="http://schemas.microsoft.com/office/drawing/2014/main" id="{840A7631-8912-4046-B838-7D5881F8C7F6}"/>
                    </a:ext>
                  </a:extLst>
                </p:cNvPr>
                <p:cNvPicPr/>
                <p:nvPr/>
              </p:nvPicPr>
              <p:blipFill>
                <a:blip r:embed="rId276"/>
                <a:stretch>
                  <a:fillRect/>
                </a:stretch>
              </p:blipFill>
              <p:spPr>
                <a:xfrm>
                  <a:off x="9583800" y="3460260"/>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57" name="Tinta 156">
                  <a:extLst>
                    <a:ext uri="{FF2B5EF4-FFF2-40B4-BE49-F238E27FC236}">
                      <a16:creationId xmlns:a16="http://schemas.microsoft.com/office/drawing/2014/main" id="{41BCCFDE-7F39-40DD-894A-A681A2ED6621}"/>
                    </a:ext>
                  </a:extLst>
                </p14:cNvPr>
                <p14:cNvContentPartPr/>
                <p14:nvPr/>
              </p14:nvContentPartPr>
              <p14:xfrm>
                <a:off x="7979640" y="3683460"/>
                <a:ext cx="19440" cy="8640"/>
              </p14:xfrm>
            </p:contentPart>
          </mc:Choice>
          <mc:Fallback xmlns="">
            <p:pic>
              <p:nvPicPr>
                <p:cNvPr id="157" name="Tinta 156">
                  <a:extLst>
                    <a:ext uri="{FF2B5EF4-FFF2-40B4-BE49-F238E27FC236}">
                      <a16:creationId xmlns:a16="http://schemas.microsoft.com/office/drawing/2014/main" id="{41BCCFDE-7F39-40DD-894A-A681A2ED6621}"/>
                    </a:ext>
                  </a:extLst>
                </p:cNvPr>
                <p:cNvPicPr/>
                <p:nvPr/>
              </p:nvPicPr>
              <p:blipFill>
                <a:blip r:embed="rId278"/>
                <a:stretch>
                  <a:fillRect/>
                </a:stretch>
              </p:blipFill>
              <p:spPr>
                <a:xfrm>
                  <a:off x="7975320" y="3679140"/>
                  <a:ext cx="280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58" name="Tinta 157">
                  <a:extLst>
                    <a:ext uri="{FF2B5EF4-FFF2-40B4-BE49-F238E27FC236}">
                      <a16:creationId xmlns:a16="http://schemas.microsoft.com/office/drawing/2014/main" id="{B1E15280-EE38-4D8F-998C-C6776A2E8C31}"/>
                    </a:ext>
                  </a:extLst>
                </p14:cNvPr>
                <p14:cNvContentPartPr/>
                <p14:nvPr/>
              </p14:nvContentPartPr>
              <p14:xfrm>
                <a:off x="8658240" y="3684180"/>
                <a:ext cx="3240" cy="5760"/>
              </p14:xfrm>
            </p:contentPart>
          </mc:Choice>
          <mc:Fallback xmlns="">
            <p:pic>
              <p:nvPicPr>
                <p:cNvPr id="158" name="Tinta 157">
                  <a:extLst>
                    <a:ext uri="{FF2B5EF4-FFF2-40B4-BE49-F238E27FC236}">
                      <a16:creationId xmlns:a16="http://schemas.microsoft.com/office/drawing/2014/main" id="{B1E15280-EE38-4D8F-998C-C6776A2E8C31}"/>
                    </a:ext>
                  </a:extLst>
                </p:cNvPr>
                <p:cNvPicPr/>
                <p:nvPr/>
              </p:nvPicPr>
              <p:blipFill>
                <a:blip r:embed="rId280"/>
                <a:stretch>
                  <a:fillRect/>
                </a:stretch>
              </p:blipFill>
              <p:spPr>
                <a:xfrm>
                  <a:off x="8653920" y="3679860"/>
                  <a:ext cx="118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5" name="Tinta 174">
                  <a:extLst>
                    <a:ext uri="{FF2B5EF4-FFF2-40B4-BE49-F238E27FC236}">
                      <a16:creationId xmlns:a16="http://schemas.microsoft.com/office/drawing/2014/main" id="{FF505FD4-BD4B-48AF-B415-A78175153D9E}"/>
                    </a:ext>
                  </a:extLst>
                </p14:cNvPr>
                <p14:cNvContentPartPr/>
                <p14:nvPr/>
              </p14:nvContentPartPr>
              <p14:xfrm>
                <a:off x="7864440" y="3715140"/>
                <a:ext cx="164160" cy="172080"/>
              </p14:xfrm>
            </p:contentPart>
          </mc:Choice>
          <mc:Fallback xmlns="">
            <p:pic>
              <p:nvPicPr>
                <p:cNvPr id="175" name="Tinta 174">
                  <a:extLst>
                    <a:ext uri="{FF2B5EF4-FFF2-40B4-BE49-F238E27FC236}">
                      <a16:creationId xmlns:a16="http://schemas.microsoft.com/office/drawing/2014/main" id="{FF505FD4-BD4B-48AF-B415-A78175153D9E}"/>
                    </a:ext>
                  </a:extLst>
                </p:cNvPr>
                <p:cNvPicPr/>
                <p:nvPr/>
              </p:nvPicPr>
              <p:blipFill>
                <a:blip r:embed="rId282"/>
                <a:stretch>
                  <a:fillRect/>
                </a:stretch>
              </p:blipFill>
              <p:spPr>
                <a:xfrm>
                  <a:off x="7860120" y="3710820"/>
                  <a:ext cx="172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6" name="Tinta 175">
                  <a:extLst>
                    <a:ext uri="{FF2B5EF4-FFF2-40B4-BE49-F238E27FC236}">
                      <a16:creationId xmlns:a16="http://schemas.microsoft.com/office/drawing/2014/main" id="{2A58A62E-B54B-4791-B720-C37A8F0EA63F}"/>
                    </a:ext>
                  </a:extLst>
                </p14:cNvPr>
                <p14:cNvContentPartPr/>
                <p14:nvPr/>
              </p14:nvContentPartPr>
              <p14:xfrm>
                <a:off x="8028960" y="3855900"/>
                <a:ext cx="108720" cy="87840"/>
              </p14:xfrm>
            </p:contentPart>
          </mc:Choice>
          <mc:Fallback xmlns="">
            <p:pic>
              <p:nvPicPr>
                <p:cNvPr id="176" name="Tinta 175">
                  <a:extLst>
                    <a:ext uri="{FF2B5EF4-FFF2-40B4-BE49-F238E27FC236}">
                      <a16:creationId xmlns:a16="http://schemas.microsoft.com/office/drawing/2014/main" id="{2A58A62E-B54B-4791-B720-C37A8F0EA63F}"/>
                    </a:ext>
                  </a:extLst>
                </p:cNvPr>
                <p:cNvPicPr/>
                <p:nvPr/>
              </p:nvPicPr>
              <p:blipFill>
                <a:blip r:embed="rId284"/>
                <a:stretch>
                  <a:fillRect/>
                </a:stretch>
              </p:blipFill>
              <p:spPr>
                <a:xfrm>
                  <a:off x="8024640" y="3851580"/>
                  <a:ext cx="117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7" name="Tinta 176">
                  <a:extLst>
                    <a:ext uri="{FF2B5EF4-FFF2-40B4-BE49-F238E27FC236}">
                      <a16:creationId xmlns:a16="http://schemas.microsoft.com/office/drawing/2014/main" id="{DCBF7A6A-847F-4755-A998-A8041BFB176C}"/>
                    </a:ext>
                  </a:extLst>
                </p14:cNvPr>
                <p14:cNvContentPartPr/>
                <p14:nvPr/>
              </p14:nvContentPartPr>
              <p14:xfrm>
                <a:off x="8248200" y="3880740"/>
                <a:ext cx="231840" cy="101520"/>
              </p14:xfrm>
            </p:contentPart>
          </mc:Choice>
          <mc:Fallback xmlns="">
            <p:pic>
              <p:nvPicPr>
                <p:cNvPr id="177" name="Tinta 176">
                  <a:extLst>
                    <a:ext uri="{FF2B5EF4-FFF2-40B4-BE49-F238E27FC236}">
                      <a16:creationId xmlns:a16="http://schemas.microsoft.com/office/drawing/2014/main" id="{DCBF7A6A-847F-4755-A998-A8041BFB176C}"/>
                    </a:ext>
                  </a:extLst>
                </p:cNvPr>
                <p:cNvPicPr/>
                <p:nvPr/>
              </p:nvPicPr>
              <p:blipFill>
                <a:blip r:embed="rId286"/>
                <a:stretch>
                  <a:fillRect/>
                </a:stretch>
              </p:blipFill>
              <p:spPr>
                <a:xfrm>
                  <a:off x="8243880" y="3876420"/>
                  <a:ext cx="240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Tinta 178">
                  <a:extLst>
                    <a:ext uri="{FF2B5EF4-FFF2-40B4-BE49-F238E27FC236}">
                      <a16:creationId xmlns:a16="http://schemas.microsoft.com/office/drawing/2014/main" id="{26E0A6A1-0FFA-4297-885D-4668AF81A36D}"/>
                    </a:ext>
                  </a:extLst>
                </p14:cNvPr>
                <p14:cNvContentPartPr/>
                <p14:nvPr/>
              </p14:nvContentPartPr>
              <p14:xfrm>
                <a:off x="8568960" y="3877140"/>
                <a:ext cx="309960" cy="94320"/>
              </p14:xfrm>
            </p:contentPart>
          </mc:Choice>
          <mc:Fallback xmlns="">
            <p:pic>
              <p:nvPicPr>
                <p:cNvPr id="179" name="Tinta 178">
                  <a:extLst>
                    <a:ext uri="{FF2B5EF4-FFF2-40B4-BE49-F238E27FC236}">
                      <a16:creationId xmlns:a16="http://schemas.microsoft.com/office/drawing/2014/main" id="{26E0A6A1-0FFA-4297-885D-4668AF81A36D}"/>
                    </a:ext>
                  </a:extLst>
                </p:cNvPr>
                <p:cNvPicPr/>
                <p:nvPr/>
              </p:nvPicPr>
              <p:blipFill>
                <a:blip r:embed="rId288"/>
                <a:stretch>
                  <a:fillRect/>
                </a:stretch>
              </p:blipFill>
              <p:spPr>
                <a:xfrm>
                  <a:off x="8564640" y="3872820"/>
                  <a:ext cx="318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1" name="Tinta 180">
                  <a:extLst>
                    <a:ext uri="{FF2B5EF4-FFF2-40B4-BE49-F238E27FC236}">
                      <a16:creationId xmlns:a16="http://schemas.microsoft.com/office/drawing/2014/main" id="{F993A756-BA5B-4715-845E-387C7F3975EE}"/>
                    </a:ext>
                  </a:extLst>
                </p14:cNvPr>
                <p14:cNvContentPartPr/>
                <p14:nvPr/>
              </p14:nvContentPartPr>
              <p14:xfrm>
                <a:off x="8978280" y="3868860"/>
                <a:ext cx="52200" cy="99720"/>
              </p14:xfrm>
            </p:contentPart>
          </mc:Choice>
          <mc:Fallback xmlns="">
            <p:pic>
              <p:nvPicPr>
                <p:cNvPr id="181" name="Tinta 180">
                  <a:extLst>
                    <a:ext uri="{FF2B5EF4-FFF2-40B4-BE49-F238E27FC236}">
                      <a16:creationId xmlns:a16="http://schemas.microsoft.com/office/drawing/2014/main" id="{F993A756-BA5B-4715-845E-387C7F3975EE}"/>
                    </a:ext>
                  </a:extLst>
                </p:cNvPr>
                <p:cNvPicPr/>
                <p:nvPr/>
              </p:nvPicPr>
              <p:blipFill>
                <a:blip r:embed="rId290"/>
                <a:stretch>
                  <a:fillRect/>
                </a:stretch>
              </p:blipFill>
              <p:spPr>
                <a:xfrm>
                  <a:off x="8973960" y="3864540"/>
                  <a:ext cx="60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Tinta 181">
                  <a:extLst>
                    <a:ext uri="{FF2B5EF4-FFF2-40B4-BE49-F238E27FC236}">
                      <a16:creationId xmlns:a16="http://schemas.microsoft.com/office/drawing/2014/main" id="{1585474B-AEF6-47BF-9C02-AD9353014922}"/>
                    </a:ext>
                  </a:extLst>
                </p14:cNvPr>
                <p14:cNvContentPartPr/>
                <p14:nvPr/>
              </p14:nvContentPartPr>
              <p14:xfrm>
                <a:off x="8950920" y="3892260"/>
                <a:ext cx="92880" cy="75960"/>
              </p14:xfrm>
            </p:contentPart>
          </mc:Choice>
          <mc:Fallback xmlns="">
            <p:pic>
              <p:nvPicPr>
                <p:cNvPr id="182" name="Tinta 181">
                  <a:extLst>
                    <a:ext uri="{FF2B5EF4-FFF2-40B4-BE49-F238E27FC236}">
                      <a16:creationId xmlns:a16="http://schemas.microsoft.com/office/drawing/2014/main" id="{1585474B-AEF6-47BF-9C02-AD9353014922}"/>
                    </a:ext>
                  </a:extLst>
                </p:cNvPr>
                <p:cNvPicPr/>
                <p:nvPr/>
              </p:nvPicPr>
              <p:blipFill>
                <a:blip r:embed="rId292"/>
                <a:stretch>
                  <a:fillRect/>
                </a:stretch>
              </p:blipFill>
              <p:spPr>
                <a:xfrm>
                  <a:off x="8946600" y="3887940"/>
                  <a:ext cx="101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3" name="Tinta 182">
                  <a:extLst>
                    <a:ext uri="{FF2B5EF4-FFF2-40B4-BE49-F238E27FC236}">
                      <a16:creationId xmlns:a16="http://schemas.microsoft.com/office/drawing/2014/main" id="{AC1BBEFF-C2A1-4167-BD92-0CCE6C234B82}"/>
                    </a:ext>
                  </a:extLst>
                </p14:cNvPr>
                <p14:cNvContentPartPr/>
                <p14:nvPr/>
              </p14:nvContentPartPr>
              <p14:xfrm>
                <a:off x="9120480" y="3861660"/>
                <a:ext cx="58320" cy="87480"/>
              </p14:xfrm>
            </p:contentPart>
          </mc:Choice>
          <mc:Fallback xmlns="">
            <p:pic>
              <p:nvPicPr>
                <p:cNvPr id="183" name="Tinta 182">
                  <a:extLst>
                    <a:ext uri="{FF2B5EF4-FFF2-40B4-BE49-F238E27FC236}">
                      <a16:creationId xmlns:a16="http://schemas.microsoft.com/office/drawing/2014/main" id="{AC1BBEFF-C2A1-4167-BD92-0CCE6C234B82}"/>
                    </a:ext>
                  </a:extLst>
                </p:cNvPr>
                <p:cNvPicPr/>
                <p:nvPr/>
              </p:nvPicPr>
              <p:blipFill>
                <a:blip r:embed="rId294"/>
                <a:stretch>
                  <a:fillRect/>
                </a:stretch>
              </p:blipFill>
              <p:spPr>
                <a:xfrm>
                  <a:off x="9116160" y="3857340"/>
                  <a:ext cx="669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4" name="Tinta 183">
                  <a:extLst>
                    <a:ext uri="{FF2B5EF4-FFF2-40B4-BE49-F238E27FC236}">
                      <a16:creationId xmlns:a16="http://schemas.microsoft.com/office/drawing/2014/main" id="{0C3496A4-182F-46F3-8D0D-510CAD5BC6C2}"/>
                    </a:ext>
                  </a:extLst>
                </p14:cNvPr>
                <p14:cNvContentPartPr/>
                <p14:nvPr/>
              </p14:nvContentPartPr>
              <p14:xfrm>
                <a:off x="9225600" y="3885060"/>
                <a:ext cx="64800" cy="95040"/>
              </p14:xfrm>
            </p:contentPart>
          </mc:Choice>
          <mc:Fallback xmlns="">
            <p:pic>
              <p:nvPicPr>
                <p:cNvPr id="184" name="Tinta 183">
                  <a:extLst>
                    <a:ext uri="{FF2B5EF4-FFF2-40B4-BE49-F238E27FC236}">
                      <a16:creationId xmlns:a16="http://schemas.microsoft.com/office/drawing/2014/main" id="{0C3496A4-182F-46F3-8D0D-510CAD5BC6C2}"/>
                    </a:ext>
                  </a:extLst>
                </p:cNvPr>
                <p:cNvPicPr/>
                <p:nvPr/>
              </p:nvPicPr>
              <p:blipFill>
                <a:blip r:embed="rId296"/>
                <a:stretch>
                  <a:fillRect/>
                </a:stretch>
              </p:blipFill>
              <p:spPr>
                <a:xfrm>
                  <a:off x="9221280" y="3880740"/>
                  <a:ext cx="73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5" name="Tinta 184">
                  <a:extLst>
                    <a:ext uri="{FF2B5EF4-FFF2-40B4-BE49-F238E27FC236}">
                      <a16:creationId xmlns:a16="http://schemas.microsoft.com/office/drawing/2014/main" id="{0FE7D812-1401-4E90-A4C4-85F6A291FDB6}"/>
                    </a:ext>
                  </a:extLst>
                </p14:cNvPr>
                <p14:cNvContentPartPr/>
                <p14:nvPr/>
              </p14:nvContentPartPr>
              <p14:xfrm>
                <a:off x="9258360" y="3859140"/>
                <a:ext cx="86040" cy="13680"/>
              </p14:xfrm>
            </p:contentPart>
          </mc:Choice>
          <mc:Fallback xmlns="">
            <p:pic>
              <p:nvPicPr>
                <p:cNvPr id="185" name="Tinta 184">
                  <a:extLst>
                    <a:ext uri="{FF2B5EF4-FFF2-40B4-BE49-F238E27FC236}">
                      <a16:creationId xmlns:a16="http://schemas.microsoft.com/office/drawing/2014/main" id="{0FE7D812-1401-4E90-A4C4-85F6A291FDB6}"/>
                    </a:ext>
                  </a:extLst>
                </p:cNvPr>
                <p:cNvPicPr/>
                <p:nvPr/>
              </p:nvPicPr>
              <p:blipFill>
                <a:blip r:embed="rId298"/>
                <a:stretch>
                  <a:fillRect/>
                </a:stretch>
              </p:blipFill>
              <p:spPr>
                <a:xfrm>
                  <a:off x="9254040" y="3854820"/>
                  <a:ext cx="94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6" name="Tinta 185">
                  <a:extLst>
                    <a:ext uri="{FF2B5EF4-FFF2-40B4-BE49-F238E27FC236}">
                      <a16:creationId xmlns:a16="http://schemas.microsoft.com/office/drawing/2014/main" id="{EA5C3A10-3741-42FB-9793-1CCD0EF84DE7}"/>
                    </a:ext>
                  </a:extLst>
                </p14:cNvPr>
                <p14:cNvContentPartPr/>
                <p14:nvPr/>
              </p14:nvContentPartPr>
              <p14:xfrm>
                <a:off x="9301560" y="3857700"/>
                <a:ext cx="88920" cy="117000"/>
              </p14:xfrm>
            </p:contentPart>
          </mc:Choice>
          <mc:Fallback xmlns="">
            <p:pic>
              <p:nvPicPr>
                <p:cNvPr id="186" name="Tinta 185">
                  <a:extLst>
                    <a:ext uri="{FF2B5EF4-FFF2-40B4-BE49-F238E27FC236}">
                      <a16:creationId xmlns:a16="http://schemas.microsoft.com/office/drawing/2014/main" id="{EA5C3A10-3741-42FB-9793-1CCD0EF84DE7}"/>
                    </a:ext>
                  </a:extLst>
                </p:cNvPr>
                <p:cNvPicPr/>
                <p:nvPr/>
              </p:nvPicPr>
              <p:blipFill>
                <a:blip r:embed="rId300"/>
                <a:stretch>
                  <a:fillRect/>
                </a:stretch>
              </p:blipFill>
              <p:spPr>
                <a:xfrm>
                  <a:off x="9297240" y="3853380"/>
                  <a:ext cx="97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8" name="Tinta 187">
                  <a:extLst>
                    <a:ext uri="{FF2B5EF4-FFF2-40B4-BE49-F238E27FC236}">
                      <a16:creationId xmlns:a16="http://schemas.microsoft.com/office/drawing/2014/main" id="{5CFC2B26-DAEB-4432-9C10-744FB4C17CD2}"/>
                    </a:ext>
                  </a:extLst>
                </p14:cNvPr>
                <p14:cNvContentPartPr/>
                <p14:nvPr/>
              </p14:nvContentPartPr>
              <p14:xfrm>
                <a:off x="8169000" y="3897300"/>
                <a:ext cx="56520" cy="12600"/>
              </p14:xfrm>
            </p:contentPart>
          </mc:Choice>
          <mc:Fallback xmlns="">
            <p:pic>
              <p:nvPicPr>
                <p:cNvPr id="188" name="Tinta 187">
                  <a:extLst>
                    <a:ext uri="{FF2B5EF4-FFF2-40B4-BE49-F238E27FC236}">
                      <a16:creationId xmlns:a16="http://schemas.microsoft.com/office/drawing/2014/main" id="{5CFC2B26-DAEB-4432-9C10-744FB4C17CD2}"/>
                    </a:ext>
                  </a:extLst>
                </p:cNvPr>
                <p:cNvPicPr/>
                <p:nvPr/>
              </p:nvPicPr>
              <p:blipFill>
                <a:blip r:embed="rId302"/>
                <a:stretch>
                  <a:fillRect/>
                </a:stretch>
              </p:blipFill>
              <p:spPr>
                <a:xfrm>
                  <a:off x="8164680" y="3892980"/>
                  <a:ext cx="651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Tinta 189">
                  <a:extLst>
                    <a:ext uri="{FF2B5EF4-FFF2-40B4-BE49-F238E27FC236}">
                      <a16:creationId xmlns:a16="http://schemas.microsoft.com/office/drawing/2014/main" id="{59B39AA2-3B72-4662-8704-9787177ECC7E}"/>
                    </a:ext>
                  </a:extLst>
                </p14:cNvPr>
                <p14:cNvContentPartPr/>
                <p14:nvPr/>
              </p14:nvContentPartPr>
              <p14:xfrm>
                <a:off x="9487320" y="3846540"/>
                <a:ext cx="78120" cy="44280"/>
              </p14:xfrm>
            </p:contentPart>
          </mc:Choice>
          <mc:Fallback xmlns="">
            <p:pic>
              <p:nvPicPr>
                <p:cNvPr id="190" name="Tinta 189">
                  <a:extLst>
                    <a:ext uri="{FF2B5EF4-FFF2-40B4-BE49-F238E27FC236}">
                      <a16:creationId xmlns:a16="http://schemas.microsoft.com/office/drawing/2014/main" id="{59B39AA2-3B72-4662-8704-9787177ECC7E}"/>
                    </a:ext>
                  </a:extLst>
                </p:cNvPr>
                <p:cNvPicPr/>
                <p:nvPr/>
              </p:nvPicPr>
              <p:blipFill>
                <a:blip r:embed="rId304"/>
                <a:stretch>
                  <a:fillRect/>
                </a:stretch>
              </p:blipFill>
              <p:spPr>
                <a:xfrm>
                  <a:off x="9483000" y="3842220"/>
                  <a:ext cx="86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Tinta 190">
                  <a:extLst>
                    <a:ext uri="{FF2B5EF4-FFF2-40B4-BE49-F238E27FC236}">
                      <a16:creationId xmlns:a16="http://schemas.microsoft.com/office/drawing/2014/main" id="{42AA6685-B564-4C70-83D2-37F644C2487F}"/>
                    </a:ext>
                  </a:extLst>
                </p14:cNvPr>
                <p14:cNvContentPartPr/>
                <p14:nvPr/>
              </p14:nvContentPartPr>
              <p14:xfrm>
                <a:off x="9474720" y="3869940"/>
                <a:ext cx="68040" cy="5400"/>
              </p14:xfrm>
            </p:contentPart>
          </mc:Choice>
          <mc:Fallback xmlns="">
            <p:pic>
              <p:nvPicPr>
                <p:cNvPr id="191" name="Tinta 190">
                  <a:extLst>
                    <a:ext uri="{FF2B5EF4-FFF2-40B4-BE49-F238E27FC236}">
                      <a16:creationId xmlns:a16="http://schemas.microsoft.com/office/drawing/2014/main" id="{42AA6685-B564-4C70-83D2-37F644C2487F}"/>
                    </a:ext>
                  </a:extLst>
                </p:cNvPr>
                <p:cNvPicPr/>
                <p:nvPr/>
              </p:nvPicPr>
              <p:blipFill>
                <a:blip r:embed="rId306"/>
                <a:stretch>
                  <a:fillRect/>
                </a:stretch>
              </p:blipFill>
              <p:spPr>
                <a:xfrm>
                  <a:off x="9470400" y="3865620"/>
                  <a:ext cx="766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2" name="Tinta 191">
                  <a:extLst>
                    <a:ext uri="{FF2B5EF4-FFF2-40B4-BE49-F238E27FC236}">
                      <a16:creationId xmlns:a16="http://schemas.microsoft.com/office/drawing/2014/main" id="{AD8BB6D4-24D4-43F1-8E85-266CBDDA79D5}"/>
                    </a:ext>
                  </a:extLst>
                </p14:cNvPr>
                <p14:cNvContentPartPr/>
                <p14:nvPr/>
              </p14:nvContentPartPr>
              <p14:xfrm>
                <a:off x="9465000" y="3911340"/>
                <a:ext cx="262440" cy="21960"/>
              </p14:xfrm>
            </p:contentPart>
          </mc:Choice>
          <mc:Fallback xmlns="">
            <p:pic>
              <p:nvPicPr>
                <p:cNvPr id="192" name="Tinta 191">
                  <a:extLst>
                    <a:ext uri="{FF2B5EF4-FFF2-40B4-BE49-F238E27FC236}">
                      <a16:creationId xmlns:a16="http://schemas.microsoft.com/office/drawing/2014/main" id="{AD8BB6D4-24D4-43F1-8E85-266CBDDA79D5}"/>
                    </a:ext>
                  </a:extLst>
                </p:cNvPr>
                <p:cNvPicPr/>
                <p:nvPr/>
              </p:nvPicPr>
              <p:blipFill>
                <a:blip r:embed="rId308"/>
                <a:stretch>
                  <a:fillRect/>
                </a:stretch>
              </p:blipFill>
              <p:spPr>
                <a:xfrm>
                  <a:off x="9460680" y="3907020"/>
                  <a:ext cx="271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3" name="Tinta 192">
                  <a:extLst>
                    <a:ext uri="{FF2B5EF4-FFF2-40B4-BE49-F238E27FC236}">
                      <a16:creationId xmlns:a16="http://schemas.microsoft.com/office/drawing/2014/main" id="{2A107406-F97B-405D-8A2C-592E108916CC}"/>
                    </a:ext>
                  </a:extLst>
                </p14:cNvPr>
                <p14:cNvContentPartPr/>
                <p14:nvPr/>
              </p14:nvContentPartPr>
              <p14:xfrm>
                <a:off x="9750120" y="3861300"/>
                <a:ext cx="68760" cy="114120"/>
              </p14:xfrm>
            </p:contentPart>
          </mc:Choice>
          <mc:Fallback xmlns="">
            <p:pic>
              <p:nvPicPr>
                <p:cNvPr id="193" name="Tinta 192">
                  <a:extLst>
                    <a:ext uri="{FF2B5EF4-FFF2-40B4-BE49-F238E27FC236}">
                      <a16:creationId xmlns:a16="http://schemas.microsoft.com/office/drawing/2014/main" id="{2A107406-F97B-405D-8A2C-592E108916CC}"/>
                    </a:ext>
                  </a:extLst>
                </p:cNvPr>
                <p:cNvPicPr/>
                <p:nvPr/>
              </p:nvPicPr>
              <p:blipFill>
                <a:blip r:embed="rId310"/>
                <a:stretch>
                  <a:fillRect/>
                </a:stretch>
              </p:blipFill>
              <p:spPr>
                <a:xfrm>
                  <a:off x="9745800" y="3856980"/>
                  <a:ext cx="77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4" name="Tinta 193">
                  <a:extLst>
                    <a:ext uri="{FF2B5EF4-FFF2-40B4-BE49-F238E27FC236}">
                      <a16:creationId xmlns:a16="http://schemas.microsoft.com/office/drawing/2014/main" id="{F836FC16-5F85-4316-A4BA-5B38A436E0C8}"/>
                    </a:ext>
                  </a:extLst>
                </p14:cNvPr>
                <p14:cNvContentPartPr/>
                <p14:nvPr/>
              </p14:nvContentPartPr>
              <p14:xfrm>
                <a:off x="9786120" y="3857340"/>
                <a:ext cx="75960" cy="6840"/>
              </p14:xfrm>
            </p:contentPart>
          </mc:Choice>
          <mc:Fallback xmlns="">
            <p:pic>
              <p:nvPicPr>
                <p:cNvPr id="194" name="Tinta 193">
                  <a:extLst>
                    <a:ext uri="{FF2B5EF4-FFF2-40B4-BE49-F238E27FC236}">
                      <a16:creationId xmlns:a16="http://schemas.microsoft.com/office/drawing/2014/main" id="{F836FC16-5F85-4316-A4BA-5B38A436E0C8}"/>
                    </a:ext>
                  </a:extLst>
                </p:cNvPr>
                <p:cNvPicPr/>
                <p:nvPr/>
              </p:nvPicPr>
              <p:blipFill>
                <a:blip r:embed="rId312"/>
                <a:stretch>
                  <a:fillRect/>
                </a:stretch>
              </p:blipFill>
              <p:spPr>
                <a:xfrm>
                  <a:off x="9781800" y="3853020"/>
                  <a:ext cx="846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5" name="Tinta 194">
                  <a:extLst>
                    <a:ext uri="{FF2B5EF4-FFF2-40B4-BE49-F238E27FC236}">
                      <a16:creationId xmlns:a16="http://schemas.microsoft.com/office/drawing/2014/main" id="{AE08EFF7-2F13-40A9-81D1-D28554FCF543}"/>
                    </a:ext>
                  </a:extLst>
                </p14:cNvPr>
                <p14:cNvContentPartPr/>
                <p14:nvPr/>
              </p14:nvContentPartPr>
              <p14:xfrm>
                <a:off x="9931920" y="3791820"/>
                <a:ext cx="75960" cy="186840"/>
              </p14:xfrm>
            </p:contentPart>
          </mc:Choice>
          <mc:Fallback xmlns="">
            <p:pic>
              <p:nvPicPr>
                <p:cNvPr id="195" name="Tinta 194">
                  <a:extLst>
                    <a:ext uri="{FF2B5EF4-FFF2-40B4-BE49-F238E27FC236}">
                      <a16:creationId xmlns:a16="http://schemas.microsoft.com/office/drawing/2014/main" id="{AE08EFF7-2F13-40A9-81D1-D28554FCF543}"/>
                    </a:ext>
                  </a:extLst>
                </p:cNvPr>
                <p:cNvPicPr/>
                <p:nvPr/>
              </p:nvPicPr>
              <p:blipFill>
                <a:blip r:embed="rId314"/>
                <a:stretch>
                  <a:fillRect/>
                </a:stretch>
              </p:blipFill>
              <p:spPr>
                <a:xfrm>
                  <a:off x="9927600" y="3787500"/>
                  <a:ext cx="84600" cy="195480"/>
                </a:xfrm>
                <a:prstGeom prst="rect">
                  <a:avLst/>
                </a:prstGeom>
              </p:spPr>
            </p:pic>
          </mc:Fallback>
        </mc:AlternateContent>
      </p:grpSp>
      <p:grpSp>
        <p:nvGrpSpPr>
          <p:cNvPr id="203" name="Agrupar 202">
            <a:extLst>
              <a:ext uri="{FF2B5EF4-FFF2-40B4-BE49-F238E27FC236}">
                <a16:creationId xmlns:a16="http://schemas.microsoft.com/office/drawing/2014/main" id="{8E2EE47D-2E33-45CF-AE7D-E3394A553974}"/>
              </a:ext>
            </a:extLst>
          </p:cNvPr>
          <p:cNvGrpSpPr/>
          <p:nvPr/>
        </p:nvGrpSpPr>
        <p:grpSpPr>
          <a:xfrm>
            <a:off x="6540000" y="5975940"/>
            <a:ext cx="700920" cy="211320"/>
            <a:chOff x="6540000" y="5975940"/>
            <a:chExt cx="700920" cy="211320"/>
          </a:xfrm>
        </p:grpSpPr>
        <mc:AlternateContent xmlns:mc="http://schemas.openxmlformats.org/markup-compatibility/2006" xmlns:p14="http://schemas.microsoft.com/office/powerpoint/2010/main">
          <mc:Choice Requires="p14">
            <p:contentPart p14:bwMode="auto" r:id="rId315">
              <p14:nvContentPartPr>
                <p14:cNvPr id="197" name="Tinta 196">
                  <a:extLst>
                    <a:ext uri="{FF2B5EF4-FFF2-40B4-BE49-F238E27FC236}">
                      <a16:creationId xmlns:a16="http://schemas.microsoft.com/office/drawing/2014/main" id="{A954B220-0575-4EEB-A85D-1DDA8D5ABB07}"/>
                    </a:ext>
                  </a:extLst>
                </p14:cNvPr>
                <p14:cNvContentPartPr/>
                <p14:nvPr/>
              </p14:nvContentPartPr>
              <p14:xfrm>
                <a:off x="6540000" y="6019500"/>
                <a:ext cx="115200" cy="167760"/>
              </p14:xfrm>
            </p:contentPart>
          </mc:Choice>
          <mc:Fallback xmlns="">
            <p:pic>
              <p:nvPicPr>
                <p:cNvPr id="197" name="Tinta 196">
                  <a:extLst>
                    <a:ext uri="{FF2B5EF4-FFF2-40B4-BE49-F238E27FC236}">
                      <a16:creationId xmlns:a16="http://schemas.microsoft.com/office/drawing/2014/main" id="{A954B220-0575-4EEB-A85D-1DDA8D5ABB07}"/>
                    </a:ext>
                  </a:extLst>
                </p:cNvPr>
                <p:cNvPicPr/>
                <p:nvPr/>
              </p:nvPicPr>
              <p:blipFill>
                <a:blip r:embed="rId316"/>
                <a:stretch>
                  <a:fillRect/>
                </a:stretch>
              </p:blipFill>
              <p:spPr>
                <a:xfrm>
                  <a:off x="6535680" y="6015180"/>
                  <a:ext cx="123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Tinta 197">
                  <a:extLst>
                    <a:ext uri="{FF2B5EF4-FFF2-40B4-BE49-F238E27FC236}">
                      <a16:creationId xmlns:a16="http://schemas.microsoft.com/office/drawing/2014/main" id="{7FFA53FF-E598-47DA-AA20-88CA33A186D2}"/>
                    </a:ext>
                  </a:extLst>
                </p14:cNvPr>
                <p14:cNvContentPartPr/>
                <p14:nvPr/>
              </p14:nvContentPartPr>
              <p14:xfrm>
                <a:off x="6757080" y="6099420"/>
                <a:ext cx="131760" cy="24480"/>
              </p14:xfrm>
            </p:contentPart>
          </mc:Choice>
          <mc:Fallback xmlns="">
            <p:pic>
              <p:nvPicPr>
                <p:cNvPr id="198" name="Tinta 197">
                  <a:extLst>
                    <a:ext uri="{FF2B5EF4-FFF2-40B4-BE49-F238E27FC236}">
                      <a16:creationId xmlns:a16="http://schemas.microsoft.com/office/drawing/2014/main" id="{7FFA53FF-E598-47DA-AA20-88CA33A186D2}"/>
                    </a:ext>
                  </a:extLst>
                </p:cNvPr>
                <p:cNvPicPr/>
                <p:nvPr/>
              </p:nvPicPr>
              <p:blipFill>
                <a:blip r:embed="rId318"/>
                <a:stretch>
                  <a:fillRect/>
                </a:stretch>
              </p:blipFill>
              <p:spPr>
                <a:xfrm>
                  <a:off x="6752760" y="6095100"/>
                  <a:ext cx="140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Tinta 198">
                  <a:extLst>
                    <a:ext uri="{FF2B5EF4-FFF2-40B4-BE49-F238E27FC236}">
                      <a16:creationId xmlns:a16="http://schemas.microsoft.com/office/drawing/2014/main" id="{B160F05E-32C2-4140-B689-090158332225}"/>
                    </a:ext>
                  </a:extLst>
                </p14:cNvPr>
                <p14:cNvContentPartPr/>
                <p14:nvPr/>
              </p14:nvContentPartPr>
              <p14:xfrm>
                <a:off x="6958320" y="6025260"/>
                <a:ext cx="77040" cy="144720"/>
              </p14:xfrm>
            </p:contentPart>
          </mc:Choice>
          <mc:Fallback xmlns="">
            <p:pic>
              <p:nvPicPr>
                <p:cNvPr id="199" name="Tinta 198">
                  <a:extLst>
                    <a:ext uri="{FF2B5EF4-FFF2-40B4-BE49-F238E27FC236}">
                      <a16:creationId xmlns:a16="http://schemas.microsoft.com/office/drawing/2014/main" id="{B160F05E-32C2-4140-B689-090158332225}"/>
                    </a:ext>
                  </a:extLst>
                </p:cNvPr>
                <p:cNvPicPr/>
                <p:nvPr/>
              </p:nvPicPr>
              <p:blipFill>
                <a:blip r:embed="rId320"/>
                <a:stretch>
                  <a:fillRect/>
                </a:stretch>
              </p:blipFill>
              <p:spPr>
                <a:xfrm>
                  <a:off x="6954000" y="6020940"/>
                  <a:ext cx="85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Tinta 199">
                  <a:extLst>
                    <a:ext uri="{FF2B5EF4-FFF2-40B4-BE49-F238E27FC236}">
                      <a16:creationId xmlns:a16="http://schemas.microsoft.com/office/drawing/2014/main" id="{B7FC235F-B330-4D4D-8551-1339893E6F90}"/>
                    </a:ext>
                  </a:extLst>
                </p14:cNvPr>
                <p14:cNvContentPartPr/>
                <p14:nvPr/>
              </p14:nvContentPartPr>
              <p14:xfrm>
                <a:off x="6975600" y="5979900"/>
                <a:ext cx="102240" cy="37080"/>
              </p14:xfrm>
            </p:contentPart>
          </mc:Choice>
          <mc:Fallback xmlns="">
            <p:pic>
              <p:nvPicPr>
                <p:cNvPr id="200" name="Tinta 199">
                  <a:extLst>
                    <a:ext uri="{FF2B5EF4-FFF2-40B4-BE49-F238E27FC236}">
                      <a16:creationId xmlns:a16="http://schemas.microsoft.com/office/drawing/2014/main" id="{B7FC235F-B330-4D4D-8551-1339893E6F90}"/>
                    </a:ext>
                  </a:extLst>
                </p:cNvPr>
                <p:cNvPicPr/>
                <p:nvPr/>
              </p:nvPicPr>
              <p:blipFill>
                <a:blip r:embed="rId322"/>
                <a:stretch>
                  <a:fillRect/>
                </a:stretch>
              </p:blipFill>
              <p:spPr>
                <a:xfrm>
                  <a:off x="6971280" y="5975580"/>
                  <a:ext cx="1108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Tinta 200">
                  <a:extLst>
                    <a:ext uri="{FF2B5EF4-FFF2-40B4-BE49-F238E27FC236}">
                      <a16:creationId xmlns:a16="http://schemas.microsoft.com/office/drawing/2014/main" id="{E50334A2-635E-4AA6-B774-15E0CBBC046D}"/>
                    </a:ext>
                  </a:extLst>
                </p14:cNvPr>
                <p14:cNvContentPartPr/>
                <p14:nvPr/>
              </p14:nvContentPartPr>
              <p14:xfrm>
                <a:off x="7123560" y="5975940"/>
                <a:ext cx="117360" cy="183240"/>
              </p14:xfrm>
            </p:contentPart>
          </mc:Choice>
          <mc:Fallback xmlns="">
            <p:pic>
              <p:nvPicPr>
                <p:cNvPr id="201" name="Tinta 200">
                  <a:extLst>
                    <a:ext uri="{FF2B5EF4-FFF2-40B4-BE49-F238E27FC236}">
                      <a16:creationId xmlns:a16="http://schemas.microsoft.com/office/drawing/2014/main" id="{E50334A2-635E-4AA6-B774-15E0CBBC046D}"/>
                    </a:ext>
                  </a:extLst>
                </p:cNvPr>
                <p:cNvPicPr/>
                <p:nvPr/>
              </p:nvPicPr>
              <p:blipFill>
                <a:blip r:embed="rId324"/>
                <a:stretch>
                  <a:fillRect/>
                </a:stretch>
              </p:blipFill>
              <p:spPr>
                <a:xfrm>
                  <a:off x="7119240" y="5971620"/>
                  <a:ext cx="1260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5">
            <p14:nvContentPartPr>
              <p14:cNvPr id="202" name="Tinta 201">
                <a:extLst>
                  <a:ext uri="{FF2B5EF4-FFF2-40B4-BE49-F238E27FC236}">
                    <a16:creationId xmlns:a16="http://schemas.microsoft.com/office/drawing/2014/main" id="{178A2C33-2C6A-4F92-A922-B8D8C1286B0A}"/>
                  </a:ext>
                </a:extLst>
              </p14:cNvPr>
              <p14:cNvContentPartPr/>
              <p14:nvPr/>
            </p14:nvContentPartPr>
            <p14:xfrm>
              <a:off x="7168200" y="5539980"/>
              <a:ext cx="225360" cy="42840"/>
            </p14:xfrm>
          </p:contentPart>
        </mc:Choice>
        <mc:Fallback xmlns="">
          <p:pic>
            <p:nvPicPr>
              <p:cNvPr id="202" name="Tinta 201">
                <a:extLst>
                  <a:ext uri="{FF2B5EF4-FFF2-40B4-BE49-F238E27FC236}">
                    <a16:creationId xmlns:a16="http://schemas.microsoft.com/office/drawing/2014/main" id="{178A2C33-2C6A-4F92-A922-B8D8C1286B0A}"/>
                  </a:ext>
                </a:extLst>
              </p:cNvPr>
              <p:cNvPicPr/>
              <p:nvPr/>
            </p:nvPicPr>
            <p:blipFill>
              <a:blip r:embed="rId326"/>
              <a:stretch>
                <a:fillRect/>
              </a:stretch>
            </p:blipFill>
            <p:spPr>
              <a:xfrm>
                <a:off x="7163880" y="5535660"/>
                <a:ext cx="234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4" name="Tinta 203">
                <a:extLst>
                  <a:ext uri="{FF2B5EF4-FFF2-40B4-BE49-F238E27FC236}">
                    <a16:creationId xmlns:a16="http://schemas.microsoft.com/office/drawing/2014/main" id="{941C26A0-6141-4FE7-9614-9623E88BB619}"/>
                  </a:ext>
                </a:extLst>
              </p14:cNvPr>
              <p14:cNvContentPartPr/>
              <p14:nvPr/>
            </p14:nvContentPartPr>
            <p14:xfrm>
              <a:off x="8026800" y="5959740"/>
              <a:ext cx="110160" cy="142920"/>
            </p14:xfrm>
          </p:contentPart>
        </mc:Choice>
        <mc:Fallback xmlns="">
          <p:pic>
            <p:nvPicPr>
              <p:cNvPr id="204" name="Tinta 203">
                <a:extLst>
                  <a:ext uri="{FF2B5EF4-FFF2-40B4-BE49-F238E27FC236}">
                    <a16:creationId xmlns:a16="http://schemas.microsoft.com/office/drawing/2014/main" id="{941C26A0-6141-4FE7-9614-9623E88BB619}"/>
                  </a:ext>
                </a:extLst>
              </p:cNvPr>
              <p:cNvPicPr/>
              <p:nvPr/>
            </p:nvPicPr>
            <p:blipFill>
              <a:blip r:embed="rId328"/>
              <a:stretch>
                <a:fillRect/>
              </a:stretch>
            </p:blipFill>
            <p:spPr>
              <a:xfrm>
                <a:off x="8022480" y="5955420"/>
                <a:ext cx="118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5" name="Tinta 204">
                <a:extLst>
                  <a:ext uri="{FF2B5EF4-FFF2-40B4-BE49-F238E27FC236}">
                    <a16:creationId xmlns:a16="http://schemas.microsoft.com/office/drawing/2014/main" id="{F65B903E-E305-49D0-9FFB-1F1A89E0E6E7}"/>
                  </a:ext>
                </a:extLst>
              </p14:cNvPr>
              <p14:cNvContentPartPr/>
              <p14:nvPr/>
            </p14:nvContentPartPr>
            <p14:xfrm>
              <a:off x="8429640" y="6000060"/>
              <a:ext cx="194400" cy="25920"/>
            </p14:xfrm>
          </p:contentPart>
        </mc:Choice>
        <mc:Fallback xmlns="">
          <p:pic>
            <p:nvPicPr>
              <p:cNvPr id="205" name="Tinta 204">
                <a:extLst>
                  <a:ext uri="{FF2B5EF4-FFF2-40B4-BE49-F238E27FC236}">
                    <a16:creationId xmlns:a16="http://schemas.microsoft.com/office/drawing/2014/main" id="{F65B903E-E305-49D0-9FFB-1F1A89E0E6E7}"/>
                  </a:ext>
                </a:extLst>
              </p:cNvPr>
              <p:cNvPicPr/>
              <p:nvPr/>
            </p:nvPicPr>
            <p:blipFill>
              <a:blip r:embed="rId330"/>
              <a:stretch>
                <a:fillRect/>
              </a:stretch>
            </p:blipFill>
            <p:spPr>
              <a:xfrm>
                <a:off x="8425320" y="5995740"/>
                <a:ext cx="203040" cy="34560"/>
              </a:xfrm>
              <a:prstGeom prst="rect">
                <a:avLst/>
              </a:prstGeom>
            </p:spPr>
          </p:pic>
        </mc:Fallback>
      </mc:AlternateContent>
      <p:grpSp>
        <p:nvGrpSpPr>
          <p:cNvPr id="208" name="Agrupar 207">
            <a:extLst>
              <a:ext uri="{FF2B5EF4-FFF2-40B4-BE49-F238E27FC236}">
                <a16:creationId xmlns:a16="http://schemas.microsoft.com/office/drawing/2014/main" id="{1690BBB3-685F-4F51-82B2-66E7632FB77E}"/>
              </a:ext>
            </a:extLst>
          </p:cNvPr>
          <p:cNvGrpSpPr/>
          <p:nvPr/>
        </p:nvGrpSpPr>
        <p:grpSpPr>
          <a:xfrm>
            <a:off x="8792160" y="5864340"/>
            <a:ext cx="267840" cy="237600"/>
            <a:chOff x="8792160" y="5864340"/>
            <a:chExt cx="267840" cy="237600"/>
          </a:xfrm>
        </p:grpSpPr>
        <mc:AlternateContent xmlns:mc="http://schemas.openxmlformats.org/markup-compatibility/2006" xmlns:p14="http://schemas.microsoft.com/office/powerpoint/2010/main">
          <mc:Choice Requires="p14">
            <p:contentPart p14:bwMode="auto" r:id="rId331">
              <p14:nvContentPartPr>
                <p14:cNvPr id="206" name="Tinta 205">
                  <a:extLst>
                    <a:ext uri="{FF2B5EF4-FFF2-40B4-BE49-F238E27FC236}">
                      <a16:creationId xmlns:a16="http://schemas.microsoft.com/office/drawing/2014/main" id="{AF7D9268-E4A5-4A42-93C7-A3BD44487D14}"/>
                    </a:ext>
                  </a:extLst>
                </p14:cNvPr>
                <p14:cNvContentPartPr/>
                <p14:nvPr/>
              </p14:nvContentPartPr>
              <p14:xfrm>
                <a:off x="8792160" y="5864340"/>
                <a:ext cx="98280" cy="237600"/>
              </p14:xfrm>
            </p:contentPart>
          </mc:Choice>
          <mc:Fallback xmlns="">
            <p:pic>
              <p:nvPicPr>
                <p:cNvPr id="206" name="Tinta 205">
                  <a:extLst>
                    <a:ext uri="{FF2B5EF4-FFF2-40B4-BE49-F238E27FC236}">
                      <a16:creationId xmlns:a16="http://schemas.microsoft.com/office/drawing/2014/main" id="{AF7D9268-E4A5-4A42-93C7-A3BD44487D14}"/>
                    </a:ext>
                  </a:extLst>
                </p:cNvPr>
                <p:cNvPicPr/>
                <p:nvPr/>
              </p:nvPicPr>
              <p:blipFill>
                <a:blip r:embed="rId332"/>
                <a:stretch>
                  <a:fillRect/>
                </a:stretch>
              </p:blipFill>
              <p:spPr>
                <a:xfrm>
                  <a:off x="8787840" y="5860020"/>
                  <a:ext cx="106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7" name="Tinta 206">
                  <a:extLst>
                    <a:ext uri="{FF2B5EF4-FFF2-40B4-BE49-F238E27FC236}">
                      <a16:creationId xmlns:a16="http://schemas.microsoft.com/office/drawing/2014/main" id="{1E633D82-729A-4227-8F6C-DE5169A76A5D}"/>
                    </a:ext>
                  </a:extLst>
                </p14:cNvPr>
                <p14:cNvContentPartPr/>
                <p14:nvPr/>
              </p14:nvContentPartPr>
              <p14:xfrm>
                <a:off x="8977920" y="5938860"/>
                <a:ext cx="82080" cy="134640"/>
              </p14:xfrm>
            </p:contentPart>
          </mc:Choice>
          <mc:Fallback xmlns="">
            <p:pic>
              <p:nvPicPr>
                <p:cNvPr id="207" name="Tinta 206">
                  <a:extLst>
                    <a:ext uri="{FF2B5EF4-FFF2-40B4-BE49-F238E27FC236}">
                      <a16:creationId xmlns:a16="http://schemas.microsoft.com/office/drawing/2014/main" id="{1E633D82-729A-4227-8F6C-DE5169A76A5D}"/>
                    </a:ext>
                  </a:extLst>
                </p:cNvPr>
                <p:cNvPicPr/>
                <p:nvPr/>
              </p:nvPicPr>
              <p:blipFill>
                <a:blip r:embed="rId334"/>
                <a:stretch>
                  <a:fillRect/>
                </a:stretch>
              </p:blipFill>
              <p:spPr>
                <a:xfrm>
                  <a:off x="8973600" y="5934540"/>
                  <a:ext cx="90720" cy="143280"/>
                </a:xfrm>
                <a:prstGeom prst="rect">
                  <a:avLst/>
                </a:prstGeom>
              </p:spPr>
            </p:pic>
          </mc:Fallback>
        </mc:AlternateContent>
      </p:grpSp>
      <p:grpSp>
        <p:nvGrpSpPr>
          <p:cNvPr id="212" name="Agrupar 211">
            <a:extLst>
              <a:ext uri="{FF2B5EF4-FFF2-40B4-BE49-F238E27FC236}">
                <a16:creationId xmlns:a16="http://schemas.microsoft.com/office/drawing/2014/main" id="{33725AE1-9E8A-4B55-BFDE-6412D6D9B997}"/>
              </a:ext>
            </a:extLst>
          </p:cNvPr>
          <p:cNvGrpSpPr/>
          <p:nvPr/>
        </p:nvGrpSpPr>
        <p:grpSpPr>
          <a:xfrm>
            <a:off x="9133440" y="5896380"/>
            <a:ext cx="249120" cy="205560"/>
            <a:chOff x="9133440" y="5896380"/>
            <a:chExt cx="249120" cy="205560"/>
          </a:xfrm>
        </p:grpSpPr>
        <mc:AlternateContent xmlns:mc="http://schemas.openxmlformats.org/markup-compatibility/2006" xmlns:p14="http://schemas.microsoft.com/office/powerpoint/2010/main">
          <mc:Choice Requires="p14">
            <p:contentPart p14:bwMode="auto" r:id="rId335">
              <p14:nvContentPartPr>
                <p14:cNvPr id="209" name="Tinta 208">
                  <a:extLst>
                    <a:ext uri="{FF2B5EF4-FFF2-40B4-BE49-F238E27FC236}">
                      <a16:creationId xmlns:a16="http://schemas.microsoft.com/office/drawing/2014/main" id="{8E43132A-2846-45E6-87CE-EAC9F9050286}"/>
                    </a:ext>
                  </a:extLst>
                </p14:cNvPr>
                <p14:cNvContentPartPr/>
                <p14:nvPr/>
              </p14:nvContentPartPr>
              <p14:xfrm>
                <a:off x="9133440" y="5896380"/>
                <a:ext cx="70920" cy="173520"/>
              </p14:xfrm>
            </p:contentPart>
          </mc:Choice>
          <mc:Fallback xmlns="">
            <p:pic>
              <p:nvPicPr>
                <p:cNvPr id="209" name="Tinta 208">
                  <a:extLst>
                    <a:ext uri="{FF2B5EF4-FFF2-40B4-BE49-F238E27FC236}">
                      <a16:creationId xmlns:a16="http://schemas.microsoft.com/office/drawing/2014/main" id="{8E43132A-2846-45E6-87CE-EAC9F9050286}"/>
                    </a:ext>
                  </a:extLst>
                </p:cNvPr>
                <p:cNvPicPr/>
                <p:nvPr/>
              </p:nvPicPr>
              <p:blipFill>
                <a:blip r:embed="rId336"/>
                <a:stretch>
                  <a:fillRect/>
                </a:stretch>
              </p:blipFill>
              <p:spPr>
                <a:xfrm>
                  <a:off x="9129120" y="5892060"/>
                  <a:ext cx="79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Tinta 209">
                  <a:extLst>
                    <a:ext uri="{FF2B5EF4-FFF2-40B4-BE49-F238E27FC236}">
                      <a16:creationId xmlns:a16="http://schemas.microsoft.com/office/drawing/2014/main" id="{540108EC-60E3-4F45-A32E-E5B0758A78E8}"/>
                    </a:ext>
                  </a:extLst>
                </p14:cNvPr>
                <p14:cNvContentPartPr/>
                <p14:nvPr/>
              </p14:nvContentPartPr>
              <p14:xfrm>
                <a:off x="9289320" y="5912940"/>
                <a:ext cx="67680" cy="189000"/>
              </p14:xfrm>
            </p:contentPart>
          </mc:Choice>
          <mc:Fallback xmlns="">
            <p:pic>
              <p:nvPicPr>
                <p:cNvPr id="210" name="Tinta 209">
                  <a:extLst>
                    <a:ext uri="{FF2B5EF4-FFF2-40B4-BE49-F238E27FC236}">
                      <a16:creationId xmlns:a16="http://schemas.microsoft.com/office/drawing/2014/main" id="{540108EC-60E3-4F45-A32E-E5B0758A78E8}"/>
                    </a:ext>
                  </a:extLst>
                </p:cNvPr>
                <p:cNvPicPr/>
                <p:nvPr/>
              </p:nvPicPr>
              <p:blipFill>
                <a:blip r:embed="rId338"/>
                <a:stretch>
                  <a:fillRect/>
                </a:stretch>
              </p:blipFill>
              <p:spPr>
                <a:xfrm>
                  <a:off x="9285000" y="5908620"/>
                  <a:ext cx="76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Tinta 210">
                  <a:extLst>
                    <a:ext uri="{FF2B5EF4-FFF2-40B4-BE49-F238E27FC236}">
                      <a16:creationId xmlns:a16="http://schemas.microsoft.com/office/drawing/2014/main" id="{16D1BC5A-7CD8-4B1F-B606-C695BA9B2F4C}"/>
                    </a:ext>
                  </a:extLst>
                </p14:cNvPr>
                <p14:cNvContentPartPr/>
                <p14:nvPr/>
              </p14:nvContentPartPr>
              <p14:xfrm>
                <a:off x="9303720" y="5919420"/>
                <a:ext cx="78840" cy="18360"/>
              </p14:xfrm>
            </p:contentPart>
          </mc:Choice>
          <mc:Fallback xmlns="">
            <p:pic>
              <p:nvPicPr>
                <p:cNvPr id="211" name="Tinta 210">
                  <a:extLst>
                    <a:ext uri="{FF2B5EF4-FFF2-40B4-BE49-F238E27FC236}">
                      <a16:creationId xmlns:a16="http://schemas.microsoft.com/office/drawing/2014/main" id="{16D1BC5A-7CD8-4B1F-B606-C695BA9B2F4C}"/>
                    </a:ext>
                  </a:extLst>
                </p:cNvPr>
                <p:cNvPicPr/>
                <p:nvPr/>
              </p:nvPicPr>
              <p:blipFill>
                <a:blip r:embed="rId340"/>
                <a:stretch>
                  <a:fillRect/>
                </a:stretch>
              </p:blipFill>
              <p:spPr>
                <a:xfrm>
                  <a:off x="9299400" y="5915100"/>
                  <a:ext cx="87480" cy="27000"/>
                </a:xfrm>
                <a:prstGeom prst="rect">
                  <a:avLst/>
                </a:prstGeom>
              </p:spPr>
            </p:pic>
          </mc:Fallback>
        </mc:AlternateContent>
      </p:grpSp>
      <p:grpSp>
        <p:nvGrpSpPr>
          <p:cNvPr id="228" name="Agrupar 227">
            <a:extLst>
              <a:ext uri="{FF2B5EF4-FFF2-40B4-BE49-F238E27FC236}">
                <a16:creationId xmlns:a16="http://schemas.microsoft.com/office/drawing/2014/main" id="{E0C1CE7D-1E40-4CD4-B635-23BFFEB26A85}"/>
              </a:ext>
            </a:extLst>
          </p:cNvPr>
          <p:cNvGrpSpPr/>
          <p:nvPr/>
        </p:nvGrpSpPr>
        <p:grpSpPr>
          <a:xfrm>
            <a:off x="6551160" y="6364380"/>
            <a:ext cx="570600" cy="174600"/>
            <a:chOff x="6551160" y="6364380"/>
            <a:chExt cx="570600" cy="174600"/>
          </a:xfrm>
        </p:grpSpPr>
        <mc:AlternateContent xmlns:mc="http://schemas.openxmlformats.org/markup-compatibility/2006" xmlns:p14="http://schemas.microsoft.com/office/powerpoint/2010/main">
          <mc:Choice Requires="p14">
            <p:contentPart p14:bwMode="auto" r:id="rId341">
              <p14:nvContentPartPr>
                <p14:cNvPr id="220" name="Tinta 219">
                  <a:extLst>
                    <a:ext uri="{FF2B5EF4-FFF2-40B4-BE49-F238E27FC236}">
                      <a16:creationId xmlns:a16="http://schemas.microsoft.com/office/drawing/2014/main" id="{FA23CF58-2982-4536-8410-5DA259CDDE9D}"/>
                    </a:ext>
                  </a:extLst>
                </p14:cNvPr>
                <p14:cNvContentPartPr/>
                <p14:nvPr/>
              </p14:nvContentPartPr>
              <p14:xfrm>
                <a:off x="6551160" y="6394980"/>
                <a:ext cx="86400" cy="144000"/>
              </p14:xfrm>
            </p:contentPart>
          </mc:Choice>
          <mc:Fallback xmlns="">
            <p:pic>
              <p:nvPicPr>
                <p:cNvPr id="220" name="Tinta 219">
                  <a:extLst>
                    <a:ext uri="{FF2B5EF4-FFF2-40B4-BE49-F238E27FC236}">
                      <a16:creationId xmlns:a16="http://schemas.microsoft.com/office/drawing/2014/main" id="{FA23CF58-2982-4536-8410-5DA259CDDE9D}"/>
                    </a:ext>
                  </a:extLst>
                </p:cNvPr>
                <p:cNvPicPr/>
                <p:nvPr/>
              </p:nvPicPr>
              <p:blipFill>
                <a:blip r:embed="rId342"/>
                <a:stretch>
                  <a:fillRect/>
                </a:stretch>
              </p:blipFill>
              <p:spPr>
                <a:xfrm>
                  <a:off x="6546840" y="6390660"/>
                  <a:ext cx="95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1" name="Tinta 220">
                  <a:extLst>
                    <a:ext uri="{FF2B5EF4-FFF2-40B4-BE49-F238E27FC236}">
                      <a16:creationId xmlns:a16="http://schemas.microsoft.com/office/drawing/2014/main" id="{B7BFE53D-159F-410A-85BB-F436ACF3C4C6}"/>
                    </a:ext>
                  </a:extLst>
                </p14:cNvPr>
                <p14:cNvContentPartPr/>
                <p14:nvPr/>
              </p14:nvContentPartPr>
              <p14:xfrm>
                <a:off x="6735480" y="6427020"/>
                <a:ext cx="157680" cy="14040"/>
              </p14:xfrm>
            </p:contentPart>
          </mc:Choice>
          <mc:Fallback xmlns="">
            <p:pic>
              <p:nvPicPr>
                <p:cNvPr id="221" name="Tinta 220">
                  <a:extLst>
                    <a:ext uri="{FF2B5EF4-FFF2-40B4-BE49-F238E27FC236}">
                      <a16:creationId xmlns:a16="http://schemas.microsoft.com/office/drawing/2014/main" id="{B7BFE53D-159F-410A-85BB-F436ACF3C4C6}"/>
                    </a:ext>
                  </a:extLst>
                </p:cNvPr>
                <p:cNvPicPr/>
                <p:nvPr/>
              </p:nvPicPr>
              <p:blipFill>
                <a:blip r:embed="rId344"/>
                <a:stretch>
                  <a:fillRect/>
                </a:stretch>
              </p:blipFill>
              <p:spPr>
                <a:xfrm>
                  <a:off x="6731160" y="6422700"/>
                  <a:ext cx="1663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2" name="Tinta 221">
                  <a:extLst>
                    <a:ext uri="{FF2B5EF4-FFF2-40B4-BE49-F238E27FC236}">
                      <a16:creationId xmlns:a16="http://schemas.microsoft.com/office/drawing/2014/main" id="{623E6267-7D28-484C-B7F4-B62C2F265984}"/>
                    </a:ext>
                  </a:extLst>
                </p14:cNvPr>
                <p14:cNvContentPartPr/>
                <p14:nvPr/>
              </p14:nvContentPartPr>
              <p14:xfrm>
                <a:off x="6977760" y="6369420"/>
                <a:ext cx="100440" cy="161640"/>
              </p14:xfrm>
            </p:contentPart>
          </mc:Choice>
          <mc:Fallback xmlns="">
            <p:pic>
              <p:nvPicPr>
                <p:cNvPr id="222" name="Tinta 221">
                  <a:extLst>
                    <a:ext uri="{FF2B5EF4-FFF2-40B4-BE49-F238E27FC236}">
                      <a16:creationId xmlns:a16="http://schemas.microsoft.com/office/drawing/2014/main" id="{623E6267-7D28-484C-B7F4-B62C2F265984}"/>
                    </a:ext>
                  </a:extLst>
                </p:cNvPr>
                <p:cNvPicPr/>
                <p:nvPr/>
              </p:nvPicPr>
              <p:blipFill>
                <a:blip r:embed="rId346"/>
                <a:stretch>
                  <a:fillRect/>
                </a:stretch>
              </p:blipFill>
              <p:spPr>
                <a:xfrm>
                  <a:off x="6973440" y="6365100"/>
                  <a:ext cx="109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3" name="Tinta 222">
                  <a:extLst>
                    <a:ext uri="{FF2B5EF4-FFF2-40B4-BE49-F238E27FC236}">
                      <a16:creationId xmlns:a16="http://schemas.microsoft.com/office/drawing/2014/main" id="{4F2E5D1C-815E-478E-903F-59AD509C6266}"/>
                    </a:ext>
                  </a:extLst>
                </p14:cNvPr>
                <p14:cNvContentPartPr/>
                <p14:nvPr/>
              </p14:nvContentPartPr>
              <p14:xfrm>
                <a:off x="6997200" y="6364380"/>
                <a:ext cx="124560" cy="28440"/>
              </p14:xfrm>
            </p:contentPart>
          </mc:Choice>
          <mc:Fallback xmlns="">
            <p:pic>
              <p:nvPicPr>
                <p:cNvPr id="223" name="Tinta 222">
                  <a:extLst>
                    <a:ext uri="{FF2B5EF4-FFF2-40B4-BE49-F238E27FC236}">
                      <a16:creationId xmlns:a16="http://schemas.microsoft.com/office/drawing/2014/main" id="{4F2E5D1C-815E-478E-903F-59AD509C6266}"/>
                    </a:ext>
                  </a:extLst>
                </p:cNvPr>
                <p:cNvPicPr/>
                <p:nvPr/>
              </p:nvPicPr>
              <p:blipFill>
                <a:blip r:embed="rId348"/>
                <a:stretch>
                  <a:fillRect/>
                </a:stretch>
              </p:blipFill>
              <p:spPr>
                <a:xfrm>
                  <a:off x="6992880" y="6360060"/>
                  <a:ext cx="1332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9">
            <p14:nvContentPartPr>
              <p14:cNvPr id="224" name="Tinta 223">
                <a:extLst>
                  <a:ext uri="{FF2B5EF4-FFF2-40B4-BE49-F238E27FC236}">
                    <a16:creationId xmlns:a16="http://schemas.microsoft.com/office/drawing/2014/main" id="{7FC1B0DD-71DB-4F05-BAC8-B6677BA98EDC}"/>
                  </a:ext>
                </a:extLst>
              </p14:cNvPr>
              <p14:cNvContentPartPr/>
              <p14:nvPr/>
            </p14:nvContentPartPr>
            <p14:xfrm>
              <a:off x="8028240" y="6388500"/>
              <a:ext cx="135360" cy="136440"/>
            </p14:xfrm>
          </p:contentPart>
        </mc:Choice>
        <mc:Fallback xmlns="">
          <p:pic>
            <p:nvPicPr>
              <p:cNvPr id="224" name="Tinta 223">
                <a:extLst>
                  <a:ext uri="{FF2B5EF4-FFF2-40B4-BE49-F238E27FC236}">
                    <a16:creationId xmlns:a16="http://schemas.microsoft.com/office/drawing/2014/main" id="{7FC1B0DD-71DB-4F05-BAC8-B6677BA98EDC}"/>
                  </a:ext>
                </a:extLst>
              </p:cNvPr>
              <p:cNvPicPr/>
              <p:nvPr/>
            </p:nvPicPr>
            <p:blipFill>
              <a:blip r:embed="rId350"/>
              <a:stretch>
                <a:fillRect/>
              </a:stretch>
            </p:blipFill>
            <p:spPr>
              <a:xfrm>
                <a:off x="8023920" y="6384180"/>
                <a:ext cx="144000" cy="145080"/>
              </a:xfrm>
              <a:prstGeom prst="rect">
                <a:avLst/>
              </a:prstGeom>
            </p:spPr>
          </p:pic>
        </mc:Fallback>
      </mc:AlternateContent>
      <p:grpSp>
        <p:nvGrpSpPr>
          <p:cNvPr id="227" name="Agrupar 226">
            <a:extLst>
              <a:ext uri="{FF2B5EF4-FFF2-40B4-BE49-F238E27FC236}">
                <a16:creationId xmlns:a16="http://schemas.microsoft.com/office/drawing/2014/main" id="{A88C95DF-4ABC-4181-A1E2-382E6580DA0F}"/>
              </a:ext>
            </a:extLst>
          </p:cNvPr>
          <p:cNvGrpSpPr/>
          <p:nvPr/>
        </p:nvGrpSpPr>
        <p:grpSpPr>
          <a:xfrm>
            <a:off x="8334600" y="6419820"/>
            <a:ext cx="284040" cy="21960"/>
            <a:chOff x="8334600" y="6419820"/>
            <a:chExt cx="284040" cy="21960"/>
          </a:xfrm>
        </p:grpSpPr>
        <mc:AlternateContent xmlns:mc="http://schemas.openxmlformats.org/markup-compatibility/2006" xmlns:p14="http://schemas.microsoft.com/office/powerpoint/2010/main">
          <mc:Choice Requires="p14">
            <p:contentPart p14:bwMode="auto" r:id="rId351">
              <p14:nvContentPartPr>
                <p14:cNvPr id="225" name="Tinta 224">
                  <a:extLst>
                    <a:ext uri="{FF2B5EF4-FFF2-40B4-BE49-F238E27FC236}">
                      <a16:creationId xmlns:a16="http://schemas.microsoft.com/office/drawing/2014/main" id="{942B9879-FC57-45A8-90BF-FA4A66CB50BF}"/>
                    </a:ext>
                  </a:extLst>
                </p14:cNvPr>
                <p14:cNvContentPartPr/>
                <p14:nvPr/>
              </p14:nvContentPartPr>
              <p14:xfrm>
                <a:off x="8334600" y="6424500"/>
                <a:ext cx="360" cy="360"/>
              </p14:xfrm>
            </p:contentPart>
          </mc:Choice>
          <mc:Fallback xmlns="">
            <p:pic>
              <p:nvPicPr>
                <p:cNvPr id="225" name="Tinta 224">
                  <a:extLst>
                    <a:ext uri="{FF2B5EF4-FFF2-40B4-BE49-F238E27FC236}">
                      <a16:creationId xmlns:a16="http://schemas.microsoft.com/office/drawing/2014/main" id="{942B9879-FC57-45A8-90BF-FA4A66CB50BF}"/>
                    </a:ext>
                  </a:extLst>
                </p:cNvPr>
                <p:cNvPicPr/>
                <p:nvPr/>
              </p:nvPicPr>
              <p:blipFill>
                <a:blip r:embed="rId352"/>
                <a:stretch>
                  <a:fillRect/>
                </a:stretch>
              </p:blipFill>
              <p:spPr>
                <a:xfrm>
                  <a:off x="8330280" y="64201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6" name="Tinta 225">
                  <a:extLst>
                    <a:ext uri="{FF2B5EF4-FFF2-40B4-BE49-F238E27FC236}">
                      <a16:creationId xmlns:a16="http://schemas.microsoft.com/office/drawing/2014/main" id="{D243E4DD-BA07-4817-86C3-E90CF77C5FFD}"/>
                    </a:ext>
                  </a:extLst>
                </p14:cNvPr>
                <p14:cNvContentPartPr/>
                <p14:nvPr/>
              </p14:nvContentPartPr>
              <p14:xfrm>
                <a:off x="8433960" y="6419820"/>
                <a:ext cx="184680" cy="21960"/>
              </p14:xfrm>
            </p:contentPart>
          </mc:Choice>
          <mc:Fallback xmlns="">
            <p:pic>
              <p:nvPicPr>
                <p:cNvPr id="226" name="Tinta 225">
                  <a:extLst>
                    <a:ext uri="{FF2B5EF4-FFF2-40B4-BE49-F238E27FC236}">
                      <a16:creationId xmlns:a16="http://schemas.microsoft.com/office/drawing/2014/main" id="{D243E4DD-BA07-4817-86C3-E90CF77C5FFD}"/>
                    </a:ext>
                  </a:extLst>
                </p:cNvPr>
                <p:cNvPicPr/>
                <p:nvPr/>
              </p:nvPicPr>
              <p:blipFill>
                <a:blip r:embed="rId354"/>
                <a:stretch>
                  <a:fillRect/>
                </a:stretch>
              </p:blipFill>
              <p:spPr>
                <a:xfrm>
                  <a:off x="8429640" y="6415500"/>
                  <a:ext cx="193320" cy="30600"/>
                </a:xfrm>
                <a:prstGeom prst="rect">
                  <a:avLst/>
                </a:prstGeom>
              </p:spPr>
            </p:pic>
          </mc:Fallback>
        </mc:AlternateContent>
      </p:grpSp>
      <p:grpSp>
        <p:nvGrpSpPr>
          <p:cNvPr id="233" name="Agrupar 232">
            <a:extLst>
              <a:ext uri="{FF2B5EF4-FFF2-40B4-BE49-F238E27FC236}">
                <a16:creationId xmlns:a16="http://schemas.microsoft.com/office/drawing/2014/main" id="{4720374F-940E-4716-9E2A-1F0BB924CDBD}"/>
              </a:ext>
            </a:extLst>
          </p:cNvPr>
          <p:cNvGrpSpPr/>
          <p:nvPr/>
        </p:nvGrpSpPr>
        <p:grpSpPr>
          <a:xfrm>
            <a:off x="8765520" y="6266460"/>
            <a:ext cx="562680" cy="200880"/>
            <a:chOff x="8765520" y="6266460"/>
            <a:chExt cx="562680" cy="200880"/>
          </a:xfrm>
        </p:grpSpPr>
        <mc:AlternateContent xmlns:mc="http://schemas.openxmlformats.org/markup-compatibility/2006" xmlns:p14="http://schemas.microsoft.com/office/powerpoint/2010/main">
          <mc:Choice Requires="p14">
            <p:contentPart p14:bwMode="auto" r:id="rId355">
              <p14:nvContentPartPr>
                <p14:cNvPr id="229" name="Tinta 228">
                  <a:extLst>
                    <a:ext uri="{FF2B5EF4-FFF2-40B4-BE49-F238E27FC236}">
                      <a16:creationId xmlns:a16="http://schemas.microsoft.com/office/drawing/2014/main" id="{45360A55-0881-44A8-8437-2758796CAC25}"/>
                    </a:ext>
                  </a:extLst>
                </p14:cNvPr>
                <p14:cNvContentPartPr/>
                <p14:nvPr/>
              </p14:nvContentPartPr>
              <p14:xfrm>
                <a:off x="8765520" y="6288780"/>
                <a:ext cx="101160" cy="178560"/>
              </p14:xfrm>
            </p:contentPart>
          </mc:Choice>
          <mc:Fallback xmlns="">
            <p:pic>
              <p:nvPicPr>
                <p:cNvPr id="229" name="Tinta 228">
                  <a:extLst>
                    <a:ext uri="{FF2B5EF4-FFF2-40B4-BE49-F238E27FC236}">
                      <a16:creationId xmlns:a16="http://schemas.microsoft.com/office/drawing/2014/main" id="{45360A55-0881-44A8-8437-2758796CAC25}"/>
                    </a:ext>
                  </a:extLst>
                </p:cNvPr>
                <p:cNvPicPr/>
                <p:nvPr/>
              </p:nvPicPr>
              <p:blipFill>
                <a:blip r:embed="rId356"/>
                <a:stretch>
                  <a:fillRect/>
                </a:stretch>
              </p:blipFill>
              <p:spPr>
                <a:xfrm>
                  <a:off x="8761200" y="6284460"/>
                  <a:ext cx="109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30" name="Tinta 229">
                  <a:extLst>
                    <a:ext uri="{FF2B5EF4-FFF2-40B4-BE49-F238E27FC236}">
                      <a16:creationId xmlns:a16="http://schemas.microsoft.com/office/drawing/2014/main" id="{13AD6B14-1B86-4103-A3BA-2D3F918424EC}"/>
                    </a:ext>
                  </a:extLst>
                </p14:cNvPr>
                <p14:cNvContentPartPr/>
                <p14:nvPr/>
              </p14:nvContentPartPr>
              <p14:xfrm>
                <a:off x="8912400" y="6277620"/>
                <a:ext cx="76680" cy="182520"/>
              </p14:xfrm>
            </p:contentPart>
          </mc:Choice>
          <mc:Fallback xmlns="">
            <p:pic>
              <p:nvPicPr>
                <p:cNvPr id="230" name="Tinta 229">
                  <a:extLst>
                    <a:ext uri="{FF2B5EF4-FFF2-40B4-BE49-F238E27FC236}">
                      <a16:creationId xmlns:a16="http://schemas.microsoft.com/office/drawing/2014/main" id="{13AD6B14-1B86-4103-A3BA-2D3F918424EC}"/>
                    </a:ext>
                  </a:extLst>
                </p:cNvPr>
                <p:cNvPicPr/>
                <p:nvPr/>
              </p:nvPicPr>
              <p:blipFill>
                <a:blip r:embed="rId358"/>
                <a:stretch>
                  <a:fillRect/>
                </a:stretch>
              </p:blipFill>
              <p:spPr>
                <a:xfrm>
                  <a:off x="8908080" y="6273300"/>
                  <a:ext cx="853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31" name="Tinta 230">
                  <a:extLst>
                    <a:ext uri="{FF2B5EF4-FFF2-40B4-BE49-F238E27FC236}">
                      <a16:creationId xmlns:a16="http://schemas.microsoft.com/office/drawing/2014/main" id="{01EF9E97-C8B6-4AD5-838D-AB826094CA80}"/>
                    </a:ext>
                  </a:extLst>
                </p14:cNvPr>
                <p14:cNvContentPartPr/>
                <p14:nvPr/>
              </p14:nvContentPartPr>
              <p14:xfrm>
                <a:off x="9115800" y="6266460"/>
                <a:ext cx="86400" cy="185400"/>
              </p14:xfrm>
            </p:contentPart>
          </mc:Choice>
          <mc:Fallback xmlns="">
            <p:pic>
              <p:nvPicPr>
                <p:cNvPr id="231" name="Tinta 230">
                  <a:extLst>
                    <a:ext uri="{FF2B5EF4-FFF2-40B4-BE49-F238E27FC236}">
                      <a16:creationId xmlns:a16="http://schemas.microsoft.com/office/drawing/2014/main" id="{01EF9E97-C8B6-4AD5-838D-AB826094CA80}"/>
                    </a:ext>
                  </a:extLst>
                </p:cNvPr>
                <p:cNvPicPr/>
                <p:nvPr/>
              </p:nvPicPr>
              <p:blipFill>
                <a:blip r:embed="rId360"/>
                <a:stretch>
                  <a:fillRect/>
                </a:stretch>
              </p:blipFill>
              <p:spPr>
                <a:xfrm>
                  <a:off x="9111480" y="6262140"/>
                  <a:ext cx="95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2" name="Tinta 231">
                  <a:extLst>
                    <a:ext uri="{FF2B5EF4-FFF2-40B4-BE49-F238E27FC236}">
                      <a16:creationId xmlns:a16="http://schemas.microsoft.com/office/drawing/2014/main" id="{EEE8C5BE-5A55-40A3-A7C6-66D6E07B53B8}"/>
                    </a:ext>
                  </a:extLst>
                </p14:cNvPr>
                <p14:cNvContentPartPr/>
                <p14:nvPr/>
              </p14:nvContentPartPr>
              <p14:xfrm>
                <a:off x="9254040" y="6292020"/>
                <a:ext cx="74160" cy="165960"/>
              </p14:xfrm>
            </p:contentPart>
          </mc:Choice>
          <mc:Fallback xmlns="">
            <p:pic>
              <p:nvPicPr>
                <p:cNvPr id="232" name="Tinta 231">
                  <a:extLst>
                    <a:ext uri="{FF2B5EF4-FFF2-40B4-BE49-F238E27FC236}">
                      <a16:creationId xmlns:a16="http://schemas.microsoft.com/office/drawing/2014/main" id="{EEE8C5BE-5A55-40A3-A7C6-66D6E07B53B8}"/>
                    </a:ext>
                  </a:extLst>
                </p:cNvPr>
                <p:cNvPicPr/>
                <p:nvPr/>
              </p:nvPicPr>
              <p:blipFill>
                <a:blip r:embed="rId362"/>
                <a:stretch>
                  <a:fillRect/>
                </a:stretch>
              </p:blipFill>
              <p:spPr>
                <a:xfrm>
                  <a:off x="9249720" y="6287700"/>
                  <a:ext cx="82800" cy="17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34" name="Tinta 233">
                <a:extLst>
                  <a:ext uri="{FF2B5EF4-FFF2-40B4-BE49-F238E27FC236}">
                    <a16:creationId xmlns:a16="http://schemas.microsoft.com/office/drawing/2014/main" id="{7C034D39-4B66-4FDB-AE9F-A54EAAD0E4C7}"/>
                  </a:ext>
                </a:extLst>
              </p14:cNvPr>
              <p14:cNvContentPartPr/>
              <p14:nvPr/>
            </p14:nvContentPartPr>
            <p14:xfrm>
              <a:off x="9393000" y="6255300"/>
              <a:ext cx="95400" cy="153720"/>
            </p14:xfrm>
          </p:contentPart>
        </mc:Choice>
        <mc:Fallback xmlns="">
          <p:pic>
            <p:nvPicPr>
              <p:cNvPr id="234" name="Tinta 233">
                <a:extLst>
                  <a:ext uri="{FF2B5EF4-FFF2-40B4-BE49-F238E27FC236}">
                    <a16:creationId xmlns:a16="http://schemas.microsoft.com/office/drawing/2014/main" id="{7C034D39-4B66-4FDB-AE9F-A54EAAD0E4C7}"/>
                  </a:ext>
                </a:extLst>
              </p:cNvPr>
              <p:cNvPicPr/>
              <p:nvPr/>
            </p:nvPicPr>
            <p:blipFill>
              <a:blip r:embed="rId364"/>
              <a:stretch>
                <a:fillRect/>
              </a:stretch>
            </p:blipFill>
            <p:spPr>
              <a:xfrm>
                <a:off x="9388680" y="6250980"/>
                <a:ext cx="104040" cy="162360"/>
              </a:xfrm>
              <a:prstGeom prst="rect">
                <a:avLst/>
              </a:prstGeom>
            </p:spPr>
          </p:pic>
        </mc:Fallback>
      </mc:AlternateContent>
      <p:grpSp>
        <p:nvGrpSpPr>
          <p:cNvPr id="241" name="Agrupar 240">
            <a:extLst>
              <a:ext uri="{FF2B5EF4-FFF2-40B4-BE49-F238E27FC236}">
                <a16:creationId xmlns:a16="http://schemas.microsoft.com/office/drawing/2014/main" id="{CDDBE080-16FB-4439-9524-22898F5A17B6}"/>
              </a:ext>
            </a:extLst>
          </p:cNvPr>
          <p:cNvGrpSpPr/>
          <p:nvPr/>
        </p:nvGrpSpPr>
        <p:grpSpPr>
          <a:xfrm>
            <a:off x="9758400" y="5822580"/>
            <a:ext cx="778320" cy="673560"/>
            <a:chOff x="9758400" y="5822580"/>
            <a:chExt cx="778320" cy="673560"/>
          </a:xfrm>
        </p:grpSpPr>
        <mc:AlternateContent xmlns:mc="http://schemas.openxmlformats.org/markup-compatibility/2006" xmlns:p14="http://schemas.microsoft.com/office/powerpoint/2010/main">
          <mc:Choice Requires="p14">
            <p:contentPart p14:bwMode="auto" r:id="rId365">
              <p14:nvContentPartPr>
                <p14:cNvPr id="213" name="Tinta 212">
                  <a:extLst>
                    <a:ext uri="{FF2B5EF4-FFF2-40B4-BE49-F238E27FC236}">
                      <a16:creationId xmlns:a16="http://schemas.microsoft.com/office/drawing/2014/main" id="{17BF9CE5-C12C-4B5A-B764-4A526744F100}"/>
                    </a:ext>
                  </a:extLst>
                </p14:cNvPr>
                <p14:cNvContentPartPr/>
                <p14:nvPr/>
              </p14:nvContentPartPr>
              <p14:xfrm>
                <a:off x="9758400" y="5899260"/>
                <a:ext cx="61200" cy="192240"/>
              </p14:xfrm>
            </p:contentPart>
          </mc:Choice>
          <mc:Fallback xmlns="">
            <p:pic>
              <p:nvPicPr>
                <p:cNvPr id="213" name="Tinta 212">
                  <a:extLst>
                    <a:ext uri="{FF2B5EF4-FFF2-40B4-BE49-F238E27FC236}">
                      <a16:creationId xmlns:a16="http://schemas.microsoft.com/office/drawing/2014/main" id="{17BF9CE5-C12C-4B5A-B764-4A526744F100}"/>
                    </a:ext>
                  </a:extLst>
                </p:cNvPr>
                <p:cNvPicPr/>
                <p:nvPr/>
              </p:nvPicPr>
              <p:blipFill>
                <a:blip r:embed="rId366"/>
                <a:stretch>
                  <a:fillRect/>
                </a:stretch>
              </p:blipFill>
              <p:spPr>
                <a:xfrm>
                  <a:off x="9754080" y="5894940"/>
                  <a:ext cx="69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4" name="Tinta 213">
                  <a:extLst>
                    <a:ext uri="{FF2B5EF4-FFF2-40B4-BE49-F238E27FC236}">
                      <a16:creationId xmlns:a16="http://schemas.microsoft.com/office/drawing/2014/main" id="{6C486206-0064-47EF-B207-592962C5BDE1}"/>
                    </a:ext>
                  </a:extLst>
                </p14:cNvPr>
                <p14:cNvContentPartPr/>
                <p14:nvPr/>
              </p14:nvContentPartPr>
              <p14:xfrm>
                <a:off x="9886200" y="5928060"/>
                <a:ext cx="117720" cy="148680"/>
              </p14:xfrm>
            </p:contentPart>
          </mc:Choice>
          <mc:Fallback xmlns="">
            <p:pic>
              <p:nvPicPr>
                <p:cNvPr id="214" name="Tinta 213">
                  <a:extLst>
                    <a:ext uri="{FF2B5EF4-FFF2-40B4-BE49-F238E27FC236}">
                      <a16:creationId xmlns:a16="http://schemas.microsoft.com/office/drawing/2014/main" id="{6C486206-0064-47EF-B207-592962C5BDE1}"/>
                    </a:ext>
                  </a:extLst>
                </p:cNvPr>
                <p:cNvPicPr/>
                <p:nvPr/>
              </p:nvPicPr>
              <p:blipFill>
                <a:blip r:embed="rId368"/>
                <a:stretch>
                  <a:fillRect/>
                </a:stretch>
              </p:blipFill>
              <p:spPr>
                <a:xfrm>
                  <a:off x="9881880" y="5923740"/>
                  <a:ext cx="126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5" name="Tinta 214">
                  <a:extLst>
                    <a:ext uri="{FF2B5EF4-FFF2-40B4-BE49-F238E27FC236}">
                      <a16:creationId xmlns:a16="http://schemas.microsoft.com/office/drawing/2014/main" id="{5912CBFA-D977-43D1-AAFA-120431218AB6}"/>
                    </a:ext>
                  </a:extLst>
                </p14:cNvPr>
                <p14:cNvContentPartPr/>
                <p14:nvPr/>
              </p14:nvContentPartPr>
              <p14:xfrm>
                <a:off x="10038840" y="5881980"/>
                <a:ext cx="157680" cy="208800"/>
              </p14:xfrm>
            </p:contentPart>
          </mc:Choice>
          <mc:Fallback xmlns="">
            <p:pic>
              <p:nvPicPr>
                <p:cNvPr id="215" name="Tinta 214">
                  <a:extLst>
                    <a:ext uri="{FF2B5EF4-FFF2-40B4-BE49-F238E27FC236}">
                      <a16:creationId xmlns:a16="http://schemas.microsoft.com/office/drawing/2014/main" id="{5912CBFA-D977-43D1-AAFA-120431218AB6}"/>
                    </a:ext>
                  </a:extLst>
                </p:cNvPr>
                <p:cNvPicPr/>
                <p:nvPr/>
              </p:nvPicPr>
              <p:blipFill>
                <a:blip r:embed="rId370"/>
                <a:stretch>
                  <a:fillRect/>
                </a:stretch>
              </p:blipFill>
              <p:spPr>
                <a:xfrm>
                  <a:off x="10034520" y="5877660"/>
                  <a:ext cx="166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6" name="Tinta 215">
                  <a:extLst>
                    <a:ext uri="{FF2B5EF4-FFF2-40B4-BE49-F238E27FC236}">
                      <a16:creationId xmlns:a16="http://schemas.microsoft.com/office/drawing/2014/main" id="{960F246A-31CB-4883-BB8B-7B17F1A17B16}"/>
                    </a:ext>
                  </a:extLst>
                </p14:cNvPr>
                <p14:cNvContentPartPr/>
                <p14:nvPr/>
              </p14:nvContentPartPr>
              <p14:xfrm>
                <a:off x="10213800" y="5929500"/>
                <a:ext cx="15120" cy="28080"/>
              </p14:xfrm>
            </p:contentPart>
          </mc:Choice>
          <mc:Fallback xmlns="">
            <p:pic>
              <p:nvPicPr>
                <p:cNvPr id="216" name="Tinta 215">
                  <a:extLst>
                    <a:ext uri="{FF2B5EF4-FFF2-40B4-BE49-F238E27FC236}">
                      <a16:creationId xmlns:a16="http://schemas.microsoft.com/office/drawing/2014/main" id="{960F246A-31CB-4883-BB8B-7B17F1A17B16}"/>
                    </a:ext>
                  </a:extLst>
                </p:cNvPr>
                <p:cNvPicPr/>
                <p:nvPr/>
              </p:nvPicPr>
              <p:blipFill>
                <a:blip r:embed="rId372"/>
                <a:stretch>
                  <a:fillRect/>
                </a:stretch>
              </p:blipFill>
              <p:spPr>
                <a:xfrm>
                  <a:off x="10209480" y="5925180"/>
                  <a:ext cx="23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7" name="Tinta 216">
                  <a:extLst>
                    <a:ext uri="{FF2B5EF4-FFF2-40B4-BE49-F238E27FC236}">
                      <a16:creationId xmlns:a16="http://schemas.microsoft.com/office/drawing/2014/main" id="{F2475CEB-88AF-47A4-A254-83E702EAAFFC}"/>
                    </a:ext>
                  </a:extLst>
                </p14:cNvPr>
                <p14:cNvContentPartPr/>
                <p14:nvPr/>
              </p14:nvContentPartPr>
              <p14:xfrm>
                <a:off x="10274640" y="5822580"/>
                <a:ext cx="78120" cy="298440"/>
              </p14:xfrm>
            </p:contentPart>
          </mc:Choice>
          <mc:Fallback xmlns="">
            <p:pic>
              <p:nvPicPr>
                <p:cNvPr id="217" name="Tinta 216">
                  <a:extLst>
                    <a:ext uri="{FF2B5EF4-FFF2-40B4-BE49-F238E27FC236}">
                      <a16:creationId xmlns:a16="http://schemas.microsoft.com/office/drawing/2014/main" id="{F2475CEB-88AF-47A4-A254-83E702EAAFFC}"/>
                    </a:ext>
                  </a:extLst>
                </p:cNvPr>
                <p:cNvPicPr/>
                <p:nvPr/>
              </p:nvPicPr>
              <p:blipFill>
                <a:blip r:embed="rId374"/>
                <a:stretch>
                  <a:fillRect/>
                </a:stretch>
              </p:blipFill>
              <p:spPr>
                <a:xfrm>
                  <a:off x="10270320" y="5818260"/>
                  <a:ext cx="86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18" name="Tinta 217">
                  <a:extLst>
                    <a:ext uri="{FF2B5EF4-FFF2-40B4-BE49-F238E27FC236}">
                      <a16:creationId xmlns:a16="http://schemas.microsoft.com/office/drawing/2014/main" id="{CD28A234-C7F2-4090-B815-0F3676D9F0DC}"/>
                    </a:ext>
                  </a:extLst>
                </p14:cNvPr>
                <p14:cNvContentPartPr/>
                <p14:nvPr/>
              </p14:nvContentPartPr>
              <p14:xfrm>
                <a:off x="10371120" y="5980620"/>
                <a:ext cx="91440" cy="141120"/>
              </p14:xfrm>
            </p:contentPart>
          </mc:Choice>
          <mc:Fallback xmlns="">
            <p:pic>
              <p:nvPicPr>
                <p:cNvPr id="218" name="Tinta 217">
                  <a:extLst>
                    <a:ext uri="{FF2B5EF4-FFF2-40B4-BE49-F238E27FC236}">
                      <a16:creationId xmlns:a16="http://schemas.microsoft.com/office/drawing/2014/main" id="{CD28A234-C7F2-4090-B815-0F3676D9F0DC}"/>
                    </a:ext>
                  </a:extLst>
                </p:cNvPr>
                <p:cNvPicPr/>
                <p:nvPr/>
              </p:nvPicPr>
              <p:blipFill>
                <a:blip r:embed="rId376"/>
                <a:stretch>
                  <a:fillRect/>
                </a:stretch>
              </p:blipFill>
              <p:spPr>
                <a:xfrm>
                  <a:off x="10366800" y="5976300"/>
                  <a:ext cx="100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5" name="Tinta 234">
                  <a:extLst>
                    <a:ext uri="{FF2B5EF4-FFF2-40B4-BE49-F238E27FC236}">
                      <a16:creationId xmlns:a16="http://schemas.microsoft.com/office/drawing/2014/main" id="{A8C7C531-9845-414B-8B10-6D5A778D1AE3}"/>
                    </a:ext>
                  </a:extLst>
                </p14:cNvPr>
                <p14:cNvContentPartPr/>
                <p14:nvPr/>
              </p14:nvContentPartPr>
              <p14:xfrm>
                <a:off x="9767760" y="6306060"/>
                <a:ext cx="113400" cy="141840"/>
              </p14:xfrm>
            </p:contentPart>
          </mc:Choice>
          <mc:Fallback xmlns="">
            <p:pic>
              <p:nvPicPr>
                <p:cNvPr id="235" name="Tinta 234">
                  <a:extLst>
                    <a:ext uri="{FF2B5EF4-FFF2-40B4-BE49-F238E27FC236}">
                      <a16:creationId xmlns:a16="http://schemas.microsoft.com/office/drawing/2014/main" id="{A8C7C531-9845-414B-8B10-6D5A778D1AE3}"/>
                    </a:ext>
                  </a:extLst>
                </p:cNvPr>
                <p:cNvPicPr/>
                <p:nvPr/>
              </p:nvPicPr>
              <p:blipFill>
                <a:blip r:embed="rId378"/>
                <a:stretch>
                  <a:fillRect/>
                </a:stretch>
              </p:blipFill>
              <p:spPr>
                <a:xfrm>
                  <a:off x="9763440" y="6301740"/>
                  <a:ext cx="122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6" name="Tinta 235">
                  <a:extLst>
                    <a:ext uri="{FF2B5EF4-FFF2-40B4-BE49-F238E27FC236}">
                      <a16:creationId xmlns:a16="http://schemas.microsoft.com/office/drawing/2014/main" id="{352BEFEF-82D0-4DCE-B1C0-4B9AF3DA70D1}"/>
                    </a:ext>
                  </a:extLst>
                </p14:cNvPr>
                <p14:cNvContentPartPr/>
                <p14:nvPr/>
              </p14:nvContentPartPr>
              <p14:xfrm>
                <a:off x="9940920" y="6297060"/>
                <a:ext cx="90720" cy="162360"/>
              </p14:xfrm>
            </p:contentPart>
          </mc:Choice>
          <mc:Fallback xmlns="">
            <p:pic>
              <p:nvPicPr>
                <p:cNvPr id="236" name="Tinta 235">
                  <a:extLst>
                    <a:ext uri="{FF2B5EF4-FFF2-40B4-BE49-F238E27FC236}">
                      <a16:creationId xmlns:a16="http://schemas.microsoft.com/office/drawing/2014/main" id="{352BEFEF-82D0-4DCE-B1C0-4B9AF3DA70D1}"/>
                    </a:ext>
                  </a:extLst>
                </p:cNvPr>
                <p:cNvPicPr/>
                <p:nvPr/>
              </p:nvPicPr>
              <p:blipFill>
                <a:blip r:embed="rId380"/>
                <a:stretch>
                  <a:fillRect/>
                </a:stretch>
              </p:blipFill>
              <p:spPr>
                <a:xfrm>
                  <a:off x="9936600" y="6292740"/>
                  <a:ext cx="99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7" name="Tinta 236">
                  <a:extLst>
                    <a:ext uri="{FF2B5EF4-FFF2-40B4-BE49-F238E27FC236}">
                      <a16:creationId xmlns:a16="http://schemas.microsoft.com/office/drawing/2014/main" id="{00811FFC-DF73-488C-BAC4-B7ABB397861E}"/>
                    </a:ext>
                  </a:extLst>
                </p14:cNvPr>
                <p14:cNvContentPartPr/>
                <p14:nvPr/>
              </p14:nvContentPartPr>
              <p14:xfrm>
                <a:off x="10168440" y="6263580"/>
                <a:ext cx="131040" cy="186480"/>
              </p14:xfrm>
            </p:contentPart>
          </mc:Choice>
          <mc:Fallback xmlns="">
            <p:pic>
              <p:nvPicPr>
                <p:cNvPr id="237" name="Tinta 236">
                  <a:extLst>
                    <a:ext uri="{FF2B5EF4-FFF2-40B4-BE49-F238E27FC236}">
                      <a16:creationId xmlns:a16="http://schemas.microsoft.com/office/drawing/2014/main" id="{00811FFC-DF73-488C-BAC4-B7ABB397861E}"/>
                    </a:ext>
                  </a:extLst>
                </p:cNvPr>
                <p:cNvPicPr/>
                <p:nvPr/>
              </p:nvPicPr>
              <p:blipFill>
                <a:blip r:embed="rId382"/>
                <a:stretch>
                  <a:fillRect/>
                </a:stretch>
              </p:blipFill>
              <p:spPr>
                <a:xfrm>
                  <a:off x="10164120" y="6259260"/>
                  <a:ext cx="1396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8" name="Tinta 237">
                  <a:extLst>
                    <a:ext uri="{FF2B5EF4-FFF2-40B4-BE49-F238E27FC236}">
                      <a16:creationId xmlns:a16="http://schemas.microsoft.com/office/drawing/2014/main" id="{4984E3A6-0514-4A53-B837-17EDDCBAB3F6}"/>
                    </a:ext>
                  </a:extLst>
                </p14:cNvPr>
                <p14:cNvContentPartPr/>
                <p14:nvPr/>
              </p14:nvContentPartPr>
              <p14:xfrm>
                <a:off x="10326120" y="6267900"/>
                <a:ext cx="7920" cy="33480"/>
              </p14:xfrm>
            </p:contentPart>
          </mc:Choice>
          <mc:Fallback xmlns="">
            <p:pic>
              <p:nvPicPr>
                <p:cNvPr id="238" name="Tinta 237">
                  <a:extLst>
                    <a:ext uri="{FF2B5EF4-FFF2-40B4-BE49-F238E27FC236}">
                      <a16:creationId xmlns:a16="http://schemas.microsoft.com/office/drawing/2014/main" id="{4984E3A6-0514-4A53-B837-17EDDCBAB3F6}"/>
                    </a:ext>
                  </a:extLst>
                </p:cNvPr>
                <p:cNvPicPr/>
                <p:nvPr/>
              </p:nvPicPr>
              <p:blipFill>
                <a:blip r:embed="rId384"/>
                <a:stretch>
                  <a:fillRect/>
                </a:stretch>
              </p:blipFill>
              <p:spPr>
                <a:xfrm>
                  <a:off x="10321800" y="6263580"/>
                  <a:ext cx="16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9" name="Tinta 238">
                  <a:extLst>
                    <a:ext uri="{FF2B5EF4-FFF2-40B4-BE49-F238E27FC236}">
                      <a16:creationId xmlns:a16="http://schemas.microsoft.com/office/drawing/2014/main" id="{5F1AC0BA-3F97-41A4-BDCF-D11C20A7E022}"/>
                    </a:ext>
                  </a:extLst>
                </p14:cNvPr>
                <p14:cNvContentPartPr/>
                <p14:nvPr/>
              </p14:nvContentPartPr>
              <p14:xfrm>
                <a:off x="10384080" y="6184740"/>
                <a:ext cx="103680" cy="311400"/>
              </p14:xfrm>
            </p:contentPart>
          </mc:Choice>
          <mc:Fallback xmlns="">
            <p:pic>
              <p:nvPicPr>
                <p:cNvPr id="239" name="Tinta 238">
                  <a:extLst>
                    <a:ext uri="{FF2B5EF4-FFF2-40B4-BE49-F238E27FC236}">
                      <a16:creationId xmlns:a16="http://schemas.microsoft.com/office/drawing/2014/main" id="{5F1AC0BA-3F97-41A4-BDCF-D11C20A7E022}"/>
                    </a:ext>
                  </a:extLst>
                </p:cNvPr>
                <p:cNvPicPr/>
                <p:nvPr/>
              </p:nvPicPr>
              <p:blipFill>
                <a:blip r:embed="rId386"/>
                <a:stretch>
                  <a:fillRect/>
                </a:stretch>
              </p:blipFill>
              <p:spPr>
                <a:xfrm>
                  <a:off x="10379760" y="6180420"/>
                  <a:ext cx="1123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0" name="Tinta 239">
                  <a:extLst>
                    <a:ext uri="{FF2B5EF4-FFF2-40B4-BE49-F238E27FC236}">
                      <a16:creationId xmlns:a16="http://schemas.microsoft.com/office/drawing/2014/main" id="{B0B1216B-A732-45A7-B5B6-B013F8234030}"/>
                    </a:ext>
                  </a:extLst>
                </p14:cNvPr>
                <p14:cNvContentPartPr/>
                <p14:nvPr/>
              </p14:nvContentPartPr>
              <p14:xfrm>
                <a:off x="10448520" y="6326220"/>
                <a:ext cx="88200" cy="108000"/>
              </p14:xfrm>
            </p:contentPart>
          </mc:Choice>
          <mc:Fallback xmlns="">
            <p:pic>
              <p:nvPicPr>
                <p:cNvPr id="240" name="Tinta 239">
                  <a:extLst>
                    <a:ext uri="{FF2B5EF4-FFF2-40B4-BE49-F238E27FC236}">
                      <a16:creationId xmlns:a16="http://schemas.microsoft.com/office/drawing/2014/main" id="{B0B1216B-A732-45A7-B5B6-B013F8234030}"/>
                    </a:ext>
                  </a:extLst>
                </p:cNvPr>
                <p:cNvPicPr/>
                <p:nvPr/>
              </p:nvPicPr>
              <p:blipFill>
                <a:blip r:embed="rId388"/>
                <a:stretch>
                  <a:fillRect/>
                </a:stretch>
              </p:blipFill>
              <p:spPr>
                <a:xfrm>
                  <a:off x="10444200" y="6321900"/>
                  <a:ext cx="96840" cy="116640"/>
                </a:xfrm>
                <a:prstGeom prst="rect">
                  <a:avLst/>
                </a:prstGeom>
              </p:spPr>
            </p:pic>
          </mc:Fallback>
        </mc:AlternateContent>
      </p:grpSp>
    </p:spTree>
    <p:extLst>
      <p:ext uri="{BB962C8B-B14F-4D97-AF65-F5344CB8AC3E}">
        <p14:creationId xmlns:p14="http://schemas.microsoft.com/office/powerpoint/2010/main" val="2207373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internas podem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grpSp>
        <p:nvGrpSpPr>
          <p:cNvPr id="38" name="Agrupar 37">
            <a:extLst>
              <a:ext uri="{FF2B5EF4-FFF2-40B4-BE49-F238E27FC236}">
                <a16:creationId xmlns:a16="http://schemas.microsoft.com/office/drawing/2014/main" id="{DB4B9E9E-FCEC-4944-B144-145BA759C6A4}"/>
              </a:ext>
            </a:extLst>
          </p:cNvPr>
          <p:cNvGrpSpPr/>
          <p:nvPr/>
        </p:nvGrpSpPr>
        <p:grpSpPr>
          <a:xfrm>
            <a:off x="7982520" y="3653220"/>
            <a:ext cx="2135160" cy="691200"/>
            <a:chOff x="7982520" y="3653220"/>
            <a:chExt cx="2135160" cy="69120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ECD47738-330F-4C4C-A2FF-EBA57F4B202E}"/>
                    </a:ext>
                  </a:extLst>
                </p14:cNvPr>
                <p14:cNvContentPartPr/>
                <p14:nvPr/>
              </p14:nvContentPartPr>
              <p14:xfrm>
                <a:off x="8381400" y="3769500"/>
                <a:ext cx="13680" cy="2520"/>
              </p14:xfrm>
            </p:contentPart>
          </mc:Choice>
          <mc:Fallback xmlns="">
            <p:pic>
              <p:nvPicPr>
                <p:cNvPr id="3" name="Tinta 2">
                  <a:extLst>
                    <a:ext uri="{FF2B5EF4-FFF2-40B4-BE49-F238E27FC236}">
                      <a16:creationId xmlns:a16="http://schemas.microsoft.com/office/drawing/2014/main" id="{ECD47738-330F-4C4C-A2FF-EBA57F4B202E}"/>
                    </a:ext>
                  </a:extLst>
                </p:cNvPr>
                <p:cNvPicPr/>
                <p:nvPr/>
              </p:nvPicPr>
              <p:blipFill>
                <a:blip r:embed="rId4"/>
                <a:stretch>
                  <a:fillRect/>
                </a:stretch>
              </p:blipFill>
              <p:spPr>
                <a:xfrm>
                  <a:off x="8376720" y="3765180"/>
                  <a:ext cx="2232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Tinta 4">
                  <a:extLst>
                    <a:ext uri="{FF2B5EF4-FFF2-40B4-BE49-F238E27FC236}">
                      <a16:creationId xmlns:a16="http://schemas.microsoft.com/office/drawing/2014/main" id="{B570E1EC-A745-4BE9-A5CF-7A8BD8AC8D08}"/>
                    </a:ext>
                  </a:extLst>
                </p14:cNvPr>
                <p14:cNvContentPartPr/>
                <p14:nvPr/>
              </p14:nvContentPartPr>
              <p14:xfrm>
                <a:off x="8212200" y="3689220"/>
                <a:ext cx="362160" cy="239400"/>
              </p14:xfrm>
            </p:contentPart>
          </mc:Choice>
          <mc:Fallback xmlns="">
            <p:pic>
              <p:nvPicPr>
                <p:cNvPr id="5" name="Tinta 4">
                  <a:extLst>
                    <a:ext uri="{FF2B5EF4-FFF2-40B4-BE49-F238E27FC236}">
                      <a16:creationId xmlns:a16="http://schemas.microsoft.com/office/drawing/2014/main" id="{B570E1EC-A745-4BE9-A5CF-7A8BD8AC8D08}"/>
                    </a:ext>
                  </a:extLst>
                </p:cNvPr>
                <p:cNvPicPr/>
                <p:nvPr/>
              </p:nvPicPr>
              <p:blipFill>
                <a:blip r:embed="rId6"/>
                <a:stretch>
                  <a:fillRect/>
                </a:stretch>
              </p:blipFill>
              <p:spPr>
                <a:xfrm>
                  <a:off x="8207880" y="3684900"/>
                  <a:ext cx="370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Tinta 5">
                  <a:extLst>
                    <a:ext uri="{FF2B5EF4-FFF2-40B4-BE49-F238E27FC236}">
                      <a16:creationId xmlns:a16="http://schemas.microsoft.com/office/drawing/2014/main" id="{C2BA7A08-D420-4BC4-9BE2-F5E8188D03E2}"/>
                    </a:ext>
                  </a:extLst>
                </p14:cNvPr>
                <p14:cNvContentPartPr/>
                <p14:nvPr/>
              </p14:nvContentPartPr>
              <p14:xfrm>
                <a:off x="8636640" y="3653220"/>
                <a:ext cx="85680" cy="293040"/>
              </p14:xfrm>
            </p:contentPart>
          </mc:Choice>
          <mc:Fallback xmlns="">
            <p:pic>
              <p:nvPicPr>
                <p:cNvPr id="6" name="Tinta 5">
                  <a:extLst>
                    <a:ext uri="{FF2B5EF4-FFF2-40B4-BE49-F238E27FC236}">
                      <a16:creationId xmlns:a16="http://schemas.microsoft.com/office/drawing/2014/main" id="{C2BA7A08-D420-4BC4-9BE2-F5E8188D03E2}"/>
                    </a:ext>
                  </a:extLst>
                </p:cNvPr>
                <p:cNvPicPr/>
                <p:nvPr/>
              </p:nvPicPr>
              <p:blipFill>
                <a:blip r:embed="rId8"/>
                <a:stretch>
                  <a:fillRect/>
                </a:stretch>
              </p:blipFill>
              <p:spPr>
                <a:xfrm>
                  <a:off x="8632320" y="3648900"/>
                  <a:ext cx="943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Tinta 7">
                  <a:extLst>
                    <a:ext uri="{FF2B5EF4-FFF2-40B4-BE49-F238E27FC236}">
                      <a16:creationId xmlns:a16="http://schemas.microsoft.com/office/drawing/2014/main" id="{5FBE82A7-6A83-4B04-8E78-ED833E1AAAAA}"/>
                    </a:ext>
                  </a:extLst>
                </p14:cNvPr>
                <p14:cNvContentPartPr/>
                <p14:nvPr/>
              </p14:nvContentPartPr>
              <p14:xfrm>
                <a:off x="8753280" y="3703620"/>
                <a:ext cx="232560" cy="211680"/>
              </p14:xfrm>
            </p:contentPart>
          </mc:Choice>
          <mc:Fallback xmlns="">
            <p:pic>
              <p:nvPicPr>
                <p:cNvPr id="8" name="Tinta 7">
                  <a:extLst>
                    <a:ext uri="{FF2B5EF4-FFF2-40B4-BE49-F238E27FC236}">
                      <a16:creationId xmlns:a16="http://schemas.microsoft.com/office/drawing/2014/main" id="{5FBE82A7-6A83-4B04-8E78-ED833E1AAAAA}"/>
                    </a:ext>
                  </a:extLst>
                </p:cNvPr>
                <p:cNvPicPr/>
                <p:nvPr/>
              </p:nvPicPr>
              <p:blipFill>
                <a:blip r:embed="rId10"/>
                <a:stretch>
                  <a:fillRect/>
                </a:stretch>
              </p:blipFill>
              <p:spPr>
                <a:xfrm>
                  <a:off x="8748960" y="3699300"/>
                  <a:ext cx="241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Tinta 8">
                  <a:extLst>
                    <a:ext uri="{FF2B5EF4-FFF2-40B4-BE49-F238E27FC236}">
                      <a16:creationId xmlns:a16="http://schemas.microsoft.com/office/drawing/2014/main" id="{4F763620-F79D-43FA-A095-A9439814A20A}"/>
                    </a:ext>
                  </a:extLst>
                </p14:cNvPr>
                <p14:cNvContentPartPr/>
                <p14:nvPr/>
              </p14:nvContentPartPr>
              <p14:xfrm>
                <a:off x="8974320" y="3797580"/>
                <a:ext cx="308520" cy="124920"/>
              </p14:xfrm>
            </p:contentPart>
          </mc:Choice>
          <mc:Fallback xmlns="">
            <p:pic>
              <p:nvPicPr>
                <p:cNvPr id="9" name="Tinta 8">
                  <a:extLst>
                    <a:ext uri="{FF2B5EF4-FFF2-40B4-BE49-F238E27FC236}">
                      <a16:creationId xmlns:a16="http://schemas.microsoft.com/office/drawing/2014/main" id="{4F763620-F79D-43FA-A095-A9439814A20A}"/>
                    </a:ext>
                  </a:extLst>
                </p:cNvPr>
                <p:cNvPicPr/>
                <p:nvPr/>
              </p:nvPicPr>
              <p:blipFill>
                <a:blip r:embed="rId12"/>
                <a:stretch>
                  <a:fillRect/>
                </a:stretch>
              </p:blipFill>
              <p:spPr>
                <a:xfrm>
                  <a:off x="8970000" y="3793260"/>
                  <a:ext cx="3171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Tinta 9">
                  <a:extLst>
                    <a:ext uri="{FF2B5EF4-FFF2-40B4-BE49-F238E27FC236}">
                      <a16:creationId xmlns:a16="http://schemas.microsoft.com/office/drawing/2014/main" id="{C1641B90-1F1C-403C-B68C-FD64450AC555}"/>
                    </a:ext>
                  </a:extLst>
                </p14:cNvPr>
                <p14:cNvContentPartPr/>
                <p14:nvPr/>
              </p14:nvContentPartPr>
              <p14:xfrm>
                <a:off x="9306960" y="3799020"/>
                <a:ext cx="153000" cy="123120"/>
              </p14:xfrm>
            </p:contentPart>
          </mc:Choice>
          <mc:Fallback xmlns="">
            <p:pic>
              <p:nvPicPr>
                <p:cNvPr id="10" name="Tinta 9">
                  <a:extLst>
                    <a:ext uri="{FF2B5EF4-FFF2-40B4-BE49-F238E27FC236}">
                      <a16:creationId xmlns:a16="http://schemas.microsoft.com/office/drawing/2014/main" id="{C1641B90-1F1C-403C-B68C-FD64450AC555}"/>
                    </a:ext>
                  </a:extLst>
                </p:cNvPr>
                <p:cNvPicPr/>
                <p:nvPr/>
              </p:nvPicPr>
              <p:blipFill>
                <a:blip r:embed="rId14"/>
                <a:stretch>
                  <a:fillRect/>
                </a:stretch>
              </p:blipFill>
              <p:spPr>
                <a:xfrm>
                  <a:off x="9302640" y="3794700"/>
                  <a:ext cx="161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Tinta 10">
                  <a:extLst>
                    <a:ext uri="{FF2B5EF4-FFF2-40B4-BE49-F238E27FC236}">
                      <a16:creationId xmlns:a16="http://schemas.microsoft.com/office/drawing/2014/main" id="{8C324537-DE05-4109-AB7C-A6AB15322314}"/>
                    </a:ext>
                  </a:extLst>
                </p14:cNvPr>
                <p14:cNvContentPartPr/>
                <p14:nvPr/>
              </p14:nvContentPartPr>
              <p14:xfrm>
                <a:off x="9502800" y="3829260"/>
                <a:ext cx="113760" cy="111960"/>
              </p14:xfrm>
            </p:contentPart>
          </mc:Choice>
          <mc:Fallback xmlns="">
            <p:pic>
              <p:nvPicPr>
                <p:cNvPr id="11" name="Tinta 10">
                  <a:extLst>
                    <a:ext uri="{FF2B5EF4-FFF2-40B4-BE49-F238E27FC236}">
                      <a16:creationId xmlns:a16="http://schemas.microsoft.com/office/drawing/2014/main" id="{8C324537-DE05-4109-AB7C-A6AB15322314}"/>
                    </a:ext>
                  </a:extLst>
                </p:cNvPr>
                <p:cNvPicPr/>
                <p:nvPr/>
              </p:nvPicPr>
              <p:blipFill>
                <a:blip r:embed="rId16"/>
                <a:stretch>
                  <a:fillRect/>
                </a:stretch>
              </p:blipFill>
              <p:spPr>
                <a:xfrm>
                  <a:off x="9498480" y="3824940"/>
                  <a:ext cx="122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Tinta 11">
                  <a:extLst>
                    <a:ext uri="{FF2B5EF4-FFF2-40B4-BE49-F238E27FC236}">
                      <a16:creationId xmlns:a16="http://schemas.microsoft.com/office/drawing/2014/main" id="{5A94D609-E7BE-4FF5-AC4A-C6AC911C0951}"/>
                    </a:ext>
                  </a:extLst>
                </p14:cNvPr>
                <p14:cNvContentPartPr/>
                <p14:nvPr/>
              </p14:nvContentPartPr>
              <p14:xfrm>
                <a:off x="9653640" y="3750780"/>
                <a:ext cx="293400" cy="197640"/>
              </p14:xfrm>
            </p:contentPart>
          </mc:Choice>
          <mc:Fallback xmlns="">
            <p:pic>
              <p:nvPicPr>
                <p:cNvPr id="12" name="Tinta 11">
                  <a:extLst>
                    <a:ext uri="{FF2B5EF4-FFF2-40B4-BE49-F238E27FC236}">
                      <a16:creationId xmlns:a16="http://schemas.microsoft.com/office/drawing/2014/main" id="{5A94D609-E7BE-4FF5-AC4A-C6AC911C0951}"/>
                    </a:ext>
                  </a:extLst>
                </p:cNvPr>
                <p:cNvPicPr/>
                <p:nvPr/>
              </p:nvPicPr>
              <p:blipFill>
                <a:blip r:embed="rId18"/>
                <a:stretch>
                  <a:fillRect/>
                </a:stretch>
              </p:blipFill>
              <p:spPr>
                <a:xfrm>
                  <a:off x="9649320" y="3746460"/>
                  <a:ext cx="3020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Tinta 12">
                  <a:extLst>
                    <a:ext uri="{FF2B5EF4-FFF2-40B4-BE49-F238E27FC236}">
                      <a16:creationId xmlns:a16="http://schemas.microsoft.com/office/drawing/2014/main" id="{9015581B-C430-4DF7-AA59-1C8A059EA865}"/>
                    </a:ext>
                  </a:extLst>
                </p14:cNvPr>
                <p14:cNvContentPartPr/>
                <p14:nvPr/>
              </p14:nvContentPartPr>
              <p14:xfrm>
                <a:off x="8152800" y="4264140"/>
                <a:ext cx="1384920" cy="80280"/>
              </p14:xfrm>
            </p:contentPart>
          </mc:Choice>
          <mc:Fallback xmlns="">
            <p:pic>
              <p:nvPicPr>
                <p:cNvPr id="13" name="Tinta 12">
                  <a:extLst>
                    <a:ext uri="{FF2B5EF4-FFF2-40B4-BE49-F238E27FC236}">
                      <a16:creationId xmlns:a16="http://schemas.microsoft.com/office/drawing/2014/main" id="{9015581B-C430-4DF7-AA59-1C8A059EA865}"/>
                    </a:ext>
                  </a:extLst>
                </p:cNvPr>
                <p:cNvPicPr/>
                <p:nvPr/>
              </p:nvPicPr>
              <p:blipFill>
                <a:blip r:embed="rId20"/>
                <a:stretch>
                  <a:fillRect/>
                </a:stretch>
              </p:blipFill>
              <p:spPr>
                <a:xfrm>
                  <a:off x="8148480" y="4259820"/>
                  <a:ext cx="1393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Tinta 13">
                  <a:extLst>
                    <a:ext uri="{FF2B5EF4-FFF2-40B4-BE49-F238E27FC236}">
                      <a16:creationId xmlns:a16="http://schemas.microsoft.com/office/drawing/2014/main" id="{42D2D49C-8234-489A-9ADE-70787396DD79}"/>
                    </a:ext>
                  </a:extLst>
                </p14:cNvPr>
                <p14:cNvContentPartPr/>
                <p14:nvPr/>
              </p14:nvContentPartPr>
              <p14:xfrm>
                <a:off x="7982520" y="4093860"/>
                <a:ext cx="118440" cy="179640"/>
              </p14:xfrm>
            </p:contentPart>
          </mc:Choice>
          <mc:Fallback xmlns="">
            <p:pic>
              <p:nvPicPr>
                <p:cNvPr id="14" name="Tinta 13">
                  <a:extLst>
                    <a:ext uri="{FF2B5EF4-FFF2-40B4-BE49-F238E27FC236}">
                      <a16:creationId xmlns:a16="http://schemas.microsoft.com/office/drawing/2014/main" id="{42D2D49C-8234-489A-9ADE-70787396DD79}"/>
                    </a:ext>
                  </a:extLst>
                </p:cNvPr>
                <p:cNvPicPr/>
                <p:nvPr/>
              </p:nvPicPr>
              <p:blipFill>
                <a:blip r:embed="rId22"/>
                <a:stretch>
                  <a:fillRect/>
                </a:stretch>
              </p:blipFill>
              <p:spPr>
                <a:xfrm>
                  <a:off x="7978200" y="4089540"/>
                  <a:ext cx="127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Tinta 24">
                  <a:extLst>
                    <a:ext uri="{FF2B5EF4-FFF2-40B4-BE49-F238E27FC236}">
                      <a16:creationId xmlns:a16="http://schemas.microsoft.com/office/drawing/2014/main" id="{36EAB2CB-A15F-4CB9-8C23-AF75A22A4B21}"/>
                    </a:ext>
                  </a:extLst>
                </p14:cNvPr>
                <p14:cNvContentPartPr/>
                <p14:nvPr/>
              </p14:nvContentPartPr>
              <p14:xfrm>
                <a:off x="9516480" y="4294740"/>
                <a:ext cx="7920" cy="4680"/>
              </p14:xfrm>
            </p:contentPart>
          </mc:Choice>
          <mc:Fallback xmlns="">
            <p:pic>
              <p:nvPicPr>
                <p:cNvPr id="25" name="Tinta 24">
                  <a:extLst>
                    <a:ext uri="{FF2B5EF4-FFF2-40B4-BE49-F238E27FC236}">
                      <a16:creationId xmlns:a16="http://schemas.microsoft.com/office/drawing/2014/main" id="{36EAB2CB-A15F-4CB9-8C23-AF75A22A4B21}"/>
                    </a:ext>
                  </a:extLst>
                </p:cNvPr>
                <p:cNvPicPr/>
                <p:nvPr/>
              </p:nvPicPr>
              <p:blipFill>
                <a:blip r:embed="rId24"/>
                <a:stretch>
                  <a:fillRect/>
                </a:stretch>
              </p:blipFill>
              <p:spPr>
                <a:xfrm>
                  <a:off x="9512160" y="4290420"/>
                  <a:ext cx="165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Tinta 25">
                  <a:extLst>
                    <a:ext uri="{FF2B5EF4-FFF2-40B4-BE49-F238E27FC236}">
                      <a16:creationId xmlns:a16="http://schemas.microsoft.com/office/drawing/2014/main" id="{446B02A0-4E41-4822-BC45-4568DC21D100}"/>
                    </a:ext>
                  </a:extLst>
                </p14:cNvPr>
                <p14:cNvContentPartPr/>
                <p14:nvPr/>
              </p14:nvContentPartPr>
              <p14:xfrm>
                <a:off x="9515040" y="4285740"/>
                <a:ext cx="79920" cy="20160"/>
              </p14:xfrm>
            </p:contentPart>
          </mc:Choice>
          <mc:Fallback xmlns="">
            <p:pic>
              <p:nvPicPr>
                <p:cNvPr id="26" name="Tinta 25">
                  <a:extLst>
                    <a:ext uri="{FF2B5EF4-FFF2-40B4-BE49-F238E27FC236}">
                      <a16:creationId xmlns:a16="http://schemas.microsoft.com/office/drawing/2014/main" id="{446B02A0-4E41-4822-BC45-4568DC21D100}"/>
                    </a:ext>
                  </a:extLst>
                </p:cNvPr>
                <p:cNvPicPr/>
                <p:nvPr/>
              </p:nvPicPr>
              <p:blipFill>
                <a:blip r:embed="rId26"/>
                <a:stretch>
                  <a:fillRect/>
                </a:stretch>
              </p:blipFill>
              <p:spPr>
                <a:xfrm>
                  <a:off x="9510720" y="4281420"/>
                  <a:ext cx="88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Tinta 28">
                  <a:extLst>
                    <a:ext uri="{FF2B5EF4-FFF2-40B4-BE49-F238E27FC236}">
                      <a16:creationId xmlns:a16="http://schemas.microsoft.com/office/drawing/2014/main" id="{EB13F46C-3307-44A4-A828-51C5328C14B1}"/>
                    </a:ext>
                  </a:extLst>
                </p14:cNvPr>
                <p14:cNvContentPartPr/>
                <p14:nvPr/>
              </p14:nvContentPartPr>
              <p14:xfrm>
                <a:off x="9716280" y="4083780"/>
                <a:ext cx="122400" cy="210240"/>
              </p14:xfrm>
            </p:contentPart>
          </mc:Choice>
          <mc:Fallback xmlns="">
            <p:pic>
              <p:nvPicPr>
                <p:cNvPr id="29" name="Tinta 28">
                  <a:extLst>
                    <a:ext uri="{FF2B5EF4-FFF2-40B4-BE49-F238E27FC236}">
                      <a16:creationId xmlns:a16="http://schemas.microsoft.com/office/drawing/2014/main" id="{EB13F46C-3307-44A4-A828-51C5328C14B1}"/>
                    </a:ext>
                  </a:extLst>
                </p:cNvPr>
                <p:cNvPicPr/>
                <p:nvPr/>
              </p:nvPicPr>
              <p:blipFill>
                <a:blip r:embed="rId28"/>
                <a:stretch>
                  <a:fillRect/>
                </a:stretch>
              </p:blipFill>
              <p:spPr>
                <a:xfrm>
                  <a:off x="9711960" y="4079460"/>
                  <a:ext cx="131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Tinta 30">
                  <a:extLst>
                    <a:ext uri="{FF2B5EF4-FFF2-40B4-BE49-F238E27FC236}">
                      <a16:creationId xmlns:a16="http://schemas.microsoft.com/office/drawing/2014/main" id="{59F07559-C7AE-4213-A0F5-FD395B4E8543}"/>
                    </a:ext>
                  </a:extLst>
                </p14:cNvPr>
                <p14:cNvContentPartPr/>
                <p14:nvPr/>
              </p14:nvContentPartPr>
              <p14:xfrm>
                <a:off x="9873960" y="4189980"/>
                <a:ext cx="86040" cy="16200"/>
              </p14:xfrm>
            </p:contentPart>
          </mc:Choice>
          <mc:Fallback xmlns="">
            <p:pic>
              <p:nvPicPr>
                <p:cNvPr id="31" name="Tinta 30">
                  <a:extLst>
                    <a:ext uri="{FF2B5EF4-FFF2-40B4-BE49-F238E27FC236}">
                      <a16:creationId xmlns:a16="http://schemas.microsoft.com/office/drawing/2014/main" id="{59F07559-C7AE-4213-A0F5-FD395B4E8543}"/>
                    </a:ext>
                  </a:extLst>
                </p:cNvPr>
                <p:cNvPicPr/>
                <p:nvPr/>
              </p:nvPicPr>
              <p:blipFill>
                <a:blip r:embed="rId30"/>
                <a:stretch>
                  <a:fillRect/>
                </a:stretch>
              </p:blipFill>
              <p:spPr>
                <a:xfrm>
                  <a:off x="9869640" y="4185660"/>
                  <a:ext cx="94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Tinta 31">
                  <a:extLst>
                    <a:ext uri="{FF2B5EF4-FFF2-40B4-BE49-F238E27FC236}">
                      <a16:creationId xmlns:a16="http://schemas.microsoft.com/office/drawing/2014/main" id="{533667CB-AD97-433A-9013-22D98053CF23}"/>
                    </a:ext>
                  </a:extLst>
                </p14:cNvPr>
                <p14:cNvContentPartPr/>
                <p14:nvPr/>
              </p14:nvContentPartPr>
              <p14:xfrm>
                <a:off x="9907080" y="4140660"/>
                <a:ext cx="15840" cy="164520"/>
              </p14:xfrm>
            </p:contentPart>
          </mc:Choice>
          <mc:Fallback xmlns="">
            <p:pic>
              <p:nvPicPr>
                <p:cNvPr id="32" name="Tinta 31">
                  <a:extLst>
                    <a:ext uri="{FF2B5EF4-FFF2-40B4-BE49-F238E27FC236}">
                      <a16:creationId xmlns:a16="http://schemas.microsoft.com/office/drawing/2014/main" id="{533667CB-AD97-433A-9013-22D98053CF23}"/>
                    </a:ext>
                  </a:extLst>
                </p:cNvPr>
                <p:cNvPicPr/>
                <p:nvPr/>
              </p:nvPicPr>
              <p:blipFill>
                <a:blip r:embed="rId32"/>
                <a:stretch>
                  <a:fillRect/>
                </a:stretch>
              </p:blipFill>
              <p:spPr>
                <a:xfrm>
                  <a:off x="9902760" y="4136340"/>
                  <a:ext cx="24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Tinta 32">
                  <a:extLst>
                    <a:ext uri="{FF2B5EF4-FFF2-40B4-BE49-F238E27FC236}">
                      <a16:creationId xmlns:a16="http://schemas.microsoft.com/office/drawing/2014/main" id="{487C7013-DC62-461A-B75C-7C22449EFE75}"/>
                    </a:ext>
                  </a:extLst>
                </p14:cNvPr>
                <p14:cNvContentPartPr/>
                <p14:nvPr/>
              </p14:nvContentPartPr>
              <p14:xfrm>
                <a:off x="9992040" y="4100700"/>
                <a:ext cx="125640" cy="181440"/>
              </p14:xfrm>
            </p:contentPart>
          </mc:Choice>
          <mc:Fallback xmlns="">
            <p:pic>
              <p:nvPicPr>
                <p:cNvPr id="33" name="Tinta 32">
                  <a:extLst>
                    <a:ext uri="{FF2B5EF4-FFF2-40B4-BE49-F238E27FC236}">
                      <a16:creationId xmlns:a16="http://schemas.microsoft.com/office/drawing/2014/main" id="{487C7013-DC62-461A-B75C-7C22449EFE75}"/>
                    </a:ext>
                  </a:extLst>
                </p:cNvPr>
                <p:cNvPicPr/>
                <p:nvPr/>
              </p:nvPicPr>
              <p:blipFill>
                <a:blip r:embed="rId34"/>
                <a:stretch>
                  <a:fillRect/>
                </a:stretch>
              </p:blipFill>
              <p:spPr>
                <a:xfrm>
                  <a:off x="9987720" y="4096380"/>
                  <a:ext cx="134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Tinta 34">
                  <a:extLst>
                    <a:ext uri="{FF2B5EF4-FFF2-40B4-BE49-F238E27FC236}">
                      <a16:creationId xmlns:a16="http://schemas.microsoft.com/office/drawing/2014/main" id="{E3C50E7A-E0BD-43CB-95B5-35CD5E31EAD6}"/>
                    </a:ext>
                  </a:extLst>
                </p14:cNvPr>
                <p14:cNvContentPartPr/>
                <p14:nvPr/>
              </p14:nvContentPartPr>
              <p14:xfrm>
                <a:off x="8898720" y="3982260"/>
                <a:ext cx="7200" cy="201960"/>
              </p14:xfrm>
            </p:contentPart>
          </mc:Choice>
          <mc:Fallback xmlns="">
            <p:pic>
              <p:nvPicPr>
                <p:cNvPr id="35" name="Tinta 34">
                  <a:extLst>
                    <a:ext uri="{FF2B5EF4-FFF2-40B4-BE49-F238E27FC236}">
                      <a16:creationId xmlns:a16="http://schemas.microsoft.com/office/drawing/2014/main" id="{E3C50E7A-E0BD-43CB-95B5-35CD5E31EAD6}"/>
                    </a:ext>
                  </a:extLst>
                </p:cNvPr>
                <p:cNvPicPr/>
                <p:nvPr/>
              </p:nvPicPr>
              <p:blipFill>
                <a:blip r:embed="rId36"/>
                <a:stretch>
                  <a:fillRect/>
                </a:stretch>
              </p:blipFill>
              <p:spPr>
                <a:xfrm>
                  <a:off x="8894400" y="3977940"/>
                  <a:ext cx="15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Tinta 35">
                  <a:extLst>
                    <a:ext uri="{FF2B5EF4-FFF2-40B4-BE49-F238E27FC236}">
                      <a16:creationId xmlns:a16="http://schemas.microsoft.com/office/drawing/2014/main" id="{464AA111-C5EA-4BE1-BC56-7C16681FE909}"/>
                    </a:ext>
                  </a:extLst>
                </p14:cNvPr>
                <p14:cNvContentPartPr/>
                <p14:nvPr/>
              </p14:nvContentPartPr>
              <p14:xfrm>
                <a:off x="8863800" y="4117620"/>
                <a:ext cx="95400" cy="72720"/>
              </p14:xfrm>
            </p:contentPart>
          </mc:Choice>
          <mc:Fallback xmlns="">
            <p:pic>
              <p:nvPicPr>
                <p:cNvPr id="36" name="Tinta 35">
                  <a:extLst>
                    <a:ext uri="{FF2B5EF4-FFF2-40B4-BE49-F238E27FC236}">
                      <a16:creationId xmlns:a16="http://schemas.microsoft.com/office/drawing/2014/main" id="{464AA111-C5EA-4BE1-BC56-7C16681FE909}"/>
                    </a:ext>
                  </a:extLst>
                </p:cNvPr>
                <p:cNvPicPr/>
                <p:nvPr/>
              </p:nvPicPr>
              <p:blipFill>
                <a:blip r:embed="rId38"/>
                <a:stretch>
                  <a:fillRect/>
                </a:stretch>
              </p:blipFill>
              <p:spPr>
                <a:xfrm>
                  <a:off x="8859480" y="4113300"/>
                  <a:ext cx="104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Tinta 36">
                  <a:extLst>
                    <a:ext uri="{FF2B5EF4-FFF2-40B4-BE49-F238E27FC236}">
                      <a16:creationId xmlns:a16="http://schemas.microsoft.com/office/drawing/2014/main" id="{6FFA1222-E292-4CCB-8DBE-68B6C3AF690D}"/>
                    </a:ext>
                  </a:extLst>
                </p14:cNvPr>
                <p14:cNvContentPartPr/>
                <p14:nvPr/>
              </p14:nvContentPartPr>
              <p14:xfrm>
                <a:off x="9029040" y="4029060"/>
                <a:ext cx="105120" cy="121680"/>
              </p14:xfrm>
            </p:contentPart>
          </mc:Choice>
          <mc:Fallback xmlns="">
            <p:pic>
              <p:nvPicPr>
                <p:cNvPr id="37" name="Tinta 36">
                  <a:extLst>
                    <a:ext uri="{FF2B5EF4-FFF2-40B4-BE49-F238E27FC236}">
                      <a16:creationId xmlns:a16="http://schemas.microsoft.com/office/drawing/2014/main" id="{6FFA1222-E292-4CCB-8DBE-68B6C3AF690D}"/>
                    </a:ext>
                  </a:extLst>
                </p:cNvPr>
                <p:cNvPicPr/>
                <p:nvPr/>
              </p:nvPicPr>
              <p:blipFill>
                <a:blip r:embed="rId40"/>
                <a:stretch>
                  <a:fillRect/>
                </a:stretch>
              </p:blipFill>
              <p:spPr>
                <a:xfrm>
                  <a:off x="9024720" y="4024740"/>
                  <a:ext cx="113760" cy="1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9" name="Tinta 38">
                <a:extLst>
                  <a:ext uri="{FF2B5EF4-FFF2-40B4-BE49-F238E27FC236}">
                    <a16:creationId xmlns:a16="http://schemas.microsoft.com/office/drawing/2014/main" id="{CD7A548A-9B36-41C4-BAEB-FC80EF9B1E69}"/>
                  </a:ext>
                </a:extLst>
              </p14:cNvPr>
              <p14:cNvContentPartPr/>
              <p14:nvPr/>
            </p14:nvContentPartPr>
            <p14:xfrm>
              <a:off x="8894760" y="4294020"/>
              <a:ext cx="360" cy="3960"/>
            </p14:xfrm>
          </p:contentPart>
        </mc:Choice>
        <mc:Fallback xmlns="">
          <p:pic>
            <p:nvPicPr>
              <p:cNvPr id="39" name="Tinta 38">
                <a:extLst>
                  <a:ext uri="{FF2B5EF4-FFF2-40B4-BE49-F238E27FC236}">
                    <a16:creationId xmlns:a16="http://schemas.microsoft.com/office/drawing/2014/main" id="{CD7A548A-9B36-41C4-BAEB-FC80EF9B1E69}"/>
                  </a:ext>
                </a:extLst>
              </p:cNvPr>
              <p:cNvPicPr/>
              <p:nvPr/>
            </p:nvPicPr>
            <p:blipFill>
              <a:blip r:embed="rId42"/>
              <a:stretch>
                <a:fillRect/>
              </a:stretch>
            </p:blipFill>
            <p:spPr>
              <a:xfrm>
                <a:off x="8890440" y="4289700"/>
                <a:ext cx="9000" cy="12600"/>
              </a:xfrm>
              <a:prstGeom prst="rect">
                <a:avLst/>
              </a:prstGeom>
            </p:spPr>
          </p:pic>
        </mc:Fallback>
      </mc:AlternateContent>
      <p:grpSp>
        <p:nvGrpSpPr>
          <p:cNvPr id="48" name="Agrupar 47">
            <a:extLst>
              <a:ext uri="{FF2B5EF4-FFF2-40B4-BE49-F238E27FC236}">
                <a16:creationId xmlns:a16="http://schemas.microsoft.com/office/drawing/2014/main" id="{4E5AA093-D265-45C6-8A2F-A7183D319BE5}"/>
              </a:ext>
            </a:extLst>
          </p:cNvPr>
          <p:cNvGrpSpPr/>
          <p:nvPr/>
        </p:nvGrpSpPr>
        <p:grpSpPr>
          <a:xfrm>
            <a:off x="7768680" y="4533780"/>
            <a:ext cx="2288880" cy="387000"/>
            <a:chOff x="7768680" y="4533780"/>
            <a:chExt cx="2288880" cy="387000"/>
          </a:xfrm>
        </p:grpSpPr>
        <mc:AlternateContent xmlns:mc="http://schemas.openxmlformats.org/markup-compatibility/2006" xmlns:p14="http://schemas.microsoft.com/office/powerpoint/2010/main">
          <mc:Choice Requires="p14">
            <p:contentPart p14:bwMode="auto" r:id="rId43">
              <p14:nvContentPartPr>
                <p14:cNvPr id="15" name="Tinta 14">
                  <a:extLst>
                    <a:ext uri="{FF2B5EF4-FFF2-40B4-BE49-F238E27FC236}">
                      <a16:creationId xmlns:a16="http://schemas.microsoft.com/office/drawing/2014/main" id="{69011E90-7F59-40BE-B9B0-782388058E24}"/>
                    </a:ext>
                  </a:extLst>
                </p14:cNvPr>
                <p14:cNvContentPartPr/>
                <p14:nvPr/>
              </p14:nvContentPartPr>
              <p14:xfrm>
                <a:off x="8151360" y="4561140"/>
                <a:ext cx="1367640" cy="64800"/>
              </p14:xfrm>
            </p:contentPart>
          </mc:Choice>
          <mc:Fallback xmlns="">
            <p:pic>
              <p:nvPicPr>
                <p:cNvPr id="15" name="Tinta 14">
                  <a:extLst>
                    <a:ext uri="{FF2B5EF4-FFF2-40B4-BE49-F238E27FC236}">
                      <a16:creationId xmlns:a16="http://schemas.microsoft.com/office/drawing/2014/main" id="{69011E90-7F59-40BE-B9B0-782388058E24}"/>
                    </a:ext>
                  </a:extLst>
                </p:cNvPr>
                <p:cNvPicPr/>
                <p:nvPr/>
              </p:nvPicPr>
              <p:blipFill>
                <a:blip r:embed="rId44"/>
                <a:stretch>
                  <a:fillRect/>
                </a:stretch>
              </p:blipFill>
              <p:spPr>
                <a:xfrm>
                  <a:off x="8147040" y="4556820"/>
                  <a:ext cx="13762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 name="Tinta 15">
                  <a:extLst>
                    <a:ext uri="{FF2B5EF4-FFF2-40B4-BE49-F238E27FC236}">
                      <a16:creationId xmlns:a16="http://schemas.microsoft.com/office/drawing/2014/main" id="{0619F46B-3F8C-403D-A07C-AEACB632CF03}"/>
                    </a:ext>
                  </a:extLst>
                </p14:cNvPr>
                <p14:cNvContentPartPr/>
                <p14:nvPr/>
              </p14:nvContentPartPr>
              <p14:xfrm>
                <a:off x="8092680" y="4598580"/>
                <a:ext cx="31320" cy="199080"/>
              </p14:xfrm>
            </p:contentPart>
          </mc:Choice>
          <mc:Fallback xmlns="">
            <p:pic>
              <p:nvPicPr>
                <p:cNvPr id="16" name="Tinta 15">
                  <a:extLst>
                    <a:ext uri="{FF2B5EF4-FFF2-40B4-BE49-F238E27FC236}">
                      <a16:creationId xmlns:a16="http://schemas.microsoft.com/office/drawing/2014/main" id="{0619F46B-3F8C-403D-A07C-AEACB632CF03}"/>
                    </a:ext>
                  </a:extLst>
                </p:cNvPr>
                <p:cNvPicPr/>
                <p:nvPr/>
              </p:nvPicPr>
              <p:blipFill>
                <a:blip r:embed="rId46"/>
                <a:stretch>
                  <a:fillRect/>
                </a:stretch>
              </p:blipFill>
              <p:spPr>
                <a:xfrm>
                  <a:off x="8088360" y="4594260"/>
                  <a:ext cx="39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 name="Tinta 16">
                  <a:extLst>
                    <a:ext uri="{FF2B5EF4-FFF2-40B4-BE49-F238E27FC236}">
                      <a16:creationId xmlns:a16="http://schemas.microsoft.com/office/drawing/2014/main" id="{17DBAB7E-DCB2-481E-ACAA-46BBA37F65F9}"/>
                    </a:ext>
                  </a:extLst>
                </p14:cNvPr>
                <p14:cNvContentPartPr/>
                <p14:nvPr/>
              </p14:nvContentPartPr>
              <p14:xfrm>
                <a:off x="7974960" y="4825020"/>
                <a:ext cx="172080" cy="12600"/>
              </p14:xfrm>
            </p:contentPart>
          </mc:Choice>
          <mc:Fallback xmlns="">
            <p:pic>
              <p:nvPicPr>
                <p:cNvPr id="17" name="Tinta 16">
                  <a:extLst>
                    <a:ext uri="{FF2B5EF4-FFF2-40B4-BE49-F238E27FC236}">
                      <a16:creationId xmlns:a16="http://schemas.microsoft.com/office/drawing/2014/main" id="{17DBAB7E-DCB2-481E-ACAA-46BBA37F65F9}"/>
                    </a:ext>
                  </a:extLst>
                </p:cNvPr>
                <p:cNvPicPr/>
                <p:nvPr/>
              </p:nvPicPr>
              <p:blipFill>
                <a:blip r:embed="rId48"/>
                <a:stretch>
                  <a:fillRect/>
                </a:stretch>
              </p:blipFill>
              <p:spPr>
                <a:xfrm>
                  <a:off x="7970640" y="4820700"/>
                  <a:ext cx="180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 name="Tinta 17">
                  <a:extLst>
                    <a:ext uri="{FF2B5EF4-FFF2-40B4-BE49-F238E27FC236}">
                      <a16:creationId xmlns:a16="http://schemas.microsoft.com/office/drawing/2014/main" id="{EC49BE77-A9DA-472B-8831-39F441D49464}"/>
                    </a:ext>
                  </a:extLst>
                </p14:cNvPr>
                <p14:cNvContentPartPr/>
                <p14:nvPr/>
              </p14:nvContentPartPr>
              <p14:xfrm>
                <a:off x="8032920" y="4908540"/>
                <a:ext cx="119160" cy="12240"/>
              </p14:xfrm>
            </p:contentPart>
          </mc:Choice>
          <mc:Fallback xmlns="">
            <p:pic>
              <p:nvPicPr>
                <p:cNvPr id="18" name="Tinta 17">
                  <a:extLst>
                    <a:ext uri="{FF2B5EF4-FFF2-40B4-BE49-F238E27FC236}">
                      <a16:creationId xmlns:a16="http://schemas.microsoft.com/office/drawing/2014/main" id="{EC49BE77-A9DA-472B-8831-39F441D49464}"/>
                    </a:ext>
                  </a:extLst>
                </p:cNvPr>
                <p:cNvPicPr/>
                <p:nvPr/>
              </p:nvPicPr>
              <p:blipFill>
                <a:blip r:embed="rId50"/>
                <a:stretch>
                  <a:fillRect/>
                </a:stretch>
              </p:blipFill>
              <p:spPr>
                <a:xfrm>
                  <a:off x="8028600" y="4904220"/>
                  <a:ext cx="127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Tinta 39">
                  <a:extLst>
                    <a:ext uri="{FF2B5EF4-FFF2-40B4-BE49-F238E27FC236}">
                      <a16:creationId xmlns:a16="http://schemas.microsoft.com/office/drawing/2014/main" id="{5C8DA840-F012-4C25-A9E2-BC9390A38131}"/>
                    </a:ext>
                  </a:extLst>
                </p14:cNvPr>
                <p14:cNvContentPartPr/>
                <p14:nvPr/>
              </p14:nvContentPartPr>
              <p14:xfrm>
                <a:off x="8943720" y="4614060"/>
                <a:ext cx="25560" cy="360"/>
              </p14:xfrm>
            </p:contentPart>
          </mc:Choice>
          <mc:Fallback xmlns="">
            <p:pic>
              <p:nvPicPr>
                <p:cNvPr id="40" name="Tinta 39">
                  <a:extLst>
                    <a:ext uri="{FF2B5EF4-FFF2-40B4-BE49-F238E27FC236}">
                      <a16:creationId xmlns:a16="http://schemas.microsoft.com/office/drawing/2014/main" id="{5C8DA840-F012-4C25-A9E2-BC9390A38131}"/>
                    </a:ext>
                  </a:extLst>
                </p:cNvPr>
                <p:cNvPicPr/>
                <p:nvPr/>
              </p:nvPicPr>
              <p:blipFill>
                <a:blip r:embed="rId52"/>
                <a:stretch>
                  <a:fillRect/>
                </a:stretch>
              </p:blipFill>
              <p:spPr>
                <a:xfrm>
                  <a:off x="8939400" y="4609740"/>
                  <a:ext cx="342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Tinta 21">
                  <a:extLst>
                    <a:ext uri="{FF2B5EF4-FFF2-40B4-BE49-F238E27FC236}">
                      <a16:creationId xmlns:a16="http://schemas.microsoft.com/office/drawing/2014/main" id="{B071D4FE-CEC0-4D6F-8B70-771E720BED2B}"/>
                    </a:ext>
                  </a:extLst>
                </p14:cNvPr>
                <p14:cNvContentPartPr/>
                <p14:nvPr/>
              </p14:nvContentPartPr>
              <p14:xfrm>
                <a:off x="9505680" y="4548540"/>
                <a:ext cx="203760" cy="248040"/>
              </p14:xfrm>
            </p:contentPart>
          </mc:Choice>
          <mc:Fallback xmlns="">
            <p:pic>
              <p:nvPicPr>
                <p:cNvPr id="22" name="Tinta 21">
                  <a:extLst>
                    <a:ext uri="{FF2B5EF4-FFF2-40B4-BE49-F238E27FC236}">
                      <a16:creationId xmlns:a16="http://schemas.microsoft.com/office/drawing/2014/main" id="{B071D4FE-CEC0-4D6F-8B70-771E720BED2B}"/>
                    </a:ext>
                  </a:extLst>
                </p:cNvPr>
                <p:cNvPicPr/>
                <p:nvPr/>
              </p:nvPicPr>
              <p:blipFill>
                <a:blip r:embed="rId54"/>
                <a:stretch>
                  <a:fillRect/>
                </a:stretch>
              </p:blipFill>
              <p:spPr>
                <a:xfrm>
                  <a:off x="9501360" y="4544220"/>
                  <a:ext cx="2124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Tinta 22">
                  <a:extLst>
                    <a:ext uri="{FF2B5EF4-FFF2-40B4-BE49-F238E27FC236}">
                      <a16:creationId xmlns:a16="http://schemas.microsoft.com/office/drawing/2014/main" id="{53B69446-77CB-4554-80E9-509490BD504F}"/>
                    </a:ext>
                  </a:extLst>
                </p14:cNvPr>
                <p14:cNvContentPartPr/>
                <p14:nvPr/>
              </p14:nvContentPartPr>
              <p14:xfrm>
                <a:off x="9584880" y="4767420"/>
                <a:ext cx="187560" cy="19080"/>
              </p14:xfrm>
            </p:contentPart>
          </mc:Choice>
          <mc:Fallback xmlns="">
            <p:pic>
              <p:nvPicPr>
                <p:cNvPr id="23" name="Tinta 22">
                  <a:extLst>
                    <a:ext uri="{FF2B5EF4-FFF2-40B4-BE49-F238E27FC236}">
                      <a16:creationId xmlns:a16="http://schemas.microsoft.com/office/drawing/2014/main" id="{53B69446-77CB-4554-80E9-509490BD504F}"/>
                    </a:ext>
                  </a:extLst>
                </p:cNvPr>
                <p:cNvPicPr/>
                <p:nvPr/>
              </p:nvPicPr>
              <p:blipFill>
                <a:blip r:embed="rId56"/>
                <a:stretch>
                  <a:fillRect/>
                </a:stretch>
              </p:blipFill>
              <p:spPr>
                <a:xfrm>
                  <a:off x="9580560" y="4763100"/>
                  <a:ext cx="196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4" name="Tinta 23">
                  <a:extLst>
                    <a:ext uri="{FF2B5EF4-FFF2-40B4-BE49-F238E27FC236}">
                      <a16:creationId xmlns:a16="http://schemas.microsoft.com/office/drawing/2014/main" id="{FB2B93F5-4200-4CB9-A4B3-8F9747BFA5C8}"/>
                    </a:ext>
                  </a:extLst>
                </p14:cNvPr>
                <p14:cNvContentPartPr/>
                <p14:nvPr/>
              </p14:nvContentPartPr>
              <p14:xfrm>
                <a:off x="9642120" y="4858500"/>
                <a:ext cx="128880" cy="22680"/>
              </p14:xfrm>
            </p:contentPart>
          </mc:Choice>
          <mc:Fallback xmlns="">
            <p:pic>
              <p:nvPicPr>
                <p:cNvPr id="24" name="Tinta 23">
                  <a:extLst>
                    <a:ext uri="{FF2B5EF4-FFF2-40B4-BE49-F238E27FC236}">
                      <a16:creationId xmlns:a16="http://schemas.microsoft.com/office/drawing/2014/main" id="{FB2B93F5-4200-4CB9-A4B3-8F9747BFA5C8}"/>
                    </a:ext>
                  </a:extLst>
                </p:cNvPr>
                <p:cNvPicPr/>
                <p:nvPr/>
              </p:nvPicPr>
              <p:blipFill>
                <a:blip r:embed="rId58"/>
                <a:stretch>
                  <a:fillRect/>
                </a:stretch>
              </p:blipFill>
              <p:spPr>
                <a:xfrm>
                  <a:off x="9637800" y="4854180"/>
                  <a:ext cx="137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Tinta 40">
                  <a:extLst>
                    <a:ext uri="{FF2B5EF4-FFF2-40B4-BE49-F238E27FC236}">
                      <a16:creationId xmlns:a16="http://schemas.microsoft.com/office/drawing/2014/main" id="{A219211E-8577-40DA-B033-B48DBFC2238B}"/>
                    </a:ext>
                  </a:extLst>
                </p14:cNvPr>
                <p14:cNvContentPartPr/>
                <p14:nvPr/>
              </p14:nvContentPartPr>
              <p14:xfrm>
                <a:off x="9753720" y="4751220"/>
                <a:ext cx="52560" cy="11880"/>
              </p14:xfrm>
            </p:contentPart>
          </mc:Choice>
          <mc:Fallback xmlns="">
            <p:pic>
              <p:nvPicPr>
                <p:cNvPr id="41" name="Tinta 40">
                  <a:extLst>
                    <a:ext uri="{FF2B5EF4-FFF2-40B4-BE49-F238E27FC236}">
                      <a16:creationId xmlns:a16="http://schemas.microsoft.com/office/drawing/2014/main" id="{A219211E-8577-40DA-B033-B48DBFC2238B}"/>
                    </a:ext>
                  </a:extLst>
                </p:cNvPr>
                <p:cNvPicPr/>
                <p:nvPr/>
              </p:nvPicPr>
              <p:blipFill>
                <a:blip r:embed="rId60"/>
                <a:stretch>
                  <a:fillRect/>
                </a:stretch>
              </p:blipFill>
              <p:spPr>
                <a:xfrm>
                  <a:off x="9749400" y="4746900"/>
                  <a:ext cx="61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Tinta 42">
                  <a:extLst>
                    <a:ext uri="{FF2B5EF4-FFF2-40B4-BE49-F238E27FC236}">
                      <a16:creationId xmlns:a16="http://schemas.microsoft.com/office/drawing/2014/main" id="{DB510E52-AC93-42A9-93C8-6A23FFE179C8}"/>
                    </a:ext>
                  </a:extLst>
                </p14:cNvPr>
                <p14:cNvContentPartPr/>
                <p14:nvPr/>
              </p14:nvContentPartPr>
              <p14:xfrm>
                <a:off x="9911760" y="4542780"/>
                <a:ext cx="1080" cy="360"/>
              </p14:xfrm>
            </p:contentPart>
          </mc:Choice>
          <mc:Fallback xmlns="">
            <p:pic>
              <p:nvPicPr>
                <p:cNvPr id="43" name="Tinta 42">
                  <a:extLst>
                    <a:ext uri="{FF2B5EF4-FFF2-40B4-BE49-F238E27FC236}">
                      <a16:creationId xmlns:a16="http://schemas.microsoft.com/office/drawing/2014/main" id="{DB510E52-AC93-42A9-93C8-6A23FFE179C8}"/>
                    </a:ext>
                  </a:extLst>
                </p:cNvPr>
                <p:cNvPicPr/>
                <p:nvPr/>
              </p:nvPicPr>
              <p:blipFill>
                <a:blip r:embed="rId62"/>
                <a:stretch>
                  <a:fillRect/>
                </a:stretch>
              </p:blipFill>
              <p:spPr>
                <a:xfrm>
                  <a:off x="9907440" y="4538460"/>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Tinta 43">
                  <a:extLst>
                    <a:ext uri="{FF2B5EF4-FFF2-40B4-BE49-F238E27FC236}">
                      <a16:creationId xmlns:a16="http://schemas.microsoft.com/office/drawing/2014/main" id="{A69BAA56-6C94-40D4-92AE-A6C877A6074D}"/>
                    </a:ext>
                  </a:extLst>
                </p14:cNvPr>
                <p14:cNvContentPartPr/>
                <p14:nvPr/>
              </p14:nvContentPartPr>
              <p14:xfrm>
                <a:off x="9863160" y="4542780"/>
                <a:ext cx="64080" cy="134280"/>
              </p14:xfrm>
            </p:contentPart>
          </mc:Choice>
          <mc:Fallback xmlns="">
            <p:pic>
              <p:nvPicPr>
                <p:cNvPr id="44" name="Tinta 43">
                  <a:extLst>
                    <a:ext uri="{FF2B5EF4-FFF2-40B4-BE49-F238E27FC236}">
                      <a16:creationId xmlns:a16="http://schemas.microsoft.com/office/drawing/2014/main" id="{A69BAA56-6C94-40D4-92AE-A6C877A6074D}"/>
                    </a:ext>
                  </a:extLst>
                </p:cNvPr>
                <p:cNvPicPr/>
                <p:nvPr/>
              </p:nvPicPr>
              <p:blipFill>
                <a:blip r:embed="rId64"/>
                <a:stretch>
                  <a:fillRect/>
                </a:stretch>
              </p:blipFill>
              <p:spPr>
                <a:xfrm>
                  <a:off x="9858840" y="4538460"/>
                  <a:ext cx="72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Tinta 44">
                  <a:extLst>
                    <a:ext uri="{FF2B5EF4-FFF2-40B4-BE49-F238E27FC236}">
                      <a16:creationId xmlns:a16="http://schemas.microsoft.com/office/drawing/2014/main" id="{37F41019-75CB-4283-9325-39A53311A010}"/>
                    </a:ext>
                  </a:extLst>
                </p14:cNvPr>
                <p14:cNvContentPartPr/>
                <p14:nvPr/>
              </p14:nvContentPartPr>
              <p14:xfrm>
                <a:off x="9996000" y="4543860"/>
                <a:ext cx="61560" cy="121680"/>
              </p14:xfrm>
            </p:contentPart>
          </mc:Choice>
          <mc:Fallback xmlns="">
            <p:pic>
              <p:nvPicPr>
                <p:cNvPr id="45" name="Tinta 44">
                  <a:extLst>
                    <a:ext uri="{FF2B5EF4-FFF2-40B4-BE49-F238E27FC236}">
                      <a16:creationId xmlns:a16="http://schemas.microsoft.com/office/drawing/2014/main" id="{37F41019-75CB-4283-9325-39A53311A010}"/>
                    </a:ext>
                  </a:extLst>
                </p:cNvPr>
                <p:cNvPicPr/>
                <p:nvPr/>
              </p:nvPicPr>
              <p:blipFill>
                <a:blip r:embed="rId66"/>
                <a:stretch>
                  <a:fillRect/>
                </a:stretch>
              </p:blipFill>
              <p:spPr>
                <a:xfrm>
                  <a:off x="9991680" y="4539540"/>
                  <a:ext cx="70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Tinta 45">
                  <a:extLst>
                    <a:ext uri="{FF2B5EF4-FFF2-40B4-BE49-F238E27FC236}">
                      <a16:creationId xmlns:a16="http://schemas.microsoft.com/office/drawing/2014/main" id="{ABBC230B-6AE0-44CC-811C-36FC4610FA03}"/>
                    </a:ext>
                  </a:extLst>
                </p14:cNvPr>
                <p14:cNvContentPartPr/>
                <p14:nvPr/>
              </p14:nvContentPartPr>
              <p14:xfrm>
                <a:off x="7768680" y="4554300"/>
                <a:ext cx="73440" cy="108000"/>
              </p14:xfrm>
            </p:contentPart>
          </mc:Choice>
          <mc:Fallback xmlns="">
            <p:pic>
              <p:nvPicPr>
                <p:cNvPr id="46" name="Tinta 45">
                  <a:extLst>
                    <a:ext uri="{FF2B5EF4-FFF2-40B4-BE49-F238E27FC236}">
                      <a16:creationId xmlns:a16="http://schemas.microsoft.com/office/drawing/2014/main" id="{ABBC230B-6AE0-44CC-811C-36FC4610FA03}"/>
                    </a:ext>
                  </a:extLst>
                </p:cNvPr>
                <p:cNvPicPr/>
                <p:nvPr/>
              </p:nvPicPr>
              <p:blipFill>
                <a:blip r:embed="rId68"/>
                <a:stretch>
                  <a:fillRect/>
                </a:stretch>
              </p:blipFill>
              <p:spPr>
                <a:xfrm>
                  <a:off x="7764360" y="4549980"/>
                  <a:ext cx="82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Tinta 46">
                  <a:extLst>
                    <a:ext uri="{FF2B5EF4-FFF2-40B4-BE49-F238E27FC236}">
                      <a16:creationId xmlns:a16="http://schemas.microsoft.com/office/drawing/2014/main" id="{55ADB9F9-AA67-413B-AFE9-FFA3FD84D8B0}"/>
                    </a:ext>
                  </a:extLst>
                </p14:cNvPr>
                <p14:cNvContentPartPr/>
                <p14:nvPr/>
              </p14:nvContentPartPr>
              <p14:xfrm>
                <a:off x="7901160" y="4533780"/>
                <a:ext cx="84960" cy="148680"/>
              </p14:xfrm>
            </p:contentPart>
          </mc:Choice>
          <mc:Fallback xmlns="">
            <p:pic>
              <p:nvPicPr>
                <p:cNvPr id="47" name="Tinta 46">
                  <a:extLst>
                    <a:ext uri="{FF2B5EF4-FFF2-40B4-BE49-F238E27FC236}">
                      <a16:creationId xmlns:a16="http://schemas.microsoft.com/office/drawing/2014/main" id="{55ADB9F9-AA67-413B-AFE9-FFA3FD84D8B0}"/>
                    </a:ext>
                  </a:extLst>
                </p:cNvPr>
                <p:cNvPicPr/>
                <p:nvPr/>
              </p:nvPicPr>
              <p:blipFill>
                <a:blip r:embed="rId70"/>
                <a:stretch>
                  <a:fillRect/>
                </a:stretch>
              </p:blipFill>
              <p:spPr>
                <a:xfrm>
                  <a:off x="7896840" y="4529460"/>
                  <a:ext cx="93600" cy="157320"/>
                </a:xfrm>
                <a:prstGeom prst="rect">
                  <a:avLst/>
                </a:prstGeom>
              </p:spPr>
            </p:pic>
          </mc:Fallback>
        </mc:AlternateContent>
      </p:grpSp>
      <p:grpSp>
        <p:nvGrpSpPr>
          <p:cNvPr id="171" name="Agrupar 170">
            <a:extLst>
              <a:ext uri="{FF2B5EF4-FFF2-40B4-BE49-F238E27FC236}">
                <a16:creationId xmlns:a16="http://schemas.microsoft.com/office/drawing/2014/main" id="{E19D903D-9C0C-4E21-A49D-C60D14D43FA7}"/>
              </a:ext>
            </a:extLst>
          </p:cNvPr>
          <p:cNvGrpSpPr/>
          <p:nvPr/>
        </p:nvGrpSpPr>
        <p:grpSpPr>
          <a:xfrm>
            <a:off x="7662480" y="5122740"/>
            <a:ext cx="4515120" cy="1676520"/>
            <a:chOff x="7662480" y="5122740"/>
            <a:chExt cx="4515120" cy="1676520"/>
          </a:xfrm>
        </p:grpSpPr>
        <mc:AlternateContent xmlns:mc="http://schemas.openxmlformats.org/markup-compatibility/2006" xmlns:p14="http://schemas.microsoft.com/office/powerpoint/2010/main">
          <mc:Choice Requires="p14">
            <p:contentPart p14:bwMode="auto" r:id="rId71">
              <p14:nvContentPartPr>
                <p14:cNvPr id="54" name="Tinta 53">
                  <a:extLst>
                    <a:ext uri="{FF2B5EF4-FFF2-40B4-BE49-F238E27FC236}">
                      <a16:creationId xmlns:a16="http://schemas.microsoft.com/office/drawing/2014/main" id="{26E782FC-6D18-4204-A7F0-AF05EC1D39F4}"/>
                    </a:ext>
                  </a:extLst>
                </p14:cNvPr>
                <p14:cNvContentPartPr/>
                <p14:nvPr/>
              </p14:nvContentPartPr>
              <p14:xfrm>
                <a:off x="8084400" y="6487140"/>
                <a:ext cx="90360" cy="360"/>
              </p14:xfrm>
            </p:contentPart>
          </mc:Choice>
          <mc:Fallback xmlns="">
            <p:pic>
              <p:nvPicPr>
                <p:cNvPr id="54" name="Tinta 53">
                  <a:extLst>
                    <a:ext uri="{FF2B5EF4-FFF2-40B4-BE49-F238E27FC236}">
                      <a16:creationId xmlns:a16="http://schemas.microsoft.com/office/drawing/2014/main" id="{26E782FC-6D18-4204-A7F0-AF05EC1D39F4}"/>
                    </a:ext>
                  </a:extLst>
                </p:cNvPr>
                <p:cNvPicPr/>
                <p:nvPr/>
              </p:nvPicPr>
              <p:blipFill>
                <a:blip r:embed="rId72"/>
                <a:stretch>
                  <a:fillRect/>
                </a:stretch>
              </p:blipFill>
              <p:spPr>
                <a:xfrm>
                  <a:off x="8080080" y="6482820"/>
                  <a:ext cx="9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Tinta 54">
                  <a:extLst>
                    <a:ext uri="{FF2B5EF4-FFF2-40B4-BE49-F238E27FC236}">
                      <a16:creationId xmlns:a16="http://schemas.microsoft.com/office/drawing/2014/main" id="{1DC423A6-E674-416A-A8D3-CC8E4B22DC67}"/>
                    </a:ext>
                  </a:extLst>
                </p14:cNvPr>
                <p14:cNvContentPartPr/>
                <p14:nvPr/>
              </p14:nvContentPartPr>
              <p14:xfrm>
                <a:off x="8133000" y="6541140"/>
                <a:ext cx="42120" cy="2880"/>
              </p14:xfrm>
            </p:contentPart>
          </mc:Choice>
          <mc:Fallback xmlns="">
            <p:pic>
              <p:nvPicPr>
                <p:cNvPr id="55" name="Tinta 54">
                  <a:extLst>
                    <a:ext uri="{FF2B5EF4-FFF2-40B4-BE49-F238E27FC236}">
                      <a16:creationId xmlns:a16="http://schemas.microsoft.com/office/drawing/2014/main" id="{1DC423A6-E674-416A-A8D3-CC8E4B22DC67}"/>
                    </a:ext>
                  </a:extLst>
                </p:cNvPr>
                <p:cNvPicPr/>
                <p:nvPr/>
              </p:nvPicPr>
              <p:blipFill>
                <a:blip r:embed="rId74"/>
                <a:stretch>
                  <a:fillRect/>
                </a:stretch>
              </p:blipFill>
              <p:spPr>
                <a:xfrm>
                  <a:off x="8128680" y="6536820"/>
                  <a:ext cx="507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Tinta 50">
                  <a:extLst>
                    <a:ext uri="{FF2B5EF4-FFF2-40B4-BE49-F238E27FC236}">
                      <a16:creationId xmlns:a16="http://schemas.microsoft.com/office/drawing/2014/main" id="{A347AB92-D7C9-4586-9148-B38BE4A158EF}"/>
                    </a:ext>
                  </a:extLst>
                </p14:cNvPr>
                <p14:cNvContentPartPr/>
                <p14:nvPr/>
              </p14:nvContentPartPr>
              <p14:xfrm>
                <a:off x="8232720" y="6158460"/>
                <a:ext cx="1795680" cy="74160"/>
              </p14:xfrm>
            </p:contentPart>
          </mc:Choice>
          <mc:Fallback xmlns="">
            <p:pic>
              <p:nvPicPr>
                <p:cNvPr id="51" name="Tinta 50">
                  <a:extLst>
                    <a:ext uri="{FF2B5EF4-FFF2-40B4-BE49-F238E27FC236}">
                      <a16:creationId xmlns:a16="http://schemas.microsoft.com/office/drawing/2014/main" id="{A347AB92-D7C9-4586-9148-B38BE4A158EF}"/>
                    </a:ext>
                  </a:extLst>
                </p:cNvPr>
                <p:cNvPicPr/>
                <p:nvPr/>
              </p:nvPicPr>
              <p:blipFill>
                <a:blip r:embed="rId76"/>
                <a:stretch>
                  <a:fillRect/>
                </a:stretch>
              </p:blipFill>
              <p:spPr>
                <a:xfrm>
                  <a:off x="8228400" y="6154140"/>
                  <a:ext cx="1804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Tinta 51">
                  <a:extLst>
                    <a:ext uri="{FF2B5EF4-FFF2-40B4-BE49-F238E27FC236}">
                      <a16:creationId xmlns:a16="http://schemas.microsoft.com/office/drawing/2014/main" id="{4DE50798-BA81-473F-9758-8259DDD0FD96}"/>
                    </a:ext>
                  </a:extLst>
                </p14:cNvPr>
                <p14:cNvContentPartPr/>
                <p14:nvPr/>
              </p14:nvContentPartPr>
              <p14:xfrm>
                <a:off x="8141280" y="6214260"/>
                <a:ext cx="131400" cy="200520"/>
              </p14:xfrm>
            </p:contentPart>
          </mc:Choice>
          <mc:Fallback xmlns="">
            <p:pic>
              <p:nvPicPr>
                <p:cNvPr id="52" name="Tinta 51">
                  <a:extLst>
                    <a:ext uri="{FF2B5EF4-FFF2-40B4-BE49-F238E27FC236}">
                      <a16:creationId xmlns:a16="http://schemas.microsoft.com/office/drawing/2014/main" id="{4DE50798-BA81-473F-9758-8259DDD0FD96}"/>
                    </a:ext>
                  </a:extLst>
                </p:cNvPr>
                <p:cNvPicPr/>
                <p:nvPr/>
              </p:nvPicPr>
              <p:blipFill>
                <a:blip r:embed="rId78"/>
                <a:stretch>
                  <a:fillRect/>
                </a:stretch>
              </p:blipFill>
              <p:spPr>
                <a:xfrm>
                  <a:off x="8136960" y="6209940"/>
                  <a:ext cx="1400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Tinta 52">
                  <a:extLst>
                    <a:ext uri="{FF2B5EF4-FFF2-40B4-BE49-F238E27FC236}">
                      <a16:creationId xmlns:a16="http://schemas.microsoft.com/office/drawing/2014/main" id="{59AE5F6C-AEBD-4488-93F6-629AF57F83CE}"/>
                    </a:ext>
                  </a:extLst>
                </p14:cNvPr>
                <p14:cNvContentPartPr/>
                <p14:nvPr/>
              </p14:nvContentPartPr>
              <p14:xfrm>
                <a:off x="8046960" y="6400020"/>
                <a:ext cx="141120" cy="14760"/>
              </p14:xfrm>
            </p:contentPart>
          </mc:Choice>
          <mc:Fallback xmlns="">
            <p:pic>
              <p:nvPicPr>
                <p:cNvPr id="53" name="Tinta 52">
                  <a:extLst>
                    <a:ext uri="{FF2B5EF4-FFF2-40B4-BE49-F238E27FC236}">
                      <a16:creationId xmlns:a16="http://schemas.microsoft.com/office/drawing/2014/main" id="{59AE5F6C-AEBD-4488-93F6-629AF57F83CE}"/>
                    </a:ext>
                  </a:extLst>
                </p:cNvPr>
                <p:cNvPicPr/>
                <p:nvPr/>
              </p:nvPicPr>
              <p:blipFill>
                <a:blip r:embed="rId80"/>
                <a:stretch>
                  <a:fillRect/>
                </a:stretch>
              </p:blipFill>
              <p:spPr>
                <a:xfrm>
                  <a:off x="8042640" y="6395700"/>
                  <a:ext cx="149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Tinta 48">
                  <a:extLst>
                    <a:ext uri="{FF2B5EF4-FFF2-40B4-BE49-F238E27FC236}">
                      <a16:creationId xmlns:a16="http://schemas.microsoft.com/office/drawing/2014/main" id="{DA946395-096C-4B07-B941-932A6987C394}"/>
                    </a:ext>
                  </a:extLst>
                </p14:cNvPr>
                <p14:cNvContentPartPr/>
                <p14:nvPr/>
              </p14:nvContentPartPr>
              <p14:xfrm>
                <a:off x="8123280" y="5560140"/>
                <a:ext cx="1756800" cy="75960"/>
              </p14:xfrm>
            </p:contentPart>
          </mc:Choice>
          <mc:Fallback xmlns="">
            <p:pic>
              <p:nvPicPr>
                <p:cNvPr id="49" name="Tinta 48">
                  <a:extLst>
                    <a:ext uri="{FF2B5EF4-FFF2-40B4-BE49-F238E27FC236}">
                      <a16:creationId xmlns:a16="http://schemas.microsoft.com/office/drawing/2014/main" id="{DA946395-096C-4B07-B941-932A6987C394}"/>
                    </a:ext>
                  </a:extLst>
                </p:cNvPr>
                <p:cNvPicPr/>
                <p:nvPr/>
              </p:nvPicPr>
              <p:blipFill>
                <a:blip r:embed="rId82"/>
                <a:stretch>
                  <a:fillRect/>
                </a:stretch>
              </p:blipFill>
              <p:spPr>
                <a:xfrm>
                  <a:off x="8118960" y="5555820"/>
                  <a:ext cx="1765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Tinta 49">
                  <a:extLst>
                    <a:ext uri="{FF2B5EF4-FFF2-40B4-BE49-F238E27FC236}">
                      <a16:creationId xmlns:a16="http://schemas.microsoft.com/office/drawing/2014/main" id="{659538AC-C29E-4E25-A9DF-11B8467AD9D1}"/>
                    </a:ext>
                  </a:extLst>
                </p14:cNvPr>
                <p14:cNvContentPartPr/>
                <p14:nvPr/>
              </p14:nvContentPartPr>
              <p14:xfrm>
                <a:off x="8145600" y="5835180"/>
                <a:ext cx="1849680" cy="148320"/>
              </p14:xfrm>
            </p:contentPart>
          </mc:Choice>
          <mc:Fallback xmlns="">
            <p:pic>
              <p:nvPicPr>
                <p:cNvPr id="50" name="Tinta 49">
                  <a:extLst>
                    <a:ext uri="{FF2B5EF4-FFF2-40B4-BE49-F238E27FC236}">
                      <a16:creationId xmlns:a16="http://schemas.microsoft.com/office/drawing/2014/main" id="{659538AC-C29E-4E25-A9DF-11B8467AD9D1}"/>
                    </a:ext>
                  </a:extLst>
                </p:cNvPr>
                <p:cNvPicPr/>
                <p:nvPr/>
              </p:nvPicPr>
              <p:blipFill>
                <a:blip r:embed="rId84"/>
                <a:stretch>
                  <a:fillRect/>
                </a:stretch>
              </p:blipFill>
              <p:spPr>
                <a:xfrm>
                  <a:off x="8141280" y="5830860"/>
                  <a:ext cx="1858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Tinta 57">
                  <a:extLst>
                    <a:ext uri="{FF2B5EF4-FFF2-40B4-BE49-F238E27FC236}">
                      <a16:creationId xmlns:a16="http://schemas.microsoft.com/office/drawing/2014/main" id="{59519388-14FA-466F-B890-2FF15D3FD8CD}"/>
                    </a:ext>
                  </a:extLst>
                </p14:cNvPr>
                <p14:cNvContentPartPr/>
                <p14:nvPr/>
              </p14:nvContentPartPr>
              <p14:xfrm>
                <a:off x="7662480" y="5537460"/>
                <a:ext cx="105840" cy="16560"/>
              </p14:xfrm>
            </p:contentPart>
          </mc:Choice>
          <mc:Fallback xmlns="">
            <p:pic>
              <p:nvPicPr>
                <p:cNvPr id="58" name="Tinta 57">
                  <a:extLst>
                    <a:ext uri="{FF2B5EF4-FFF2-40B4-BE49-F238E27FC236}">
                      <a16:creationId xmlns:a16="http://schemas.microsoft.com/office/drawing/2014/main" id="{59519388-14FA-466F-B890-2FF15D3FD8CD}"/>
                    </a:ext>
                  </a:extLst>
                </p:cNvPr>
                <p:cNvPicPr/>
                <p:nvPr/>
              </p:nvPicPr>
              <p:blipFill>
                <a:blip r:embed="rId86"/>
                <a:stretch>
                  <a:fillRect/>
                </a:stretch>
              </p:blipFill>
              <p:spPr>
                <a:xfrm>
                  <a:off x="7658160" y="5533140"/>
                  <a:ext cx="114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Tinta 58">
                  <a:extLst>
                    <a:ext uri="{FF2B5EF4-FFF2-40B4-BE49-F238E27FC236}">
                      <a16:creationId xmlns:a16="http://schemas.microsoft.com/office/drawing/2014/main" id="{A8D8E4C3-7C8D-495D-B6BA-B80F6541B715}"/>
                    </a:ext>
                  </a:extLst>
                </p14:cNvPr>
                <p14:cNvContentPartPr/>
                <p14:nvPr/>
              </p14:nvContentPartPr>
              <p14:xfrm>
                <a:off x="7713240" y="5475900"/>
                <a:ext cx="15480" cy="128520"/>
              </p14:xfrm>
            </p:contentPart>
          </mc:Choice>
          <mc:Fallback xmlns="">
            <p:pic>
              <p:nvPicPr>
                <p:cNvPr id="59" name="Tinta 58">
                  <a:extLst>
                    <a:ext uri="{FF2B5EF4-FFF2-40B4-BE49-F238E27FC236}">
                      <a16:creationId xmlns:a16="http://schemas.microsoft.com/office/drawing/2014/main" id="{A8D8E4C3-7C8D-495D-B6BA-B80F6541B715}"/>
                    </a:ext>
                  </a:extLst>
                </p:cNvPr>
                <p:cNvPicPr/>
                <p:nvPr/>
              </p:nvPicPr>
              <p:blipFill>
                <a:blip r:embed="rId88"/>
                <a:stretch>
                  <a:fillRect/>
                </a:stretch>
              </p:blipFill>
              <p:spPr>
                <a:xfrm>
                  <a:off x="7708920" y="5471580"/>
                  <a:ext cx="24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Tinta 59">
                  <a:extLst>
                    <a:ext uri="{FF2B5EF4-FFF2-40B4-BE49-F238E27FC236}">
                      <a16:creationId xmlns:a16="http://schemas.microsoft.com/office/drawing/2014/main" id="{247A64AF-8540-48C8-9120-6876F1242B2D}"/>
                    </a:ext>
                  </a:extLst>
                </p14:cNvPr>
                <p14:cNvContentPartPr/>
                <p14:nvPr/>
              </p14:nvContentPartPr>
              <p14:xfrm>
                <a:off x="7829520" y="5436300"/>
                <a:ext cx="121320" cy="187920"/>
              </p14:xfrm>
            </p:contentPart>
          </mc:Choice>
          <mc:Fallback xmlns="">
            <p:pic>
              <p:nvPicPr>
                <p:cNvPr id="60" name="Tinta 59">
                  <a:extLst>
                    <a:ext uri="{FF2B5EF4-FFF2-40B4-BE49-F238E27FC236}">
                      <a16:creationId xmlns:a16="http://schemas.microsoft.com/office/drawing/2014/main" id="{247A64AF-8540-48C8-9120-6876F1242B2D}"/>
                    </a:ext>
                  </a:extLst>
                </p:cNvPr>
                <p:cNvPicPr/>
                <p:nvPr/>
              </p:nvPicPr>
              <p:blipFill>
                <a:blip r:embed="rId90"/>
                <a:stretch>
                  <a:fillRect/>
                </a:stretch>
              </p:blipFill>
              <p:spPr>
                <a:xfrm>
                  <a:off x="7825200" y="5431980"/>
                  <a:ext cx="129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Tinta 61">
                  <a:extLst>
                    <a:ext uri="{FF2B5EF4-FFF2-40B4-BE49-F238E27FC236}">
                      <a16:creationId xmlns:a16="http://schemas.microsoft.com/office/drawing/2014/main" id="{C03753BB-DC47-4D0D-A70B-675DB88CA906}"/>
                    </a:ext>
                  </a:extLst>
                </p14:cNvPr>
                <p14:cNvContentPartPr/>
                <p14:nvPr/>
              </p14:nvContentPartPr>
              <p14:xfrm>
                <a:off x="7714680" y="5987100"/>
                <a:ext cx="135000" cy="6480"/>
              </p14:xfrm>
            </p:contentPart>
          </mc:Choice>
          <mc:Fallback xmlns="">
            <p:pic>
              <p:nvPicPr>
                <p:cNvPr id="62" name="Tinta 61">
                  <a:extLst>
                    <a:ext uri="{FF2B5EF4-FFF2-40B4-BE49-F238E27FC236}">
                      <a16:creationId xmlns:a16="http://schemas.microsoft.com/office/drawing/2014/main" id="{C03753BB-DC47-4D0D-A70B-675DB88CA906}"/>
                    </a:ext>
                  </a:extLst>
                </p:cNvPr>
                <p:cNvPicPr/>
                <p:nvPr/>
              </p:nvPicPr>
              <p:blipFill>
                <a:blip r:embed="rId92"/>
                <a:stretch>
                  <a:fillRect/>
                </a:stretch>
              </p:blipFill>
              <p:spPr>
                <a:xfrm>
                  <a:off x="7710360" y="5982780"/>
                  <a:ext cx="1436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Tinta 62">
                  <a:extLst>
                    <a:ext uri="{FF2B5EF4-FFF2-40B4-BE49-F238E27FC236}">
                      <a16:creationId xmlns:a16="http://schemas.microsoft.com/office/drawing/2014/main" id="{3B5B7C49-98BE-405F-9C64-88F88B42C5EE}"/>
                    </a:ext>
                  </a:extLst>
                </p14:cNvPr>
                <p14:cNvContentPartPr/>
                <p14:nvPr/>
              </p14:nvContentPartPr>
              <p14:xfrm>
                <a:off x="7872720" y="5867220"/>
                <a:ext cx="102960" cy="169560"/>
              </p14:xfrm>
            </p:contentPart>
          </mc:Choice>
          <mc:Fallback xmlns="">
            <p:pic>
              <p:nvPicPr>
                <p:cNvPr id="63" name="Tinta 62">
                  <a:extLst>
                    <a:ext uri="{FF2B5EF4-FFF2-40B4-BE49-F238E27FC236}">
                      <a16:creationId xmlns:a16="http://schemas.microsoft.com/office/drawing/2014/main" id="{3B5B7C49-98BE-405F-9C64-88F88B42C5EE}"/>
                    </a:ext>
                  </a:extLst>
                </p:cNvPr>
                <p:cNvPicPr/>
                <p:nvPr/>
              </p:nvPicPr>
              <p:blipFill>
                <a:blip r:embed="rId94"/>
                <a:stretch>
                  <a:fillRect/>
                </a:stretch>
              </p:blipFill>
              <p:spPr>
                <a:xfrm>
                  <a:off x="7868400" y="5862900"/>
                  <a:ext cx="11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Tinta 64">
                  <a:extLst>
                    <a:ext uri="{FF2B5EF4-FFF2-40B4-BE49-F238E27FC236}">
                      <a16:creationId xmlns:a16="http://schemas.microsoft.com/office/drawing/2014/main" id="{B24A7A12-27F0-4148-89BD-890D809706A7}"/>
                    </a:ext>
                  </a:extLst>
                </p14:cNvPr>
                <p14:cNvContentPartPr/>
                <p14:nvPr/>
              </p14:nvContentPartPr>
              <p14:xfrm>
                <a:off x="10026600" y="5613060"/>
                <a:ext cx="360" cy="360"/>
              </p14:xfrm>
            </p:contentPart>
          </mc:Choice>
          <mc:Fallback xmlns="">
            <p:pic>
              <p:nvPicPr>
                <p:cNvPr id="65" name="Tinta 64">
                  <a:extLst>
                    <a:ext uri="{FF2B5EF4-FFF2-40B4-BE49-F238E27FC236}">
                      <a16:creationId xmlns:a16="http://schemas.microsoft.com/office/drawing/2014/main" id="{B24A7A12-27F0-4148-89BD-890D809706A7}"/>
                    </a:ext>
                  </a:extLst>
                </p:cNvPr>
                <p:cNvPicPr/>
                <p:nvPr/>
              </p:nvPicPr>
              <p:blipFill>
                <a:blip r:embed="rId96"/>
                <a:stretch>
                  <a:fillRect/>
                </a:stretch>
              </p:blipFill>
              <p:spPr>
                <a:xfrm>
                  <a:off x="10022280" y="56087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Tinta 65">
                  <a:extLst>
                    <a:ext uri="{FF2B5EF4-FFF2-40B4-BE49-F238E27FC236}">
                      <a16:creationId xmlns:a16="http://schemas.microsoft.com/office/drawing/2014/main" id="{AB2639F5-81AA-48D9-A16B-2F6A76E0C7BA}"/>
                    </a:ext>
                  </a:extLst>
                </p14:cNvPr>
                <p14:cNvContentPartPr/>
                <p14:nvPr/>
              </p14:nvContentPartPr>
              <p14:xfrm>
                <a:off x="10191480" y="5218140"/>
                <a:ext cx="115920" cy="182520"/>
              </p14:xfrm>
            </p:contentPart>
          </mc:Choice>
          <mc:Fallback xmlns="">
            <p:pic>
              <p:nvPicPr>
                <p:cNvPr id="66" name="Tinta 65">
                  <a:extLst>
                    <a:ext uri="{FF2B5EF4-FFF2-40B4-BE49-F238E27FC236}">
                      <a16:creationId xmlns:a16="http://schemas.microsoft.com/office/drawing/2014/main" id="{AB2639F5-81AA-48D9-A16B-2F6A76E0C7BA}"/>
                    </a:ext>
                  </a:extLst>
                </p:cNvPr>
                <p:cNvPicPr/>
                <p:nvPr/>
              </p:nvPicPr>
              <p:blipFill>
                <a:blip r:embed="rId98"/>
                <a:stretch>
                  <a:fillRect/>
                </a:stretch>
              </p:blipFill>
              <p:spPr>
                <a:xfrm>
                  <a:off x="10187160" y="5213820"/>
                  <a:ext cx="124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Tinta 66">
                  <a:extLst>
                    <a:ext uri="{FF2B5EF4-FFF2-40B4-BE49-F238E27FC236}">
                      <a16:creationId xmlns:a16="http://schemas.microsoft.com/office/drawing/2014/main" id="{F54E7F93-84B0-4756-A69E-CDE300CD1760}"/>
                    </a:ext>
                  </a:extLst>
                </p14:cNvPr>
                <p14:cNvContentPartPr/>
                <p14:nvPr/>
              </p14:nvContentPartPr>
              <p14:xfrm>
                <a:off x="10352400" y="5287620"/>
                <a:ext cx="57960" cy="8280"/>
              </p14:xfrm>
            </p:contentPart>
          </mc:Choice>
          <mc:Fallback xmlns="">
            <p:pic>
              <p:nvPicPr>
                <p:cNvPr id="67" name="Tinta 66">
                  <a:extLst>
                    <a:ext uri="{FF2B5EF4-FFF2-40B4-BE49-F238E27FC236}">
                      <a16:creationId xmlns:a16="http://schemas.microsoft.com/office/drawing/2014/main" id="{F54E7F93-84B0-4756-A69E-CDE300CD1760}"/>
                    </a:ext>
                  </a:extLst>
                </p:cNvPr>
                <p:cNvPicPr/>
                <p:nvPr/>
              </p:nvPicPr>
              <p:blipFill>
                <a:blip r:embed="rId100"/>
                <a:stretch>
                  <a:fillRect/>
                </a:stretch>
              </p:blipFill>
              <p:spPr>
                <a:xfrm>
                  <a:off x="10348080" y="5283300"/>
                  <a:ext cx="66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Tinta 67">
                  <a:extLst>
                    <a:ext uri="{FF2B5EF4-FFF2-40B4-BE49-F238E27FC236}">
                      <a16:creationId xmlns:a16="http://schemas.microsoft.com/office/drawing/2014/main" id="{6C420469-10FA-43C1-BC7C-2C68C811EEE9}"/>
                    </a:ext>
                  </a:extLst>
                </p14:cNvPr>
                <p14:cNvContentPartPr/>
                <p14:nvPr/>
              </p14:nvContentPartPr>
              <p14:xfrm>
                <a:off x="10516200" y="5157300"/>
                <a:ext cx="58320" cy="243720"/>
              </p14:xfrm>
            </p:contentPart>
          </mc:Choice>
          <mc:Fallback xmlns="">
            <p:pic>
              <p:nvPicPr>
                <p:cNvPr id="68" name="Tinta 67">
                  <a:extLst>
                    <a:ext uri="{FF2B5EF4-FFF2-40B4-BE49-F238E27FC236}">
                      <a16:creationId xmlns:a16="http://schemas.microsoft.com/office/drawing/2014/main" id="{6C420469-10FA-43C1-BC7C-2C68C811EEE9}"/>
                    </a:ext>
                  </a:extLst>
                </p:cNvPr>
                <p:cNvPicPr/>
                <p:nvPr/>
              </p:nvPicPr>
              <p:blipFill>
                <a:blip r:embed="rId102"/>
                <a:stretch>
                  <a:fillRect/>
                </a:stretch>
              </p:blipFill>
              <p:spPr>
                <a:xfrm>
                  <a:off x="10511880" y="5152980"/>
                  <a:ext cx="66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Tinta 68">
                  <a:extLst>
                    <a:ext uri="{FF2B5EF4-FFF2-40B4-BE49-F238E27FC236}">
                      <a16:creationId xmlns:a16="http://schemas.microsoft.com/office/drawing/2014/main" id="{9F14C8CE-8F0C-4174-9099-5DCEA8B1CB3D}"/>
                    </a:ext>
                  </a:extLst>
                </p14:cNvPr>
                <p14:cNvContentPartPr/>
                <p14:nvPr/>
              </p14:nvContentPartPr>
              <p14:xfrm>
                <a:off x="10596480" y="5259900"/>
                <a:ext cx="82080" cy="23040"/>
              </p14:xfrm>
            </p:contentPart>
          </mc:Choice>
          <mc:Fallback xmlns="">
            <p:pic>
              <p:nvPicPr>
                <p:cNvPr id="69" name="Tinta 68">
                  <a:extLst>
                    <a:ext uri="{FF2B5EF4-FFF2-40B4-BE49-F238E27FC236}">
                      <a16:creationId xmlns:a16="http://schemas.microsoft.com/office/drawing/2014/main" id="{9F14C8CE-8F0C-4174-9099-5DCEA8B1CB3D}"/>
                    </a:ext>
                  </a:extLst>
                </p:cNvPr>
                <p:cNvPicPr/>
                <p:nvPr/>
              </p:nvPicPr>
              <p:blipFill>
                <a:blip r:embed="rId104"/>
                <a:stretch>
                  <a:fillRect/>
                </a:stretch>
              </p:blipFill>
              <p:spPr>
                <a:xfrm>
                  <a:off x="10592160" y="5255580"/>
                  <a:ext cx="90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Tinta 69">
                  <a:extLst>
                    <a:ext uri="{FF2B5EF4-FFF2-40B4-BE49-F238E27FC236}">
                      <a16:creationId xmlns:a16="http://schemas.microsoft.com/office/drawing/2014/main" id="{C1EB04AA-7C3B-4CBB-8B6F-5136254F107A}"/>
                    </a:ext>
                  </a:extLst>
                </p14:cNvPr>
                <p14:cNvContentPartPr/>
                <p14:nvPr/>
              </p14:nvContentPartPr>
              <p14:xfrm>
                <a:off x="10722120" y="5176380"/>
                <a:ext cx="97560" cy="154800"/>
              </p14:xfrm>
            </p:contentPart>
          </mc:Choice>
          <mc:Fallback xmlns="">
            <p:pic>
              <p:nvPicPr>
                <p:cNvPr id="70" name="Tinta 69">
                  <a:extLst>
                    <a:ext uri="{FF2B5EF4-FFF2-40B4-BE49-F238E27FC236}">
                      <a16:creationId xmlns:a16="http://schemas.microsoft.com/office/drawing/2014/main" id="{C1EB04AA-7C3B-4CBB-8B6F-5136254F107A}"/>
                    </a:ext>
                  </a:extLst>
                </p:cNvPr>
                <p:cNvPicPr/>
                <p:nvPr/>
              </p:nvPicPr>
              <p:blipFill>
                <a:blip r:embed="rId106"/>
                <a:stretch>
                  <a:fillRect/>
                </a:stretch>
              </p:blipFill>
              <p:spPr>
                <a:xfrm>
                  <a:off x="10717800" y="5172060"/>
                  <a:ext cx="106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Tinta 70">
                  <a:extLst>
                    <a:ext uri="{FF2B5EF4-FFF2-40B4-BE49-F238E27FC236}">
                      <a16:creationId xmlns:a16="http://schemas.microsoft.com/office/drawing/2014/main" id="{DBD0039E-A881-4F3A-8C77-86848CB0AC1B}"/>
                    </a:ext>
                  </a:extLst>
                </p14:cNvPr>
                <p14:cNvContentPartPr/>
                <p14:nvPr/>
              </p14:nvContentPartPr>
              <p14:xfrm>
                <a:off x="10863960" y="5122740"/>
                <a:ext cx="60480" cy="276840"/>
              </p14:xfrm>
            </p:contentPart>
          </mc:Choice>
          <mc:Fallback xmlns="">
            <p:pic>
              <p:nvPicPr>
                <p:cNvPr id="71" name="Tinta 70">
                  <a:extLst>
                    <a:ext uri="{FF2B5EF4-FFF2-40B4-BE49-F238E27FC236}">
                      <a16:creationId xmlns:a16="http://schemas.microsoft.com/office/drawing/2014/main" id="{DBD0039E-A881-4F3A-8C77-86848CB0AC1B}"/>
                    </a:ext>
                  </a:extLst>
                </p:cNvPr>
                <p:cNvPicPr/>
                <p:nvPr/>
              </p:nvPicPr>
              <p:blipFill>
                <a:blip r:embed="rId108"/>
                <a:stretch>
                  <a:fillRect/>
                </a:stretch>
              </p:blipFill>
              <p:spPr>
                <a:xfrm>
                  <a:off x="10859640" y="5118420"/>
                  <a:ext cx="69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Tinta 71">
                  <a:extLst>
                    <a:ext uri="{FF2B5EF4-FFF2-40B4-BE49-F238E27FC236}">
                      <a16:creationId xmlns:a16="http://schemas.microsoft.com/office/drawing/2014/main" id="{1767BB5E-9C7B-4348-97C3-988D3C861D2A}"/>
                    </a:ext>
                  </a:extLst>
                </p14:cNvPr>
                <p14:cNvContentPartPr/>
                <p14:nvPr/>
              </p14:nvContentPartPr>
              <p14:xfrm>
                <a:off x="10976280" y="5224260"/>
                <a:ext cx="84240" cy="111960"/>
              </p14:xfrm>
            </p:contentPart>
          </mc:Choice>
          <mc:Fallback xmlns="">
            <p:pic>
              <p:nvPicPr>
                <p:cNvPr id="72" name="Tinta 71">
                  <a:extLst>
                    <a:ext uri="{FF2B5EF4-FFF2-40B4-BE49-F238E27FC236}">
                      <a16:creationId xmlns:a16="http://schemas.microsoft.com/office/drawing/2014/main" id="{1767BB5E-9C7B-4348-97C3-988D3C861D2A}"/>
                    </a:ext>
                  </a:extLst>
                </p:cNvPr>
                <p:cNvPicPr/>
                <p:nvPr/>
              </p:nvPicPr>
              <p:blipFill>
                <a:blip r:embed="rId110"/>
                <a:stretch>
                  <a:fillRect/>
                </a:stretch>
              </p:blipFill>
              <p:spPr>
                <a:xfrm>
                  <a:off x="10971960" y="5219940"/>
                  <a:ext cx="92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Tinta 72">
                  <a:extLst>
                    <a:ext uri="{FF2B5EF4-FFF2-40B4-BE49-F238E27FC236}">
                      <a16:creationId xmlns:a16="http://schemas.microsoft.com/office/drawing/2014/main" id="{75012C80-9B8C-4C83-8FB3-672563298893}"/>
                    </a:ext>
                  </a:extLst>
                </p14:cNvPr>
                <p14:cNvContentPartPr/>
                <p14:nvPr/>
              </p14:nvContentPartPr>
              <p14:xfrm>
                <a:off x="11124240" y="5178900"/>
                <a:ext cx="62640" cy="148680"/>
              </p14:xfrm>
            </p:contentPart>
          </mc:Choice>
          <mc:Fallback xmlns="">
            <p:pic>
              <p:nvPicPr>
                <p:cNvPr id="73" name="Tinta 72">
                  <a:extLst>
                    <a:ext uri="{FF2B5EF4-FFF2-40B4-BE49-F238E27FC236}">
                      <a16:creationId xmlns:a16="http://schemas.microsoft.com/office/drawing/2014/main" id="{75012C80-9B8C-4C83-8FB3-672563298893}"/>
                    </a:ext>
                  </a:extLst>
                </p:cNvPr>
                <p:cNvPicPr/>
                <p:nvPr/>
              </p:nvPicPr>
              <p:blipFill>
                <a:blip r:embed="rId112"/>
                <a:stretch>
                  <a:fillRect/>
                </a:stretch>
              </p:blipFill>
              <p:spPr>
                <a:xfrm>
                  <a:off x="11119920" y="5174580"/>
                  <a:ext cx="712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Tinta 73">
                  <a:extLst>
                    <a:ext uri="{FF2B5EF4-FFF2-40B4-BE49-F238E27FC236}">
                      <a16:creationId xmlns:a16="http://schemas.microsoft.com/office/drawing/2014/main" id="{7386FEE2-B13A-41D6-85C2-904EC16D241E}"/>
                    </a:ext>
                  </a:extLst>
                </p14:cNvPr>
                <p14:cNvContentPartPr/>
                <p14:nvPr/>
              </p14:nvContentPartPr>
              <p14:xfrm>
                <a:off x="11220720" y="5150460"/>
                <a:ext cx="63360" cy="171000"/>
              </p14:xfrm>
            </p:contentPart>
          </mc:Choice>
          <mc:Fallback xmlns="">
            <p:pic>
              <p:nvPicPr>
                <p:cNvPr id="74" name="Tinta 73">
                  <a:extLst>
                    <a:ext uri="{FF2B5EF4-FFF2-40B4-BE49-F238E27FC236}">
                      <a16:creationId xmlns:a16="http://schemas.microsoft.com/office/drawing/2014/main" id="{7386FEE2-B13A-41D6-85C2-904EC16D241E}"/>
                    </a:ext>
                  </a:extLst>
                </p:cNvPr>
                <p:cNvPicPr/>
                <p:nvPr/>
              </p:nvPicPr>
              <p:blipFill>
                <a:blip r:embed="rId114"/>
                <a:stretch>
                  <a:fillRect/>
                </a:stretch>
              </p:blipFill>
              <p:spPr>
                <a:xfrm>
                  <a:off x="11216400" y="5146140"/>
                  <a:ext cx="72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Tinta 75">
                  <a:extLst>
                    <a:ext uri="{FF2B5EF4-FFF2-40B4-BE49-F238E27FC236}">
                      <a16:creationId xmlns:a16="http://schemas.microsoft.com/office/drawing/2014/main" id="{3FB2F470-6CC2-4498-9023-ADA046D41BFA}"/>
                    </a:ext>
                  </a:extLst>
                </p14:cNvPr>
                <p14:cNvContentPartPr/>
                <p14:nvPr/>
              </p14:nvContentPartPr>
              <p14:xfrm>
                <a:off x="9979800" y="5548620"/>
                <a:ext cx="80280" cy="246600"/>
              </p14:xfrm>
            </p:contentPart>
          </mc:Choice>
          <mc:Fallback xmlns="">
            <p:pic>
              <p:nvPicPr>
                <p:cNvPr id="76" name="Tinta 75">
                  <a:extLst>
                    <a:ext uri="{FF2B5EF4-FFF2-40B4-BE49-F238E27FC236}">
                      <a16:creationId xmlns:a16="http://schemas.microsoft.com/office/drawing/2014/main" id="{3FB2F470-6CC2-4498-9023-ADA046D41BFA}"/>
                    </a:ext>
                  </a:extLst>
                </p:cNvPr>
                <p:cNvPicPr/>
                <p:nvPr/>
              </p:nvPicPr>
              <p:blipFill>
                <a:blip r:embed="rId116"/>
                <a:stretch>
                  <a:fillRect/>
                </a:stretch>
              </p:blipFill>
              <p:spPr>
                <a:xfrm>
                  <a:off x="9975480" y="5544300"/>
                  <a:ext cx="88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Tinta 76">
                  <a:extLst>
                    <a:ext uri="{FF2B5EF4-FFF2-40B4-BE49-F238E27FC236}">
                      <a16:creationId xmlns:a16="http://schemas.microsoft.com/office/drawing/2014/main" id="{42B83D59-6420-42B9-AF55-59709BC20822}"/>
                    </a:ext>
                  </a:extLst>
                </p14:cNvPr>
                <p14:cNvContentPartPr/>
                <p14:nvPr/>
              </p14:nvContentPartPr>
              <p14:xfrm>
                <a:off x="9971880" y="5536020"/>
                <a:ext cx="101160" cy="106200"/>
              </p14:xfrm>
            </p:contentPart>
          </mc:Choice>
          <mc:Fallback xmlns="">
            <p:pic>
              <p:nvPicPr>
                <p:cNvPr id="77" name="Tinta 76">
                  <a:extLst>
                    <a:ext uri="{FF2B5EF4-FFF2-40B4-BE49-F238E27FC236}">
                      <a16:creationId xmlns:a16="http://schemas.microsoft.com/office/drawing/2014/main" id="{42B83D59-6420-42B9-AF55-59709BC20822}"/>
                    </a:ext>
                  </a:extLst>
                </p:cNvPr>
                <p:cNvPicPr/>
                <p:nvPr/>
              </p:nvPicPr>
              <p:blipFill>
                <a:blip r:embed="rId118"/>
                <a:stretch>
                  <a:fillRect/>
                </a:stretch>
              </p:blipFill>
              <p:spPr>
                <a:xfrm>
                  <a:off x="9967560" y="5531700"/>
                  <a:ext cx="109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Tinta 78">
                  <a:extLst>
                    <a:ext uri="{FF2B5EF4-FFF2-40B4-BE49-F238E27FC236}">
                      <a16:creationId xmlns:a16="http://schemas.microsoft.com/office/drawing/2014/main" id="{E82DAA0E-83E6-4E81-A508-1C62AFE95D1D}"/>
                    </a:ext>
                  </a:extLst>
                </p14:cNvPr>
                <p14:cNvContentPartPr/>
                <p14:nvPr/>
              </p14:nvContentPartPr>
              <p14:xfrm>
                <a:off x="10119840" y="5636820"/>
                <a:ext cx="78120" cy="148680"/>
              </p14:xfrm>
            </p:contentPart>
          </mc:Choice>
          <mc:Fallback xmlns="">
            <p:pic>
              <p:nvPicPr>
                <p:cNvPr id="79" name="Tinta 78">
                  <a:extLst>
                    <a:ext uri="{FF2B5EF4-FFF2-40B4-BE49-F238E27FC236}">
                      <a16:creationId xmlns:a16="http://schemas.microsoft.com/office/drawing/2014/main" id="{E82DAA0E-83E6-4E81-A508-1C62AFE95D1D}"/>
                    </a:ext>
                  </a:extLst>
                </p:cNvPr>
                <p:cNvPicPr/>
                <p:nvPr/>
              </p:nvPicPr>
              <p:blipFill>
                <a:blip r:embed="rId120"/>
                <a:stretch>
                  <a:fillRect/>
                </a:stretch>
              </p:blipFill>
              <p:spPr>
                <a:xfrm>
                  <a:off x="10115520" y="5632500"/>
                  <a:ext cx="86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Tinta 79">
                  <a:extLst>
                    <a:ext uri="{FF2B5EF4-FFF2-40B4-BE49-F238E27FC236}">
                      <a16:creationId xmlns:a16="http://schemas.microsoft.com/office/drawing/2014/main" id="{7EB99955-CE5E-4AC7-8191-F86216005295}"/>
                    </a:ext>
                  </a:extLst>
                </p14:cNvPr>
                <p14:cNvContentPartPr/>
                <p14:nvPr/>
              </p14:nvContentPartPr>
              <p14:xfrm>
                <a:off x="10209840" y="5780100"/>
                <a:ext cx="360" cy="2160"/>
              </p14:xfrm>
            </p:contentPart>
          </mc:Choice>
          <mc:Fallback xmlns="">
            <p:pic>
              <p:nvPicPr>
                <p:cNvPr id="80" name="Tinta 79">
                  <a:extLst>
                    <a:ext uri="{FF2B5EF4-FFF2-40B4-BE49-F238E27FC236}">
                      <a16:creationId xmlns:a16="http://schemas.microsoft.com/office/drawing/2014/main" id="{7EB99955-CE5E-4AC7-8191-F86216005295}"/>
                    </a:ext>
                  </a:extLst>
                </p:cNvPr>
                <p:cNvPicPr/>
                <p:nvPr/>
              </p:nvPicPr>
              <p:blipFill>
                <a:blip r:embed="rId122"/>
                <a:stretch>
                  <a:fillRect/>
                </a:stretch>
              </p:blipFill>
              <p:spPr>
                <a:xfrm>
                  <a:off x="10205520" y="5775780"/>
                  <a:ext cx="900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Tinta 80">
                  <a:extLst>
                    <a:ext uri="{FF2B5EF4-FFF2-40B4-BE49-F238E27FC236}">
                      <a16:creationId xmlns:a16="http://schemas.microsoft.com/office/drawing/2014/main" id="{E1F34026-ABEF-47A9-B264-0445FA61F7D1}"/>
                    </a:ext>
                  </a:extLst>
                </p14:cNvPr>
                <p14:cNvContentPartPr/>
                <p14:nvPr/>
              </p14:nvContentPartPr>
              <p14:xfrm>
                <a:off x="10186080" y="5713860"/>
                <a:ext cx="141120" cy="151200"/>
              </p14:xfrm>
            </p:contentPart>
          </mc:Choice>
          <mc:Fallback xmlns="">
            <p:pic>
              <p:nvPicPr>
                <p:cNvPr id="81" name="Tinta 80">
                  <a:extLst>
                    <a:ext uri="{FF2B5EF4-FFF2-40B4-BE49-F238E27FC236}">
                      <a16:creationId xmlns:a16="http://schemas.microsoft.com/office/drawing/2014/main" id="{E1F34026-ABEF-47A9-B264-0445FA61F7D1}"/>
                    </a:ext>
                  </a:extLst>
                </p:cNvPr>
                <p:cNvPicPr/>
                <p:nvPr/>
              </p:nvPicPr>
              <p:blipFill>
                <a:blip r:embed="rId124"/>
                <a:stretch>
                  <a:fillRect/>
                </a:stretch>
              </p:blipFill>
              <p:spPr>
                <a:xfrm>
                  <a:off x="10181760" y="5709540"/>
                  <a:ext cx="149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Tinta 81">
                  <a:extLst>
                    <a:ext uri="{FF2B5EF4-FFF2-40B4-BE49-F238E27FC236}">
                      <a16:creationId xmlns:a16="http://schemas.microsoft.com/office/drawing/2014/main" id="{32562312-748A-4BCE-864A-1DC43EA3492B}"/>
                    </a:ext>
                  </a:extLst>
                </p14:cNvPr>
                <p14:cNvContentPartPr/>
                <p14:nvPr/>
              </p14:nvContentPartPr>
              <p14:xfrm>
                <a:off x="10333320" y="5749500"/>
                <a:ext cx="360" cy="19080"/>
              </p14:xfrm>
            </p:contentPart>
          </mc:Choice>
          <mc:Fallback xmlns="">
            <p:pic>
              <p:nvPicPr>
                <p:cNvPr id="82" name="Tinta 81">
                  <a:extLst>
                    <a:ext uri="{FF2B5EF4-FFF2-40B4-BE49-F238E27FC236}">
                      <a16:creationId xmlns:a16="http://schemas.microsoft.com/office/drawing/2014/main" id="{32562312-748A-4BCE-864A-1DC43EA3492B}"/>
                    </a:ext>
                  </a:extLst>
                </p:cNvPr>
                <p:cNvPicPr/>
                <p:nvPr/>
              </p:nvPicPr>
              <p:blipFill>
                <a:blip r:embed="rId126"/>
                <a:stretch>
                  <a:fillRect/>
                </a:stretch>
              </p:blipFill>
              <p:spPr>
                <a:xfrm>
                  <a:off x="10329000" y="5745180"/>
                  <a:ext cx="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Tinta 82">
                  <a:extLst>
                    <a:ext uri="{FF2B5EF4-FFF2-40B4-BE49-F238E27FC236}">
                      <a16:creationId xmlns:a16="http://schemas.microsoft.com/office/drawing/2014/main" id="{11A7F1D7-C752-423A-9D2E-C548A7AD17D0}"/>
                    </a:ext>
                  </a:extLst>
                </p14:cNvPr>
                <p14:cNvContentPartPr/>
                <p14:nvPr/>
              </p14:nvContentPartPr>
              <p14:xfrm>
                <a:off x="10333320" y="5699820"/>
                <a:ext cx="80640" cy="307080"/>
              </p14:xfrm>
            </p:contentPart>
          </mc:Choice>
          <mc:Fallback xmlns="">
            <p:pic>
              <p:nvPicPr>
                <p:cNvPr id="83" name="Tinta 82">
                  <a:extLst>
                    <a:ext uri="{FF2B5EF4-FFF2-40B4-BE49-F238E27FC236}">
                      <a16:creationId xmlns:a16="http://schemas.microsoft.com/office/drawing/2014/main" id="{11A7F1D7-C752-423A-9D2E-C548A7AD17D0}"/>
                    </a:ext>
                  </a:extLst>
                </p:cNvPr>
                <p:cNvPicPr/>
                <p:nvPr/>
              </p:nvPicPr>
              <p:blipFill>
                <a:blip r:embed="rId128"/>
                <a:stretch>
                  <a:fillRect/>
                </a:stretch>
              </p:blipFill>
              <p:spPr>
                <a:xfrm>
                  <a:off x="10329000" y="5695500"/>
                  <a:ext cx="892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Tinta 83">
                  <a:extLst>
                    <a:ext uri="{FF2B5EF4-FFF2-40B4-BE49-F238E27FC236}">
                      <a16:creationId xmlns:a16="http://schemas.microsoft.com/office/drawing/2014/main" id="{238E0FD1-2CCC-4F7E-A654-ACE012DC6D5D}"/>
                    </a:ext>
                  </a:extLst>
                </p14:cNvPr>
                <p14:cNvContentPartPr/>
                <p14:nvPr/>
              </p14:nvContentPartPr>
              <p14:xfrm>
                <a:off x="9877920" y="5148300"/>
                <a:ext cx="56520" cy="212760"/>
              </p14:xfrm>
            </p:contentPart>
          </mc:Choice>
          <mc:Fallback xmlns="">
            <p:pic>
              <p:nvPicPr>
                <p:cNvPr id="84" name="Tinta 83">
                  <a:extLst>
                    <a:ext uri="{FF2B5EF4-FFF2-40B4-BE49-F238E27FC236}">
                      <a16:creationId xmlns:a16="http://schemas.microsoft.com/office/drawing/2014/main" id="{238E0FD1-2CCC-4F7E-A654-ACE012DC6D5D}"/>
                    </a:ext>
                  </a:extLst>
                </p:cNvPr>
                <p:cNvPicPr/>
                <p:nvPr/>
              </p:nvPicPr>
              <p:blipFill>
                <a:blip r:embed="rId130"/>
                <a:stretch>
                  <a:fillRect/>
                </a:stretch>
              </p:blipFill>
              <p:spPr>
                <a:xfrm>
                  <a:off x="9873600" y="5143980"/>
                  <a:ext cx="65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Tinta 84">
                  <a:extLst>
                    <a:ext uri="{FF2B5EF4-FFF2-40B4-BE49-F238E27FC236}">
                      <a16:creationId xmlns:a16="http://schemas.microsoft.com/office/drawing/2014/main" id="{5D7E295D-E1C9-4254-80B8-1364A8758807}"/>
                    </a:ext>
                  </a:extLst>
                </p14:cNvPr>
                <p14:cNvContentPartPr/>
                <p14:nvPr/>
              </p14:nvContentPartPr>
              <p14:xfrm>
                <a:off x="9922560" y="5272860"/>
                <a:ext cx="114480" cy="164520"/>
              </p14:xfrm>
            </p:contentPart>
          </mc:Choice>
          <mc:Fallback xmlns="">
            <p:pic>
              <p:nvPicPr>
                <p:cNvPr id="85" name="Tinta 84">
                  <a:extLst>
                    <a:ext uri="{FF2B5EF4-FFF2-40B4-BE49-F238E27FC236}">
                      <a16:creationId xmlns:a16="http://schemas.microsoft.com/office/drawing/2014/main" id="{5D7E295D-E1C9-4254-80B8-1364A8758807}"/>
                    </a:ext>
                  </a:extLst>
                </p:cNvPr>
                <p:cNvPicPr/>
                <p:nvPr/>
              </p:nvPicPr>
              <p:blipFill>
                <a:blip r:embed="rId132"/>
                <a:stretch>
                  <a:fillRect/>
                </a:stretch>
              </p:blipFill>
              <p:spPr>
                <a:xfrm>
                  <a:off x="9918240" y="5268540"/>
                  <a:ext cx="123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Tinta 85">
                  <a:extLst>
                    <a:ext uri="{FF2B5EF4-FFF2-40B4-BE49-F238E27FC236}">
                      <a16:creationId xmlns:a16="http://schemas.microsoft.com/office/drawing/2014/main" id="{8D3FCAC9-487A-476B-B3C4-49565031FB35}"/>
                    </a:ext>
                  </a:extLst>
                </p14:cNvPr>
                <p14:cNvContentPartPr/>
                <p14:nvPr/>
              </p14:nvContentPartPr>
              <p14:xfrm>
                <a:off x="10052520" y="5305980"/>
                <a:ext cx="1080" cy="40680"/>
              </p14:xfrm>
            </p:contentPart>
          </mc:Choice>
          <mc:Fallback xmlns="">
            <p:pic>
              <p:nvPicPr>
                <p:cNvPr id="86" name="Tinta 85">
                  <a:extLst>
                    <a:ext uri="{FF2B5EF4-FFF2-40B4-BE49-F238E27FC236}">
                      <a16:creationId xmlns:a16="http://schemas.microsoft.com/office/drawing/2014/main" id="{8D3FCAC9-487A-476B-B3C4-49565031FB35}"/>
                    </a:ext>
                  </a:extLst>
                </p:cNvPr>
                <p:cNvPicPr/>
                <p:nvPr/>
              </p:nvPicPr>
              <p:blipFill>
                <a:blip r:embed="rId134"/>
                <a:stretch>
                  <a:fillRect/>
                </a:stretch>
              </p:blipFill>
              <p:spPr>
                <a:xfrm>
                  <a:off x="10048200" y="5301660"/>
                  <a:ext cx="9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Tinta 86">
                  <a:extLst>
                    <a:ext uri="{FF2B5EF4-FFF2-40B4-BE49-F238E27FC236}">
                      <a16:creationId xmlns:a16="http://schemas.microsoft.com/office/drawing/2014/main" id="{7990875F-52F4-4446-92E8-E14392E2C183}"/>
                    </a:ext>
                  </a:extLst>
                </p14:cNvPr>
                <p14:cNvContentPartPr/>
                <p14:nvPr/>
              </p14:nvContentPartPr>
              <p14:xfrm>
                <a:off x="10069080" y="5268900"/>
                <a:ext cx="42480" cy="273240"/>
              </p14:xfrm>
            </p:contentPart>
          </mc:Choice>
          <mc:Fallback xmlns="">
            <p:pic>
              <p:nvPicPr>
                <p:cNvPr id="87" name="Tinta 86">
                  <a:extLst>
                    <a:ext uri="{FF2B5EF4-FFF2-40B4-BE49-F238E27FC236}">
                      <a16:creationId xmlns:a16="http://schemas.microsoft.com/office/drawing/2014/main" id="{7990875F-52F4-4446-92E8-E14392E2C183}"/>
                    </a:ext>
                  </a:extLst>
                </p:cNvPr>
                <p:cNvPicPr/>
                <p:nvPr/>
              </p:nvPicPr>
              <p:blipFill>
                <a:blip r:embed="rId136"/>
                <a:stretch>
                  <a:fillRect/>
                </a:stretch>
              </p:blipFill>
              <p:spPr>
                <a:xfrm>
                  <a:off x="10064760" y="5264580"/>
                  <a:ext cx="51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Tinta 87">
                  <a:extLst>
                    <a:ext uri="{FF2B5EF4-FFF2-40B4-BE49-F238E27FC236}">
                      <a16:creationId xmlns:a16="http://schemas.microsoft.com/office/drawing/2014/main" id="{BE8A3AB5-C210-402A-999C-58DF69CBB8F8}"/>
                    </a:ext>
                  </a:extLst>
                </p14:cNvPr>
                <p14:cNvContentPartPr/>
                <p14:nvPr/>
              </p14:nvContentPartPr>
              <p14:xfrm>
                <a:off x="10125240" y="5307420"/>
                <a:ext cx="61920" cy="72360"/>
              </p14:xfrm>
            </p:contentPart>
          </mc:Choice>
          <mc:Fallback xmlns="">
            <p:pic>
              <p:nvPicPr>
                <p:cNvPr id="88" name="Tinta 87">
                  <a:extLst>
                    <a:ext uri="{FF2B5EF4-FFF2-40B4-BE49-F238E27FC236}">
                      <a16:creationId xmlns:a16="http://schemas.microsoft.com/office/drawing/2014/main" id="{BE8A3AB5-C210-402A-999C-58DF69CBB8F8}"/>
                    </a:ext>
                  </a:extLst>
                </p:cNvPr>
                <p:cNvPicPr/>
                <p:nvPr/>
              </p:nvPicPr>
              <p:blipFill>
                <a:blip r:embed="rId138"/>
                <a:stretch>
                  <a:fillRect/>
                </a:stretch>
              </p:blipFill>
              <p:spPr>
                <a:xfrm>
                  <a:off x="10120920" y="5303100"/>
                  <a:ext cx="70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Tinta 89">
                  <a:extLst>
                    <a:ext uri="{FF2B5EF4-FFF2-40B4-BE49-F238E27FC236}">
                      <a16:creationId xmlns:a16="http://schemas.microsoft.com/office/drawing/2014/main" id="{F6F56674-3826-4913-A833-9222278F96B7}"/>
                    </a:ext>
                  </a:extLst>
                </p14:cNvPr>
                <p14:cNvContentPartPr/>
                <p14:nvPr/>
              </p14:nvContentPartPr>
              <p14:xfrm>
                <a:off x="9850200" y="5590380"/>
                <a:ext cx="1800" cy="17280"/>
              </p14:xfrm>
            </p:contentPart>
          </mc:Choice>
          <mc:Fallback xmlns="">
            <p:pic>
              <p:nvPicPr>
                <p:cNvPr id="90" name="Tinta 89">
                  <a:extLst>
                    <a:ext uri="{FF2B5EF4-FFF2-40B4-BE49-F238E27FC236}">
                      <a16:creationId xmlns:a16="http://schemas.microsoft.com/office/drawing/2014/main" id="{F6F56674-3826-4913-A833-9222278F96B7}"/>
                    </a:ext>
                  </a:extLst>
                </p:cNvPr>
                <p:cNvPicPr/>
                <p:nvPr/>
              </p:nvPicPr>
              <p:blipFill>
                <a:blip r:embed="rId140"/>
                <a:stretch>
                  <a:fillRect/>
                </a:stretch>
              </p:blipFill>
              <p:spPr>
                <a:xfrm>
                  <a:off x="9845880" y="5586060"/>
                  <a:ext cx="10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Tinta 90">
                  <a:extLst>
                    <a:ext uri="{FF2B5EF4-FFF2-40B4-BE49-F238E27FC236}">
                      <a16:creationId xmlns:a16="http://schemas.microsoft.com/office/drawing/2014/main" id="{6DCEE9A7-EA28-4FDA-B3ED-5CE81F600A07}"/>
                    </a:ext>
                  </a:extLst>
                </p14:cNvPr>
                <p14:cNvContentPartPr/>
                <p14:nvPr/>
              </p14:nvContentPartPr>
              <p14:xfrm>
                <a:off x="9893400" y="5810700"/>
                <a:ext cx="14400" cy="4320"/>
              </p14:xfrm>
            </p:contentPart>
          </mc:Choice>
          <mc:Fallback xmlns="">
            <p:pic>
              <p:nvPicPr>
                <p:cNvPr id="91" name="Tinta 90">
                  <a:extLst>
                    <a:ext uri="{FF2B5EF4-FFF2-40B4-BE49-F238E27FC236}">
                      <a16:creationId xmlns:a16="http://schemas.microsoft.com/office/drawing/2014/main" id="{6DCEE9A7-EA28-4FDA-B3ED-5CE81F600A07}"/>
                    </a:ext>
                  </a:extLst>
                </p:cNvPr>
                <p:cNvPicPr/>
                <p:nvPr/>
              </p:nvPicPr>
              <p:blipFill>
                <a:blip r:embed="rId142"/>
                <a:stretch>
                  <a:fillRect/>
                </a:stretch>
              </p:blipFill>
              <p:spPr>
                <a:xfrm>
                  <a:off x="9889080" y="5806380"/>
                  <a:ext cx="2304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Tinta 92">
                  <a:extLst>
                    <a:ext uri="{FF2B5EF4-FFF2-40B4-BE49-F238E27FC236}">
                      <a16:creationId xmlns:a16="http://schemas.microsoft.com/office/drawing/2014/main" id="{F9D2EBBB-46D1-4086-97A3-CD5F28318D28}"/>
                    </a:ext>
                  </a:extLst>
                </p14:cNvPr>
                <p14:cNvContentPartPr/>
                <p14:nvPr/>
              </p14:nvContentPartPr>
              <p14:xfrm>
                <a:off x="10293720" y="5440620"/>
                <a:ext cx="8640" cy="8280"/>
              </p14:xfrm>
            </p:contentPart>
          </mc:Choice>
          <mc:Fallback xmlns="">
            <p:pic>
              <p:nvPicPr>
                <p:cNvPr id="93" name="Tinta 92">
                  <a:extLst>
                    <a:ext uri="{FF2B5EF4-FFF2-40B4-BE49-F238E27FC236}">
                      <a16:creationId xmlns:a16="http://schemas.microsoft.com/office/drawing/2014/main" id="{F9D2EBBB-46D1-4086-97A3-CD5F28318D28}"/>
                    </a:ext>
                  </a:extLst>
                </p:cNvPr>
                <p:cNvPicPr/>
                <p:nvPr/>
              </p:nvPicPr>
              <p:blipFill>
                <a:blip r:embed="rId144"/>
                <a:stretch>
                  <a:fillRect/>
                </a:stretch>
              </p:blipFill>
              <p:spPr>
                <a:xfrm>
                  <a:off x="10289400" y="5436300"/>
                  <a:ext cx="17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Tinta 93">
                  <a:extLst>
                    <a:ext uri="{FF2B5EF4-FFF2-40B4-BE49-F238E27FC236}">
                      <a16:creationId xmlns:a16="http://schemas.microsoft.com/office/drawing/2014/main" id="{0CF8BF4E-5B03-4AD7-85F3-29CC15E0222F}"/>
                    </a:ext>
                  </a:extLst>
                </p14:cNvPr>
                <p14:cNvContentPartPr/>
                <p14:nvPr/>
              </p14:nvContentPartPr>
              <p14:xfrm>
                <a:off x="10469400" y="5388420"/>
                <a:ext cx="1080" cy="16920"/>
              </p14:xfrm>
            </p:contentPart>
          </mc:Choice>
          <mc:Fallback xmlns="">
            <p:pic>
              <p:nvPicPr>
                <p:cNvPr id="94" name="Tinta 93">
                  <a:extLst>
                    <a:ext uri="{FF2B5EF4-FFF2-40B4-BE49-F238E27FC236}">
                      <a16:creationId xmlns:a16="http://schemas.microsoft.com/office/drawing/2014/main" id="{0CF8BF4E-5B03-4AD7-85F3-29CC15E0222F}"/>
                    </a:ext>
                  </a:extLst>
                </p:cNvPr>
                <p:cNvPicPr/>
                <p:nvPr/>
              </p:nvPicPr>
              <p:blipFill>
                <a:blip r:embed="rId146"/>
                <a:stretch>
                  <a:fillRect/>
                </a:stretch>
              </p:blipFill>
              <p:spPr>
                <a:xfrm>
                  <a:off x="10465080" y="5384100"/>
                  <a:ext cx="9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9" name="Tinta 98">
                  <a:extLst>
                    <a:ext uri="{FF2B5EF4-FFF2-40B4-BE49-F238E27FC236}">
                      <a16:creationId xmlns:a16="http://schemas.microsoft.com/office/drawing/2014/main" id="{0DBD645C-151F-46E0-BC46-F765ED691822}"/>
                    </a:ext>
                  </a:extLst>
                </p14:cNvPr>
                <p14:cNvContentPartPr/>
                <p14:nvPr/>
              </p14:nvContentPartPr>
              <p14:xfrm>
                <a:off x="8863080" y="5597580"/>
                <a:ext cx="5760" cy="360"/>
              </p14:xfrm>
            </p:contentPart>
          </mc:Choice>
          <mc:Fallback xmlns="">
            <p:pic>
              <p:nvPicPr>
                <p:cNvPr id="99" name="Tinta 98">
                  <a:extLst>
                    <a:ext uri="{FF2B5EF4-FFF2-40B4-BE49-F238E27FC236}">
                      <a16:creationId xmlns:a16="http://schemas.microsoft.com/office/drawing/2014/main" id="{0DBD645C-151F-46E0-BC46-F765ED691822}"/>
                    </a:ext>
                  </a:extLst>
                </p:cNvPr>
                <p:cNvPicPr/>
                <p:nvPr/>
              </p:nvPicPr>
              <p:blipFill>
                <a:blip r:embed="rId148"/>
                <a:stretch>
                  <a:fillRect/>
                </a:stretch>
              </p:blipFill>
              <p:spPr>
                <a:xfrm>
                  <a:off x="8858760" y="5593260"/>
                  <a:ext cx="14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0" name="Tinta 99">
                  <a:extLst>
                    <a:ext uri="{FF2B5EF4-FFF2-40B4-BE49-F238E27FC236}">
                      <a16:creationId xmlns:a16="http://schemas.microsoft.com/office/drawing/2014/main" id="{63898E4D-7EB9-4215-A753-49709A62EED8}"/>
                    </a:ext>
                  </a:extLst>
                </p14:cNvPr>
                <p14:cNvContentPartPr/>
                <p14:nvPr/>
              </p14:nvContentPartPr>
              <p14:xfrm>
                <a:off x="8868480" y="5597580"/>
                <a:ext cx="20520" cy="19440"/>
              </p14:xfrm>
            </p:contentPart>
          </mc:Choice>
          <mc:Fallback xmlns="">
            <p:pic>
              <p:nvPicPr>
                <p:cNvPr id="100" name="Tinta 99">
                  <a:extLst>
                    <a:ext uri="{FF2B5EF4-FFF2-40B4-BE49-F238E27FC236}">
                      <a16:creationId xmlns:a16="http://schemas.microsoft.com/office/drawing/2014/main" id="{63898E4D-7EB9-4215-A753-49709A62EED8}"/>
                    </a:ext>
                  </a:extLst>
                </p:cNvPr>
                <p:cNvPicPr/>
                <p:nvPr/>
              </p:nvPicPr>
              <p:blipFill>
                <a:blip r:embed="rId150"/>
                <a:stretch>
                  <a:fillRect/>
                </a:stretch>
              </p:blipFill>
              <p:spPr>
                <a:xfrm>
                  <a:off x="8864160" y="5593260"/>
                  <a:ext cx="29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1" name="Tinta 100">
                  <a:extLst>
                    <a:ext uri="{FF2B5EF4-FFF2-40B4-BE49-F238E27FC236}">
                      <a16:creationId xmlns:a16="http://schemas.microsoft.com/office/drawing/2014/main" id="{4B2FDC89-F520-4689-81EF-6BCFC2F8AB30}"/>
                    </a:ext>
                  </a:extLst>
                </p14:cNvPr>
                <p14:cNvContentPartPr/>
                <p14:nvPr/>
              </p14:nvContentPartPr>
              <p14:xfrm>
                <a:off x="8986560" y="5826180"/>
                <a:ext cx="360" cy="360"/>
              </p14:xfrm>
            </p:contentPart>
          </mc:Choice>
          <mc:Fallback xmlns="">
            <p:pic>
              <p:nvPicPr>
                <p:cNvPr id="101" name="Tinta 100">
                  <a:extLst>
                    <a:ext uri="{FF2B5EF4-FFF2-40B4-BE49-F238E27FC236}">
                      <a16:creationId xmlns:a16="http://schemas.microsoft.com/office/drawing/2014/main" id="{4B2FDC89-F520-4689-81EF-6BCFC2F8AB30}"/>
                    </a:ext>
                  </a:extLst>
                </p:cNvPr>
                <p:cNvPicPr/>
                <p:nvPr/>
              </p:nvPicPr>
              <p:blipFill>
                <a:blip r:embed="rId96"/>
                <a:stretch>
                  <a:fillRect/>
                </a:stretch>
              </p:blipFill>
              <p:spPr>
                <a:xfrm>
                  <a:off x="8982240" y="58218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 name="Tinta 101">
                  <a:extLst>
                    <a:ext uri="{FF2B5EF4-FFF2-40B4-BE49-F238E27FC236}">
                      <a16:creationId xmlns:a16="http://schemas.microsoft.com/office/drawing/2014/main" id="{B66D9BA6-3B43-4FF5-B4A6-ED3A4DAF7256}"/>
                    </a:ext>
                  </a:extLst>
                </p14:cNvPr>
                <p14:cNvContentPartPr/>
                <p14:nvPr/>
              </p14:nvContentPartPr>
              <p14:xfrm>
                <a:off x="9021840" y="5941740"/>
                <a:ext cx="3600" cy="5040"/>
              </p14:xfrm>
            </p:contentPart>
          </mc:Choice>
          <mc:Fallback xmlns="">
            <p:pic>
              <p:nvPicPr>
                <p:cNvPr id="102" name="Tinta 101">
                  <a:extLst>
                    <a:ext uri="{FF2B5EF4-FFF2-40B4-BE49-F238E27FC236}">
                      <a16:creationId xmlns:a16="http://schemas.microsoft.com/office/drawing/2014/main" id="{B66D9BA6-3B43-4FF5-B4A6-ED3A4DAF7256}"/>
                    </a:ext>
                  </a:extLst>
                </p:cNvPr>
                <p:cNvPicPr/>
                <p:nvPr/>
              </p:nvPicPr>
              <p:blipFill>
                <a:blip r:embed="rId153"/>
                <a:stretch>
                  <a:fillRect/>
                </a:stretch>
              </p:blipFill>
              <p:spPr>
                <a:xfrm>
                  <a:off x="9017520" y="5937420"/>
                  <a:ext cx="122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3" name="Tinta 102">
                  <a:extLst>
                    <a:ext uri="{FF2B5EF4-FFF2-40B4-BE49-F238E27FC236}">
                      <a16:creationId xmlns:a16="http://schemas.microsoft.com/office/drawing/2014/main" id="{F2C8FEC5-7EC8-47B2-B0F0-B727C171EED2}"/>
                    </a:ext>
                  </a:extLst>
                </p14:cNvPr>
                <p14:cNvContentPartPr/>
                <p14:nvPr/>
              </p14:nvContentPartPr>
              <p14:xfrm>
                <a:off x="9021840" y="5941740"/>
                <a:ext cx="4320" cy="10080"/>
              </p14:xfrm>
            </p:contentPart>
          </mc:Choice>
          <mc:Fallback xmlns="">
            <p:pic>
              <p:nvPicPr>
                <p:cNvPr id="103" name="Tinta 102">
                  <a:extLst>
                    <a:ext uri="{FF2B5EF4-FFF2-40B4-BE49-F238E27FC236}">
                      <a16:creationId xmlns:a16="http://schemas.microsoft.com/office/drawing/2014/main" id="{F2C8FEC5-7EC8-47B2-B0F0-B727C171EED2}"/>
                    </a:ext>
                  </a:extLst>
                </p:cNvPr>
                <p:cNvPicPr/>
                <p:nvPr/>
              </p:nvPicPr>
              <p:blipFill>
                <a:blip r:embed="rId155"/>
                <a:stretch>
                  <a:fillRect/>
                </a:stretch>
              </p:blipFill>
              <p:spPr>
                <a:xfrm>
                  <a:off x="9017520" y="5937420"/>
                  <a:ext cx="129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Tinta 103">
                  <a:extLst>
                    <a:ext uri="{FF2B5EF4-FFF2-40B4-BE49-F238E27FC236}">
                      <a16:creationId xmlns:a16="http://schemas.microsoft.com/office/drawing/2014/main" id="{2005BC83-E3FA-4215-9049-74AC14E8D6A1}"/>
                    </a:ext>
                  </a:extLst>
                </p14:cNvPr>
                <p14:cNvContentPartPr/>
                <p14:nvPr/>
              </p14:nvContentPartPr>
              <p14:xfrm>
                <a:off x="9049560" y="5911140"/>
                <a:ext cx="1800" cy="1080"/>
              </p14:xfrm>
            </p:contentPart>
          </mc:Choice>
          <mc:Fallback xmlns="">
            <p:pic>
              <p:nvPicPr>
                <p:cNvPr id="104" name="Tinta 103">
                  <a:extLst>
                    <a:ext uri="{FF2B5EF4-FFF2-40B4-BE49-F238E27FC236}">
                      <a16:creationId xmlns:a16="http://schemas.microsoft.com/office/drawing/2014/main" id="{2005BC83-E3FA-4215-9049-74AC14E8D6A1}"/>
                    </a:ext>
                  </a:extLst>
                </p:cNvPr>
                <p:cNvPicPr/>
                <p:nvPr/>
              </p:nvPicPr>
              <p:blipFill>
                <a:blip r:embed="rId157"/>
                <a:stretch>
                  <a:fillRect/>
                </a:stretch>
              </p:blipFill>
              <p:spPr>
                <a:xfrm>
                  <a:off x="9045240" y="5906820"/>
                  <a:ext cx="1044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Tinta 107">
                  <a:extLst>
                    <a:ext uri="{FF2B5EF4-FFF2-40B4-BE49-F238E27FC236}">
                      <a16:creationId xmlns:a16="http://schemas.microsoft.com/office/drawing/2014/main" id="{86B1351A-CB8D-401C-8BCF-6429A833E6EA}"/>
                    </a:ext>
                  </a:extLst>
                </p14:cNvPr>
                <p14:cNvContentPartPr/>
                <p14:nvPr/>
              </p14:nvContentPartPr>
              <p14:xfrm>
                <a:off x="8761560" y="5679660"/>
                <a:ext cx="51120" cy="136080"/>
              </p14:xfrm>
            </p:contentPart>
          </mc:Choice>
          <mc:Fallback xmlns="">
            <p:pic>
              <p:nvPicPr>
                <p:cNvPr id="108" name="Tinta 107">
                  <a:extLst>
                    <a:ext uri="{FF2B5EF4-FFF2-40B4-BE49-F238E27FC236}">
                      <a16:creationId xmlns:a16="http://schemas.microsoft.com/office/drawing/2014/main" id="{86B1351A-CB8D-401C-8BCF-6429A833E6EA}"/>
                    </a:ext>
                  </a:extLst>
                </p:cNvPr>
                <p:cNvPicPr/>
                <p:nvPr/>
              </p:nvPicPr>
              <p:blipFill>
                <a:blip r:embed="rId159"/>
                <a:stretch>
                  <a:fillRect/>
                </a:stretch>
              </p:blipFill>
              <p:spPr>
                <a:xfrm>
                  <a:off x="8757240" y="5675340"/>
                  <a:ext cx="59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Tinta 108">
                  <a:extLst>
                    <a:ext uri="{FF2B5EF4-FFF2-40B4-BE49-F238E27FC236}">
                      <a16:creationId xmlns:a16="http://schemas.microsoft.com/office/drawing/2014/main" id="{E1A18945-A92C-47D8-B299-AD186EB24B03}"/>
                    </a:ext>
                  </a:extLst>
                </p14:cNvPr>
                <p14:cNvContentPartPr/>
                <p14:nvPr/>
              </p14:nvContentPartPr>
              <p14:xfrm>
                <a:off x="8766600" y="5758860"/>
                <a:ext cx="87840" cy="110880"/>
              </p14:xfrm>
            </p:contentPart>
          </mc:Choice>
          <mc:Fallback xmlns="">
            <p:pic>
              <p:nvPicPr>
                <p:cNvPr id="109" name="Tinta 108">
                  <a:extLst>
                    <a:ext uri="{FF2B5EF4-FFF2-40B4-BE49-F238E27FC236}">
                      <a16:creationId xmlns:a16="http://schemas.microsoft.com/office/drawing/2014/main" id="{E1A18945-A92C-47D8-B299-AD186EB24B03}"/>
                    </a:ext>
                  </a:extLst>
                </p:cNvPr>
                <p:cNvPicPr/>
                <p:nvPr/>
              </p:nvPicPr>
              <p:blipFill>
                <a:blip r:embed="rId161"/>
                <a:stretch>
                  <a:fillRect/>
                </a:stretch>
              </p:blipFill>
              <p:spPr>
                <a:xfrm>
                  <a:off x="8762280" y="5754540"/>
                  <a:ext cx="96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Tinta 110">
                  <a:extLst>
                    <a:ext uri="{FF2B5EF4-FFF2-40B4-BE49-F238E27FC236}">
                      <a16:creationId xmlns:a16="http://schemas.microsoft.com/office/drawing/2014/main" id="{9F8FB78E-899B-4F04-AAE5-94B68AE86BFF}"/>
                    </a:ext>
                  </a:extLst>
                </p14:cNvPr>
                <p14:cNvContentPartPr/>
                <p14:nvPr/>
              </p14:nvContentPartPr>
              <p14:xfrm>
                <a:off x="8896560" y="5705220"/>
                <a:ext cx="130320" cy="121320"/>
              </p14:xfrm>
            </p:contentPart>
          </mc:Choice>
          <mc:Fallback xmlns="">
            <p:pic>
              <p:nvPicPr>
                <p:cNvPr id="111" name="Tinta 110">
                  <a:extLst>
                    <a:ext uri="{FF2B5EF4-FFF2-40B4-BE49-F238E27FC236}">
                      <a16:creationId xmlns:a16="http://schemas.microsoft.com/office/drawing/2014/main" id="{9F8FB78E-899B-4F04-AAE5-94B68AE86BFF}"/>
                    </a:ext>
                  </a:extLst>
                </p:cNvPr>
                <p:cNvPicPr/>
                <p:nvPr/>
              </p:nvPicPr>
              <p:blipFill>
                <a:blip r:embed="rId163"/>
                <a:stretch>
                  <a:fillRect/>
                </a:stretch>
              </p:blipFill>
              <p:spPr>
                <a:xfrm>
                  <a:off x="8892240" y="5700900"/>
                  <a:ext cx="138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Tinta 111">
                  <a:extLst>
                    <a:ext uri="{FF2B5EF4-FFF2-40B4-BE49-F238E27FC236}">
                      <a16:creationId xmlns:a16="http://schemas.microsoft.com/office/drawing/2014/main" id="{0459EB87-5416-4834-AE95-39B997A98F6E}"/>
                    </a:ext>
                  </a:extLst>
                </p14:cNvPr>
                <p14:cNvContentPartPr/>
                <p14:nvPr/>
              </p14:nvContentPartPr>
              <p14:xfrm>
                <a:off x="8867760" y="5994300"/>
                <a:ext cx="47160" cy="178200"/>
              </p14:xfrm>
            </p:contentPart>
          </mc:Choice>
          <mc:Fallback xmlns="">
            <p:pic>
              <p:nvPicPr>
                <p:cNvPr id="112" name="Tinta 111">
                  <a:extLst>
                    <a:ext uri="{FF2B5EF4-FFF2-40B4-BE49-F238E27FC236}">
                      <a16:creationId xmlns:a16="http://schemas.microsoft.com/office/drawing/2014/main" id="{0459EB87-5416-4834-AE95-39B997A98F6E}"/>
                    </a:ext>
                  </a:extLst>
                </p:cNvPr>
                <p:cNvPicPr/>
                <p:nvPr/>
              </p:nvPicPr>
              <p:blipFill>
                <a:blip r:embed="rId165"/>
                <a:stretch>
                  <a:fillRect/>
                </a:stretch>
              </p:blipFill>
              <p:spPr>
                <a:xfrm>
                  <a:off x="8863440" y="5989980"/>
                  <a:ext cx="55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Tinta 112">
                  <a:extLst>
                    <a:ext uri="{FF2B5EF4-FFF2-40B4-BE49-F238E27FC236}">
                      <a16:creationId xmlns:a16="http://schemas.microsoft.com/office/drawing/2014/main" id="{62680EAC-D336-4A79-AD9A-2CF5426AEDE2}"/>
                    </a:ext>
                  </a:extLst>
                </p14:cNvPr>
                <p14:cNvContentPartPr/>
                <p14:nvPr/>
              </p14:nvContentPartPr>
              <p14:xfrm>
                <a:off x="8854080" y="6100860"/>
                <a:ext cx="77400" cy="74520"/>
              </p14:xfrm>
            </p:contentPart>
          </mc:Choice>
          <mc:Fallback xmlns="">
            <p:pic>
              <p:nvPicPr>
                <p:cNvPr id="113" name="Tinta 112">
                  <a:extLst>
                    <a:ext uri="{FF2B5EF4-FFF2-40B4-BE49-F238E27FC236}">
                      <a16:creationId xmlns:a16="http://schemas.microsoft.com/office/drawing/2014/main" id="{62680EAC-D336-4A79-AD9A-2CF5426AEDE2}"/>
                    </a:ext>
                  </a:extLst>
                </p:cNvPr>
                <p:cNvPicPr/>
                <p:nvPr/>
              </p:nvPicPr>
              <p:blipFill>
                <a:blip r:embed="rId167"/>
                <a:stretch>
                  <a:fillRect/>
                </a:stretch>
              </p:blipFill>
              <p:spPr>
                <a:xfrm>
                  <a:off x="8849760" y="6096540"/>
                  <a:ext cx="86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Tinta 113">
                  <a:extLst>
                    <a:ext uri="{FF2B5EF4-FFF2-40B4-BE49-F238E27FC236}">
                      <a16:creationId xmlns:a16="http://schemas.microsoft.com/office/drawing/2014/main" id="{5BDFF8DA-48D1-463A-8312-5E19E520D903}"/>
                    </a:ext>
                  </a:extLst>
                </p14:cNvPr>
                <p14:cNvContentPartPr/>
                <p14:nvPr/>
              </p14:nvContentPartPr>
              <p14:xfrm>
                <a:off x="9018960" y="5997900"/>
                <a:ext cx="141120" cy="155160"/>
              </p14:xfrm>
            </p:contentPart>
          </mc:Choice>
          <mc:Fallback xmlns="">
            <p:pic>
              <p:nvPicPr>
                <p:cNvPr id="114" name="Tinta 113">
                  <a:extLst>
                    <a:ext uri="{FF2B5EF4-FFF2-40B4-BE49-F238E27FC236}">
                      <a16:creationId xmlns:a16="http://schemas.microsoft.com/office/drawing/2014/main" id="{5BDFF8DA-48D1-463A-8312-5E19E520D903}"/>
                    </a:ext>
                  </a:extLst>
                </p:cNvPr>
                <p:cNvPicPr/>
                <p:nvPr/>
              </p:nvPicPr>
              <p:blipFill>
                <a:blip r:embed="rId169"/>
                <a:stretch>
                  <a:fillRect/>
                </a:stretch>
              </p:blipFill>
              <p:spPr>
                <a:xfrm>
                  <a:off x="9014640" y="5993580"/>
                  <a:ext cx="149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Tinta 115">
                  <a:extLst>
                    <a:ext uri="{FF2B5EF4-FFF2-40B4-BE49-F238E27FC236}">
                      <a16:creationId xmlns:a16="http://schemas.microsoft.com/office/drawing/2014/main" id="{5D882DD6-F27A-472A-BC8D-063B66A4E52A}"/>
                    </a:ext>
                  </a:extLst>
                </p14:cNvPr>
                <p14:cNvContentPartPr/>
                <p14:nvPr/>
              </p14:nvContentPartPr>
              <p14:xfrm>
                <a:off x="10519080" y="5892420"/>
                <a:ext cx="84960" cy="280440"/>
              </p14:xfrm>
            </p:contentPart>
          </mc:Choice>
          <mc:Fallback xmlns="">
            <p:pic>
              <p:nvPicPr>
                <p:cNvPr id="116" name="Tinta 115">
                  <a:extLst>
                    <a:ext uri="{FF2B5EF4-FFF2-40B4-BE49-F238E27FC236}">
                      <a16:creationId xmlns:a16="http://schemas.microsoft.com/office/drawing/2014/main" id="{5D882DD6-F27A-472A-BC8D-063B66A4E52A}"/>
                    </a:ext>
                  </a:extLst>
                </p:cNvPr>
                <p:cNvPicPr/>
                <p:nvPr/>
              </p:nvPicPr>
              <p:blipFill>
                <a:blip r:embed="rId171"/>
                <a:stretch>
                  <a:fillRect/>
                </a:stretch>
              </p:blipFill>
              <p:spPr>
                <a:xfrm>
                  <a:off x="10514760" y="5888100"/>
                  <a:ext cx="93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Tinta 116">
                  <a:extLst>
                    <a:ext uri="{FF2B5EF4-FFF2-40B4-BE49-F238E27FC236}">
                      <a16:creationId xmlns:a16="http://schemas.microsoft.com/office/drawing/2014/main" id="{85C8400F-2114-485B-82FD-5442946EEE29}"/>
                    </a:ext>
                  </a:extLst>
                </p14:cNvPr>
                <p14:cNvContentPartPr/>
                <p14:nvPr/>
              </p14:nvContentPartPr>
              <p14:xfrm>
                <a:off x="10601160" y="5998260"/>
                <a:ext cx="115200" cy="206280"/>
              </p14:xfrm>
            </p:contentPart>
          </mc:Choice>
          <mc:Fallback xmlns="">
            <p:pic>
              <p:nvPicPr>
                <p:cNvPr id="117" name="Tinta 116">
                  <a:extLst>
                    <a:ext uri="{FF2B5EF4-FFF2-40B4-BE49-F238E27FC236}">
                      <a16:creationId xmlns:a16="http://schemas.microsoft.com/office/drawing/2014/main" id="{85C8400F-2114-485B-82FD-5442946EEE29}"/>
                    </a:ext>
                  </a:extLst>
                </p:cNvPr>
                <p:cNvPicPr/>
                <p:nvPr/>
              </p:nvPicPr>
              <p:blipFill>
                <a:blip r:embed="rId173"/>
                <a:stretch>
                  <a:fillRect/>
                </a:stretch>
              </p:blipFill>
              <p:spPr>
                <a:xfrm>
                  <a:off x="10596840" y="5993940"/>
                  <a:ext cx="123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Tinta 117">
                  <a:extLst>
                    <a:ext uri="{FF2B5EF4-FFF2-40B4-BE49-F238E27FC236}">
                      <a16:creationId xmlns:a16="http://schemas.microsoft.com/office/drawing/2014/main" id="{A67BEFD6-86D6-4001-8EB5-E901A64F473F}"/>
                    </a:ext>
                  </a:extLst>
                </p14:cNvPr>
                <p14:cNvContentPartPr/>
                <p14:nvPr/>
              </p14:nvContentPartPr>
              <p14:xfrm>
                <a:off x="10730040" y="6062340"/>
                <a:ext cx="9720" cy="44640"/>
              </p14:xfrm>
            </p:contentPart>
          </mc:Choice>
          <mc:Fallback xmlns="">
            <p:pic>
              <p:nvPicPr>
                <p:cNvPr id="118" name="Tinta 117">
                  <a:extLst>
                    <a:ext uri="{FF2B5EF4-FFF2-40B4-BE49-F238E27FC236}">
                      <a16:creationId xmlns:a16="http://schemas.microsoft.com/office/drawing/2014/main" id="{A67BEFD6-86D6-4001-8EB5-E901A64F473F}"/>
                    </a:ext>
                  </a:extLst>
                </p:cNvPr>
                <p:cNvPicPr/>
                <p:nvPr/>
              </p:nvPicPr>
              <p:blipFill>
                <a:blip r:embed="rId175"/>
                <a:stretch>
                  <a:fillRect/>
                </a:stretch>
              </p:blipFill>
              <p:spPr>
                <a:xfrm>
                  <a:off x="10725720" y="6058020"/>
                  <a:ext cx="1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Tinta 118">
                  <a:extLst>
                    <a:ext uri="{FF2B5EF4-FFF2-40B4-BE49-F238E27FC236}">
                      <a16:creationId xmlns:a16="http://schemas.microsoft.com/office/drawing/2014/main" id="{861F4AA7-7AA6-44CC-8613-327FA82E7230}"/>
                    </a:ext>
                  </a:extLst>
                </p14:cNvPr>
                <p14:cNvContentPartPr/>
                <p14:nvPr/>
              </p14:nvContentPartPr>
              <p14:xfrm>
                <a:off x="10751640" y="6063060"/>
                <a:ext cx="49680" cy="298080"/>
              </p14:xfrm>
            </p:contentPart>
          </mc:Choice>
          <mc:Fallback xmlns="">
            <p:pic>
              <p:nvPicPr>
                <p:cNvPr id="119" name="Tinta 118">
                  <a:extLst>
                    <a:ext uri="{FF2B5EF4-FFF2-40B4-BE49-F238E27FC236}">
                      <a16:creationId xmlns:a16="http://schemas.microsoft.com/office/drawing/2014/main" id="{861F4AA7-7AA6-44CC-8613-327FA82E7230}"/>
                    </a:ext>
                  </a:extLst>
                </p:cNvPr>
                <p:cNvPicPr/>
                <p:nvPr/>
              </p:nvPicPr>
              <p:blipFill>
                <a:blip r:embed="rId177"/>
                <a:stretch>
                  <a:fillRect/>
                </a:stretch>
              </p:blipFill>
              <p:spPr>
                <a:xfrm>
                  <a:off x="10747320" y="6058740"/>
                  <a:ext cx="583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Tinta 119">
                  <a:extLst>
                    <a:ext uri="{FF2B5EF4-FFF2-40B4-BE49-F238E27FC236}">
                      <a16:creationId xmlns:a16="http://schemas.microsoft.com/office/drawing/2014/main" id="{31C0DA28-CF1C-47E4-90C6-25A179821181}"/>
                    </a:ext>
                  </a:extLst>
                </p14:cNvPr>
                <p14:cNvContentPartPr/>
                <p14:nvPr/>
              </p14:nvContentPartPr>
              <p14:xfrm>
                <a:off x="10895640" y="6111660"/>
                <a:ext cx="38160" cy="78480"/>
              </p14:xfrm>
            </p:contentPart>
          </mc:Choice>
          <mc:Fallback xmlns="">
            <p:pic>
              <p:nvPicPr>
                <p:cNvPr id="120" name="Tinta 119">
                  <a:extLst>
                    <a:ext uri="{FF2B5EF4-FFF2-40B4-BE49-F238E27FC236}">
                      <a16:creationId xmlns:a16="http://schemas.microsoft.com/office/drawing/2014/main" id="{31C0DA28-CF1C-47E4-90C6-25A179821181}"/>
                    </a:ext>
                  </a:extLst>
                </p:cNvPr>
                <p:cNvPicPr/>
                <p:nvPr/>
              </p:nvPicPr>
              <p:blipFill>
                <a:blip r:embed="rId179"/>
                <a:stretch>
                  <a:fillRect/>
                </a:stretch>
              </p:blipFill>
              <p:spPr>
                <a:xfrm>
                  <a:off x="10891320" y="6107340"/>
                  <a:ext cx="46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Tinta 121">
                  <a:extLst>
                    <a:ext uri="{FF2B5EF4-FFF2-40B4-BE49-F238E27FC236}">
                      <a16:creationId xmlns:a16="http://schemas.microsoft.com/office/drawing/2014/main" id="{98FB1D62-9B81-4208-8F07-67365BF3EED4}"/>
                    </a:ext>
                  </a:extLst>
                </p14:cNvPr>
                <p14:cNvContentPartPr/>
                <p14:nvPr/>
              </p14:nvContentPartPr>
              <p14:xfrm>
                <a:off x="11027400" y="5951820"/>
                <a:ext cx="80280" cy="194040"/>
              </p14:xfrm>
            </p:contentPart>
          </mc:Choice>
          <mc:Fallback xmlns="">
            <p:pic>
              <p:nvPicPr>
                <p:cNvPr id="122" name="Tinta 121">
                  <a:extLst>
                    <a:ext uri="{FF2B5EF4-FFF2-40B4-BE49-F238E27FC236}">
                      <a16:creationId xmlns:a16="http://schemas.microsoft.com/office/drawing/2014/main" id="{98FB1D62-9B81-4208-8F07-67365BF3EED4}"/>
                    </a:ext>
                  </a:extLst>
                </p:cNvPr>
                <p:cNvPicPr/>
                <p:nvPr/>
              </p:nvPicPr>
              <p:blipFill>
                <a:blip r:embed="rId181"/>
                <a:stretch>
                  <a:fillRect/>
                </a:stretch>
              </p:blipFill>
              <p:spPr>
                <a:xfrm>
                  <a:off x="11023080" y="5947500"/>
                  <a:ext cx="88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Tinta 122">
                  <a:extLst>
                    <a:ext uri="{FF2B5EF4-FFF2-40B4-BE49-F238E27FC236}">
                      <a16:creationId xmlns:a16="http://schemas.microsoft.com/office/drawing/2014/main" id="{68E102FA-BC14-40AF-AFCC-954F94DC3746}"/>
                    </a:ext>
                  </a:extLst>
                </p14:cNvPr>
                <p14:cNvContentPartPr/>
                <p14:nvPr/>
              </p14:nvContentPartPr>
              <p14:xfrm>
                <a:off x="11139720" y="6076740"/>
                <a:ext cx="50400" cy="4680"/>
              </p14:xfrm>
            </p:contentPart>
          </mc:Choice>
          <mc:Fallback xmlns="">
            <p:pic>
              <p:nvPicPr>
                <p:cNvPr id="123" name="Tinta 122">
                  <a:extLst>
                    <a:ext uri="{FF2B5EF4-FFF2-40B4-BE49-F238E27FC236}">
                      <a16:creationId xmlns:a16="http://schemas.microsoft.com/office/drawing/2014/main" id="{68E102FA-BC14-40AF-AFCC-954F94DC3746}"/>
                    </a:ext>
                  </a:extLst>
                </p:cNvPr>
                <p:cNvPicPr/>
                <p:nvPr/>
              </p:nvPicPr>
              <p:blipFill>
                <a:blip r:embed="rId183"/>
                <a:stretch>
                  <a:fillRect/>
                </a:stretch>
              </p:blipFill>
              <p:spPr>
                <a:xfrm>
                  <a:off x="11135400" y="6072420"/>
                  <a:ext cx="5904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Tinta 123">
                  <a:extLst>
                    <a:ext uri="{FF2B5EF4-FFF2-40B4-BE49-F238E27FC236}">
                      <a16:creationId xmlns:a16="http://schemas.microsoft.com/office/drawing/2014/main" id="{604FF31C-BA8A-4F8F-9F52-3807FB376077}"/>
                    </a:ext>
                  </a:extLst>
                </p14:cNvPr>
                <p14:cNvContentPartPr/>
                <p14:nvPr/>
              </p14:nvContentPartPr>
              <p14:xfrm>
                <a:off x="11176080" y="6008340"/>
                <a:ext cx="15480" cy="155160"/>
              </p14:xfrm>
            </p:contentPart>
          </mc:Choice>
          <mc:Fallback xmlns="">
            <p:pic>
              <p:nvPicPr>
                <p:cNvPr id="124" name="Tinta 123">
                  <a:extLst>
                    <a:ext uri="{FF2B5EF4-FFF2-40B4-BE49-F238E27FC236}">
                      <a16:creationId xmlns:a16="http://schemas.microsoft.com/office/drawing/2014/main" id="{604FF31C-BA8A-4F8F-9F52-3807FB376077}"/>
                    </a:ext>
                  </a:extLst>
                </p:cNvPr>
                <p:cNvPicPr/>
                <p:nvPr/>
              </p:nvPicPr>
              <p:blipFill>
                <a:blip r:embed="rId185"/>
                <a:stretch>
                  <a:fillRect/>
                </a:stretch>
              </p:blipFill>
              <p:spPr>
                <a:xfrm>
                  <a:off x="11171760" y="6004020"/>
                  <a:ext cx="24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Tinta 124">
                  <a:extLst>
                    <a:ext uri="{FF2B5EF4-FFF2-40B4-BE49-F238E27FC236}">
                      <a16:creationId xmlns:a16="http://schemas.microsoft.com/office/drawing/2014/main" id="{BBC26CB0-7734-44AB-AA41-2052A3FD5D0E}"/>
                    </a:ext>
                  </a:extLst>
                </p14:cNvPr>
                <p14:cNvContentPartPr/>
                <p14:nvPr/>
              </p14:nvContentPartPr>
              <p14:xfrm>
                <a:off x="11246640" y="6024540"/>
                <a:ext cx="116280" cy="150480"/>
              </p14:xfrm>
            </p:contentPart>
          </mc:Choice>
          <mc:Fallback xmlns="">
            <p:pic>
              <p:nvPicPr>
                <p:cNvPr id="125" name="Tinta 124">
                  <a:extLst>
                    <a:ext uri="{FF2B5EF4-FFF2-40B4-BE49-F238E27FC236}">
                      <a16:creationId xmlns:a16="http://schemas.microsoft.com/office/drawing/2014/main" id="{BBC26CB0-7734-44AB-AA41-2052A3FD5D0E}"/>
                    </a:ext>
                  </a:extLst>
                </p:cNvPr>
                <p:cNvPicPr/>
                <p:nvPr/>
              </p:nvPicPr>
              <p:blipFill>
                <a:blip r:embed="rId187"/>
                <a:stretch>
                  <a:fillRect/>
                </a:stretch>
              </p:blipFill>
              <p:spPr>
                <a:xfrm>
                  <a:off x="11242320" y="6020220"/>
                  <a:ext cx="12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Tinta 126">
                  <a:extLst>
                    <a:ext uri="{FF2B5EF4-FFF2-40B4-BE49-F238E27FC236}">
                      <a16:creationId xmlns:a16="http://schemas.microsoft.com/office/drawing/2014/main" id="{4B2B1AE4-E0F8-4CBC-92F8-D846A033AB3C}"/>
                    </a:ext>
                  </a:extLst>
                </p14:cNvPr>
                <p14:cNvContentPartPr/>
                <p14:nvPr/>
              </p14:nvContentPartPr>
              <p14:xfrm>
                <a:off x="11028120" y="6173580"/>
                <a:ext cx="13320" cy="17280"/>
              </p14:xfrm>
            </p:contentPart>
          </mc:Choice>
          <mc:Fallback xmlns="">
            <p:pic>
              <p:nvPicPr>
                <p:cNvPr id="127" name="Tinta 126">
                  <a:extLst>
                    <a:ext uri="{FF2B5EF4-FFF2-40B4-BE49-F238E27FC236}">
                      <a16:creationId xmlns:a16="http://schemas.microsoft.com/office/drawing/2014/main" id="{4B2B1AE4-E0F8-4CBC-92F8-D846A033AB3C}"/>
                    </a:ext>
                  </a:extLst>
                </p:cNvPr>
                <p:cNvPicPr/>
                <p:nvPr/>
              </p:nvPicPr>
              <p:blipFill>
                <a:blip r:embed="rId189"/>
                <a:stretch>
                  <a:fillRect/>
                </a:stretch>
              </p:blipFill>
              <p:spPr>
                <a:xfrm>
                  <a:off x="11023800" y="6169260"/>
                  <a:ext cx="21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Tinta 129">
                  <a:extLst>
                    <a:ext uri="{FF2B5EF4-FFF2-40B4-BE49-F238E27FC236}">
                      <a16:creationId xmlns:a16="http://schemas.microsoft.com/office/drawing/2014/main" id="{50C3134E-0813-4E6F-8216-7BD6523161E6}"/>
                    </a:ext>
                  </a:extLst>
                </p14:cNvPr>
                <p14:cNvContentPartPr/>
                <p14:nvPr/>
              </p14:nvContentPartPr>
              <p14:xfrm>
                <a:off x="10976280" y="5859660"/>
                <a:ext cx="77040" cy="392400"/>
              </p14:xfrm>
            </p:contentPart>
          </mc:Choice>
          <mc:Fallback xmlns="">
            <p:pic>
              <p:nvPicPr>
                <p:cNvPr id="130" name="Tinta 129">
                  <a:extLst>
                    <a:ext uri="{FF2B5EF4-FFF2-40B4-BE49-F238E27FC236}">
                      <a16:creationId xmlns:a16="http://schemas.microsoft.com/office/drawing/2014/main" id="{50C3134E-0813-4E6F-8216-7BD6523161E6}"/>
                    </a:ext>
                  </a:extLst>
                </p:cNvPr>
                <p:cNvPicPr/>
                <p:nvPr/>
              </p:nvPicPr>
              <p:blipFill>
                <a:blip r:embed="rId191"/>
                <a:stretch>
                  <a:fillRect/>
                </a:stretch>
              </p:blipFill>
              <p:spPr>
                <a:xfrm>
                  <a:off x="10971960" y="5855340"/>
                  <a:ext cx="85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Tinta 127">
                  <a:extLst>
                    <a:ext uri="{FF2B5EF4-FFF2-40B4-BE49-F238E27FC236}">
                      <a16:creationId xmlns:a16="http://schemas.microsoft.com/office/drawing/2014/main" id="{A30C72B0-B282-4819-8CBA-94455247A78D}"/>
                    </a:ext>
                  </a:extLst>
                </p14:cNvPr>
                <p14:cNvContentPartPr/>
                <p14:nvPr/>
              </p14:nvContentPartPr>
              <p14:xfrm>
                <a:off x="11330160" y="6214980"/>
                <a:ext cx="5760" cy="360"/>
              </p14:xfrm>
            </p:contentPart>
          </mc:Choice>
          <mc:Fallback xmlns="">
            <p:pic>
              <p:nvPicPr>
                <p:cNvPr id="128" name="Tinta 127">
                  <a:extLst>
                    <a:ext uri="{FF2B5EF4-FFF2-40B4-BE49-F238E27FC236}">
                      <a16:creationId xmlns:a16="http://schemas.microsoft.com/office/drawing/2014/main" id="{A30C72B0-B282-4819-8CBA-94455247A78D}"/>
                    </a:ext>
                  </a:extLst>
                </p:cNvPr>
                <p:cNvPicPr/>
                <p:nvPr/>
              </p:nvPicPr>
              <p:blipFill>
                <a:blip r:embed="rId148"/>
                <a:stretch>
                  <a:fillRect/>
                </a:stretch>
              </p:blipFill>
              <p:spPr>
                <a:xfrm>
                  <a:off x="11325840" y="6210660"/>
                  <a:ext cx="144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1" name="Tinta 130">
                  <a:extLst>
                    <a:ext uri="{FF2B5EF4-FFF2-40B4-BE49-F238E27FC236}">
                      <a16:creationId xmlns:a16="http://schemas.microsoft.com/office/drawing/2014/main" id="{3EB35691-D6A3-4AD2-BE93-7CDBE1A5FEF4}"/>
                    </a:ext>
                  </a:extLst>
                </p14:cNvPr>
                <p14:cNvContentPartPr/>
                <p14:nvPr/>
              </p14:nvContentPartPr>
              <p14:xfrm>
                <a:off x="11335200" y="5887740"/>
                <a:ext cx="37440" cy="348480"/>
              </p14:xfrm>
            </p:contentPart>
          </mc:Choice>
          <mc:Fallback xmlns="">
            <p:pic>
              <p:nvPicPr>
                <p:cNvPr id="131" name="Tinta 130">
                  <a:extLst>
                    <a:ext uri="{FF2B5EF4-FFF2-40B4-BE49-F238E27FC236}">
                      <a16:creationId xmlns:a16="http://schemas.microsoft.com/office/drawing/2014/main" id="{3EB35691-D6A3-4AD2-BE93-7CDBE1A5FEF4}"/>
                    </a:ext>
                  </a:extLst>
                </p:cNvPr>
                <p:cNvPicPr/>
                <p:nvPr/>
              </p:nvPicPr>
              <p:blipFill>
                <a:blip r:embed="rId194"/>
                <a:stretch>
                  <a:fillRect/>
                </a:stretch>
              </p:blipFill>
              <p:spPr>
                <a:xfrm>
                  <a:off x="11330880" y="5883420"/>
                  <a:ext cx="460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 name="Tinta 132">
                  <a:extLst>
                    <a:ext uri="{FF2B5EF4-FFF2-40B4-BE49-F238E27FC236}">
                      <a16:creationId xmlns:a16="http://schemas.microsoft.com/office/drawing/2014/main" id="{8BCBAFA1-B1FF-4F4B-A49E-A071330961C8}"/>
                    </a:ext>
                  </a:extLst>
                </p14:cNvPr>
                <p14:cNvContentPartPr/>
                <p14:nvPr/>
              </p14:nvContentPartPr>
              <p14:xfrm>
                <a:off x="11424120" y="6078540"/>
                <a:ext cx="95040" cy="7920"/>
              </p14:xfrm>
            </p:contentPart>
          </mc:Choice>
          <mc:Fallback xmlns="">
            <p:pic>
              <p:nvPicPr>
                <p:cNvPr id="133" name="Tinta 132">
                  <a:extLst>
                    <a:ext uri="{FF2B5EF4-FFF2-40B4-BE49-F238E27FC236}">
                      <a16:creationId xmlns:a16="http://schemas.microsoft.com/office/drawing/2014/main" id="{8BCBAFA1-B1FF-4F4B-A49E-A071330961C8}"/>
                    </a:ext>
                  </a:extLst>
                </p:cNvPr>
                <p:cNvPicPr/>
                <p:nvPr/>
              </p:nvPicPr>
              <p:blipFill>
                <a:blip r:embed="rId196"/>
                <a:stretch>
                  <a:fillRect/>
                </a:stretch>
              </p:blipFill>
              <p:spPr>
                <a:xfrm>
                  <a:off x="11419800" y="6074220"/>
                  <a:ext cx="1036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4" name="Tinta 133">
                  <a:extLst>
                    <a:ext uri="{FF2B5EF4-FFF2-40B4-BE49-F238E27FC236}">
                      <a16:creationId xmlns:a16="http://schemas.microsoft.com/office/drawing/2014/main" id="{39A59170-B6F0-4F64-AAFC-F0B7CDD7C0BD}"/>
                    </a:ext>
                  </a:extLst>
                </p14:cNvPr>
                <p14:cNvContentPartPr/>
                <p14:nvPr/>
              </p14:nvContentPartPr>
              <p14:xfrm>
                <a:off x="11568840" y="5990700"/>
                <a:ext cx="31320" cy="19440"/>
              </p14:xfrm>
            </p:contentPart>
          </mc:Choice>
          <mc:Fallback xmlns="">
            <p:pic>
              <p:nvPicPr>
                <p:cNvPr id="134" name="Tinta 133">
                  <a:extLst>
                    <a:ext uri="{FF2B5EF4-FFF2-40B4-BE49-F238E27FC236}">
                      <a16:creationId xmlns:a16="http://schemas.microsoft.com/office/drawing/2014/main" id="{39A59170-B6F0-4F64-AAFC-F0B7CDD7C0BD}"/>
                    </a:ext>
                  </a:extLst>
                </p:cNvPr>
                <p:cNvPicPr/>
                <p:nvPr/>
              </p:nvPicPr>
              <p:blipFill>
                <a:blip r:embed="rId198"/>
                <a:stretch>
                  <a:fillRect/>
                </a:stretch>
              </p:blipFill>
              <p:spPr>
                <a:xfrm>
                  <a:off x="11564520" y="5986380"/>
                  <a:ext cx="39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5" name="Tinta 134">
                  <a:extLst>
                    <a:ext uri="{FF2B5EF4-FFF2-40B4-BE49-F238E27FC236}">
                      <a16:creationId xmlns:a16="http://schemas.microsoft.com/office/drawing/2014/main" id="{0D403F3F-FB97-4D07-8922-EC8F1FD5B3DF}"/>
                    </a:ext>
                  </a:extLst>
                </p14:cNvPr>
                <p14:cNvContentPartPr/>
                <p14:nvPr/>
              </p14:nvContentPartPr>
              <p14:xfrm>
                <a:off x="11603760" y="5902500"/>
                <a:ext cx="62640" cy="286920"/>
              </p14:xfrm>
            </p:contentPart>
          </mc:Choice>
          <mc:Fallback xmlns="">
            <p:pic>
              <p:nvPicPr>
                <p:cNvPr id="135" name="Tinta 134">
                  <a:extLst>
                    <a:ext uri="{FF2B5EF4-FFF2-40B4-BE49-F238E27FC236}">
                      <a16:creationId xmlns:a16="http://schemas.microsoft.com/office/drawing/2014/main" id="{0D403F3F-FB97-4D07-8922-EC8F1FD5B3DF}"/>
                    </a:ext>
                  </a:extLst>
                </p:cNvPr>
                <p:cNvPicPr/>
                <p:nvPr/>
              </p:nvPicPr>
              <p:blipFill>
                <a:blip r:embed="rId200"/>
                <a:stretch>
                  <a:fillRect/>
                </a:stretch>
              </p:blipFill>
              <p:spPr>
                <a:xfrm>
                  <a:off x="11599440" y="5898180"/>
                  <a:ext cx="71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6" name="Tinta 135">
                  <a:extLst>
                    <a:ext uri="{FF2B5EF4-FFF2-40B4-BE49-F238E27FC236}">
                      <a16:creationId xmlns:a16="http://schemas.microsoft.com/office/drawing/2014/main" id="{138312FF-3F7C-4EF5-AA01-7642AD1C613A}"/>
                    </a:ext>
                  </a:extLst>
                </p14:cNvPr>
                <p14:cNvContentPartPr/>
                <p14:nvPr/>
              </p14:nvContentPartPr>
              <p14:xfrm>
                <a:off x="11685840" y="6061260"/>
                <a:ext cx="75240" cy="3960"/>
              </p14:xfrm>
            </p:contentPart>
          </mc:Choice>
          <mc:Fallback xmlns="">
            <p:pic>
              <p:nvPicPr>
                <p:cNvPr id="136" name="Tinta 135">
                  <a:extLst>
                    <a:ext uri="{FF2B5EF4-FFF2-40B4-BE49-F238E27FC236}">
                      <a16:creationId xmlns:a16="http://schemas.microsoft.com/office/drawing/2014/main" id="{138312FF-3F7C-4EF5-AA01-7642AD1C613A}"/>
                    </a:ext>
                  </a:extLst>
                </p:cNvPr>
                <p:cNvPicPr/>
                <p:nvPr/>
              </p:nvPicPr>
              <p:blipFill>
                <a:blip r:embed="rId202"/>
                <a:stretch>
                  <a:fillRect/>
                </a:stretch>
              </p:blipFill>
              <p:spPr>
                <a:xfrm>
                  <a:off x="11681520" y="6056940"/>
                  <a:ext cx="83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7" name="Tinta 136">
                  <a:extLst>
                    <a:ext uri="{FF2B5EF4-FFF2-40B4-BE49-F238E27FC236}">
                      <a16:creationId xmlns:a16="http://schemas.microsoft.com/office/drawing/2014/main" id="{3A877252-0224-4723-8AD4-D16FD7B04787}"/>
                    </a:ext>
                  </a:extLst>
                </p14:cNvPr>
                <p14:cNvContentPartPr/>
                <p14:nvPr/>
              </p14:nvContentPartPr>
              <p14:xfrm>
                <a:off x="11805360" y="5973420"/>
                <a:ext cx="92160" cy="159840"/>
              </p14:xfrm>
            </p:contentPart>
          </mc:Choice>
          <mc:Fallback xmlns="">
            <p:pic>
              <p:nvPicPr>
                <p:cNvPr id="137" name="Tinta 136">
                  <a:extLst>
                    <a:ext uri="{FF2B5EF4-FFF2-40B4-BE49-F238E27FC236}">
                      <a16:creationId xmlns:a16="http://schemas.microsoft.com/office/drawing/2014/main" id="{3A877252-0224-4723-8AD4-D16FD7B04787}"/>
                    </a:ext>
                  </a:extLst>
                </p:cNvPr>
                <p:cNvPicPr/>
                <p:nvPr/>
              </p:nvPicPr>
              <p:blipFill>
                <a:blip r:embed="rId204"/>
                <a:stretch>
                  <a:fillRect/>
                </a:stretch>
              </p:blipFill>
              <p:spPr>
                <a:xfrm>
                  <a:off x="11801040" y="5969100"/>
                  <a:ext cx="100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8" name="Tinta 137">
                  <a:extLst>
                    <a:ext uri="{FF2B5EF4-FFF2-40B4-BE49-F238E27FC236}">
                      <a16:creationId xmlns:a16="http://schemas.microsoft.com/office/drawing/2014/main" id="{89FEAA5E-807F-4B82-A205-69888592DECF}"/>
                    </a:ext>
                  </a:extLst>
                </p14:cNvPr>
                <p14:cNvContentPartPr/>
                <p14:nvPr/>
              </p14:nvContentPartPr>
              <p14:xfrm>
                <a:off x="11967720" y="6045060"/>
                <a:ext cx="75240" cy="8640"/>
              </p14:xfrm>
            </p:contentPart>
          </mc:Choice>
          <mc:Fallback xmlns="">
            <p:pic>
              <p:nvPicPr>
                <p:cNvPr id="138" name="Tinta 137">
                  <a:extLst>
                    <a:ext uri="{FF2B5EF4-FFF2-40B4-BE49-F238E27FC236}">
                      <a16:creationId xmlns:a16="http://schemas.microsoft.com/office/drawing/2014/main" id="{89FEAA5E-807F-4B82-A205-69888592DECF}"/>
                    </a:ext>
                  </a:extLst>
                </p:cNvPr>
                <p:cNvPicPr/>
                <p:nvPr/>
              </p:nvPicPr>
              <p:blipFill>
                <a:blip r:embed="rId206"/>
                <a:stretch>
                  <a:fillRect/>
                </a:stretch>
              </p:blipFill>
              <p:spPr>
                <a:xfrm>
                  <a:off x="11963400" y="6040740"/>
                  <a:ext cx="838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9" name="Tinta 138">
                  <a:extLst>
                    <a:ext uri="{FF2B5EF4-FFF2-40B4-BE49-F238E27FC236}">
                      <a16:creationId xmlns:a16="http://schemas.microsoft.com/office/drawing/2014/main" id="{EF9A8EEF-AB13-4BDB-9CAF-39A324EAE8C0}"/>
                    </a:ext>
                  </a:extLst>
                </p14:cNvPr>
                <p14:cNvContentPartPr/>
                <p14:nvPr/>
              </p14:nvContentPartPr>
              <p14:xfrm>
                <a:off x="12005520" y="5986740"/>
                <a:ext cx="11880" cy="143280"/>
              </p14:xfrm>
            </p:contentPart>
          </mc:Choice>
          <mc:Fallback xmlns="">
            <p:pic>
              <p:nvPicPr>
                <p:cNvPr id="139" name="Tinta 138">
                  <a:extLst>
                    <a:ext uri="{FF2B5EF4-FFF2-40B4-BE49-F238E27FC236}">
                      <a16:creationId xmlns:a16="http://schemas.microsoft.com/office/drawing/2014/main" id="{EF9A8EEF-AB13-4BDB-9CAF-39A324EAE8C0}"/>
                    </a:ext>
                  </a:extLst>
                </p:cNvPr>
                <p:cNvPicPr/>
                <p:nvPr/>
              </p:nvPicPr>
              <p:blipFill>
                <a:blip r:embed="rId208"/>
                <a:stretch>
                  <a:fillRect/>
                </a:stretch>
              </p:blipFill>
              <p:spPr>
                <a:xfrm>
                  <a:off x="12001200" y="5982420"/>
                  <a:ext cx="20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0" name="Tinta 139">
                  <a:extLst>
                    <a:ext uri="{FF2B5EF4-FFF2-40B4-BE49-F238E27FC236}">
                      <a16:creationId xmlns:a16="http://schemas.microsoft.com/office/drawing/2014/main" id="{20BA6395-E58A-4A38-8173-58B9405068D6}"/>
                    </a:ext>
                  </a:extLst>
                </p14:cNvPr>
                <p14:cNvContentPartPr/>
                <p14:nvPr/>
              </p14:nvContentPartPr>
              <p14:xfrm>
                <a:off x="12065640" y="6007980"/>
                <a:ext cx="95760" cy="133200"/>
              </p14:xfrm>
            </p:contentPart>
          </mc:Choice>
          <mc:Fallback xmlns="">
            <p:pic>
              <p:nvPicPr>
                <p:cNvPr id="140" name="Tinta 139">
                  <a:extLst>
                    <a:ext uri="{FF2B5EF4-FFF2-40B4-BE49-F238E27FC236}">
                      <a16:creationId xmlns:a16="http://schemas.microsoft.com/office/drawing/2014/main" id="{20BA6395-E58A-4A38-8173-58B9405068D6}"/>
                    </a:ext>
                  </a:extLst>
                </p:cNvPr>
                <p:cNvPicPr/>
                <p:nvPr/>
              </p:nvPicPr>
              <p:blipFill>
                <a:blip r:embed="rId210"/>
                <a:stretch>
                  <a:fillRect/>
                </a:stretch>
              </p:blipFill>
              <p:spPr>
                <a:xfrm>
                  <a:off x="12061320" y="6003660"/>
                  <a:ext cx="104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1" name="Tinta 140">
                  <a:extLst>
                    <a:ext uri="{FF2B5EF4-FFF2-40B4-BE49-F238E27FC236}">
                      <a16:creationId xmlns:a16="http://schemas.microsoft.com/office/drawing/2014/main" id="{C61A6470-29AC-4543-9F51-122E8C82E7F6}"/>
                    </a:ext>
                  </a:extLst>
                </p14:cNvPr>
                <p14:cNvContentPartPr/>
                <p14:nvPr/>
              </p14:nvContentPartPr>
              <p14:xfrm>
                <a:off x="12136560" y="5948220"/>
                <a:ext cx="41040" cy="278640"/>
              </p14:xfrm>
            </p:contentPart>
          </mc:Choice>
          <mc:Fallback xmlns="">
            <p:pic>
              <p:nvPicPr>
                <p:cNvPr id="141" name="Tinta 140">
                  <a:extLst>
                    <a:ext uri="{FF2B5EF4-FFF2-40B4-BE49-F238E27FC236}">
                      <a16:creationId xmlns:a16="http://schemas.microsoft.com/office/drawing/2014/main" id="{C61A6470-29AC-4543-9F51-122E8C82E7F6}"/>
                    </a:ext>
                  </a:extLst>
                </p:cNvPr>
                <p:cNvPicPr/>
                <p:nvPr/>
              </p:nvPicPr>
              <p:blipFill>
                <a:blip r:embed="rId212"/>
                <a:stretch>
                  <a:fillRect/>
                </a:stretch>
              </p:blipFill>
              <p:spPr>
                <a:xfrm>
                  <a:off x="12132240" y="5943900"/>
                  <a:ext cx="49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3" name="Tinta 142">
                  <a:extLst>
                    <a:ext uri="{FF2B5EF4-FFF2-40B4-BE49-F238E27FC236}">
                      <a16:creationId xmlns:a16="http://schemas.microsoft.com/office/drawing/2014/main" id="{9ADE3249-3C19-410D-BE19-B54920FCA7B9}"/>
                    </a:ext>
                  </a:extLst>
                </p14:cNvPr>
                <p14:cNvContentPartPr/>
                <p14:nvPr/>
              </p14:nvContentPartPr>
              <p14:xfrm>
                <a:off x="9044160" y="5881620"/>
                <a:ext cx="9000" cy="9360"/>
              </p14:xfrm>
            </p:contentPart>
          </mc:Choice>
          <mc:Fallback xmlns="">
            <p:pic>
              <p:nvPicPr>
                <p:cNvPr id="143" name="Tinta 142">
                  <a:extLst>
                    <a:ext uri="{FF2B5EF4-FFF2-40B4-BE49-F238E27FC236}">
                      <a16:creationId xmlns:a16="http://schemas.microsoft.com/office/drawing/2014/main" id="{9ADE3249-3C19-410D-BE19-B54920FCA7B9}"/>
                    </a:ext>
                  </a:extLst>
                </p:cNvPr>
                <p:cNvPicPr/>
                <p:nvPr/>
              </p:nvPicPr>
              <p:blipFill>
                <a:blip r:embed="rId214"/>
                <a:stretch>
                  <a:fillRect/>
                </a:stretch>
              </p:blipFill>
              <p:spPr>
                <a:xfrm>
                  <a:off x="9039840" y="5877300"/>
                  <a:ext cx="17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96" name="Tinta 95">
                  <a:extLst>
                    <a:ext uri="{FF2B5EF4-FFF2-40B4-BE49-F238E27FC236}">
                      <a16:creationId xmlns:a16="http://schemas.microsoft.com/office/drawing/2014/main" id="{94B27BB6-0842-4010-893E-BD5C244C017E}"/>
                    </a:ext>
                  </a:extLst>
                </p14:cNvPr>
                <p14:cNvContentPartPr/>
                <p14:nvPr/>
              </p14:nvContentPartPr>
              <p14:xfrm>
                <a:off x="8854800" y="5124540"/>
                <a:ext cx="1800" cy="358560"/>
              </p14:xfrm>
            </p:contentPart>
          </mc:Choice>
          <mc:Fallback xmlns="">
            <p:pic>
              <p:nvPicPr>
                <p:cNvPr id="96" name="Tinta 95">
                  <a:extLst>
                    <a:ext uri="{FF2B5EF4-FFF2-40B4-BE49-F238E27FC236}">
                      <a16:creationId xmlns:a16="http://schemas.microsoft.com/office/drawing/2014/main" id="{94B27BB6-0842-4010-893E-BD5C244C017E}"/>
                    </a:ext>
                  </a:extLst>
                </p:cNvPr>
                <p:cNvPicPr/>
                <p:nvPr/>
              </p:nvPicPr>
              <p:blipFill>
                <a:blip r:embed="rId216"/>
                <a:stretch>
                  <a:fillRect/>
                </a:stretch>
              </p:blipFill>
              <p:spPr>
                <a:xfrm>
                  <a:off x="8850480" y="5120220"/>
                  <a:ext cx="104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97" name="Tinta 96">
                  <a:extLst>
                    <a:ext uri="{FF2B5EF4-FFF2-40B4-BE49-F238E27FC236}">
                      <a16:creationId xmlns:a16="http://schemas.microsoft.com/office/drawing/2014/main" id="{0B51D4B5-A37F-420E-A3A8-A3FB80852E4C}"/>
                    </a:ext>
                  </a:extLst>
                </p14:cNvPr>
                <p14:cNvContentPartPr/>
                <p14:nvPr/>
              </p14:nvContentPartPr>
              <p14:xfrm>
                <a:off x="8778480" y="5356740"/>
                <a:ext cx="145800" cy="126360"/>
              </p14:xfrm>
            </p:contentPart>
          </mc:Choice>
          <mc:Fallback xmlns="">
            <p:pic>
              <p:nvPicPr>
                <p:cNvPr id="97" name="Tinta 96">
                  <a:extLst>
                    <a:ext uri="{FF2B5EF4-FFF2-40B4-BE49-F238E27FC236}">
                      <a16:creationId xmlns:a16="http://schemas.microsoft.com/office/drawing/2014/main" id="{0B51D4B5-A37F-420E-A3A8-A3FB80852E4C}"/>
                    </a:ext>
                  </a:extLst>
                </p:cNvPr>
                <p:cNvPicPr/>
                <p:nvPr/>
              </p:nvPicPr>
              <p:blipFill>
                <a:blip r:embed="rId218"/>
                <a:stretch>
                  <a:fillRect/>
                </a:stretch>
              </p:blipFill>
              <p:spPr>
                <a:xfrm>
                  <a:off x="8774160" y="5352420"/>
                  <a:ext cx="154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98" name="Tinta 97">
                  <a:extLst>
                    <a:ext uri="{FF2B5EF4-FFF2-40B4-BE49-F238E27FC236}">
                      <a16:creationId xmlns:a16="http://schemas.microsoft.com/office/drawing/2014/main" id="{27EE02DD-ABC4-4AAD-A68A-BAD718897BFD}"/>
                    </a:ext>
                  </a:extLst>
                </p14:cNvPr>
                <p14:cNvContentPartPr/>
                <p14:nvPr/>
              </p14:nvContentPartPr>
              <p14:xfrm>
                <a:off x="9000600" y="5132100"/>
                <a:ext cx="125280" cy="170280"/>
              </p14:xfrm>
            </p:contentPart>
          </mc:Choice>
          <mc:Fallback xmlns="">
            <p:pic>
              <p:nvPicPr>
                <p:cNvPr id="98" name="Tinta 97">
                  <a:extLst>
                    <a:ext uri="{FF2B5EF4-FFF2-40B4-BE49-F238E27FC236}">
                      <a16:creationId xmlns:a16="http://schemas.microsoft.com/office/drawing/2014/main" id="{27EE02DD-ABC4-4AAD-A68A-BAD718897BFD}"/>
                    </a:ext>
                  </a:extLst>
                </p:cNvPr>
                <p:cNvPicPr/>
                <p:nvPr/>
              </p:nvPicPr>
              <p:blipFill>
                <a:blip r:embed="rId220"/>
                <a:stretch>
                  <a:fillRect/>
                </a:stretch>
              </p:blipFill>
              <p:spPr>
                <a:xfrm>
                  <a:off x="8996280" y="5127780"/>
                  <a:ext cx="133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Tinta 144">
                  <a:extLst>
                    <a:ext uri="{FF2B5EF4-FFF2-40B4-BE49-F238E27FC236}">
                      <a16:creationId xmlns:a16="http://schemas.microsoft.com/office/drawing/2014/main" id="{6841339C-0C14-41EC-9607-7B3F3358546A}"/>
                    </a:ext>
                  </a:extLst>
                </p14:cNvPr>
                <p14:cNvContentPartPr/>
                <p14:nvPr/>
              </p14:nvContentPartPr>
              <p14:xfrm>
                <a:off x="8934720" y="5437020"/>
                <a:ext cx="8640" cy="5760"/>
              </p14:xfrm>
            </p:contentPart>
          </mc:Choice>
          <mc:Fallback xmlns="">
            <p:pic>
              <p:nvPicPr>
                <p:cNvPr id="145" name="Tinta 144">
                  <a:extLst>
                    <a:ext uri="{FF2B5EF4-FFF2-40B4-BE49-F238E27FC236}">
                      <a16:creationId xmlns:a16="http://schemas.microsoft.com/office/drawing/2014/main" id="{6841339C-0C14-41EC-9607-7B3F3358546A}"/>
                    </a:ext>
                  </a:extLst>
                </p:cNvPr>
                <p:cNvPicPr/>
                <p:nvPr/>
              </p:nvPicPr>
              <p:blipFill>
                <a:blip r:embed="rId222"/>
                <a:stretch>
                  <a:fillRect/>
                </a:stretch>
              </p:blipFill>
              <p:spPr>
                <a:xfrm>
                  <a:off x="8930400" y="5432700"/>
                  <a:ext cx="172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Tinta 146">
                  <a:extLst>
                    <a:ext uri="{FF2B5EF4-FFF2-40B4-BE49-F238E27FC236}">
                      <a16:creationId xmlns:a16="http://schemas.microsoft.com/office/drawing/2014/main" id="{45E759B7-335D-461C-B896-3B45FFA1C6F3}"/>
                    </a:ext>
                  </a:extLst>
                </p14:cNvPr>
                <p14:cNvContentPartPr/>
                <p14:nvPr/>
              </p14:nvContentPartPr>
              <p14:xfrm>
                <a:off x="10205880" y="6297060"/>
                <a:ext cx="105120" cy="237960"/>
              </p14:xfrm>
            </p:contentPart>
          </mc:Choice>
          <mc:Fallback xmlns="">
            <p:pic>
              <p:nvPicPr>
                <p:cNvPr id="147" name="Tinta 146">
                  <a:extLst>
                    <a:ext uri="{FF2B5EF4-FFF2-40B4-BE49-F238E27FC236}">
                      <a16:creationId xmlns:a16="http://schemas.microsoft.com/office/drawing/2014/main" id="{45E759B7-335D-461C-B896-3B45FFA1C6F3}"/>
                    </a:ext>
                  </a:extLst>
                </p:cNvPr>
                <p:cNvPicPr/>
                <p:nvPr/>
              </p:nvPicPr>
              <p:blipFill>
                <a:blip r:embed="rId224"/>
                <a:stretch>
                  <a:fillRect/>
                </a:stretch>
              </p:blipFill>
              <p:spPr>
                <a:xfrm>
                  <a:off x="10201560" y="6292740"/>
                  <a:ext cx="1137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8" name="Tinta 147">
                  <a:extLst>
                    <a:ext uri="{FF2B5EF4-FFF2-40B4-BE49-F238E27FC236}">
                      <a16:creationId xmlns:a16="http://schemas.microsoft.com/office/drawing/2014/main" id="{AF8EE8C3-1503-4736-94E5-FD6498D2C2C8}"/>
                    </a:ext>
                  </a:extLst>
                </p14:cNvPr>
                <p14:cNvContentPartPr/>
                <p14:nvPr/>
              </p14:nvContentPartPr>
              <p14:xfrm>
                <a:off x="10299120" y="6414420"/>
                <a:ext cx="169920" cy="163080"/>
              </p14:xfrm>
            </p:contentPart>
          </mc:Choice>
          <mc:Fallback xmlns="">
            <p:pic>
              <p:nvPicPr>
                <p:cNvPr id="148" name="Tinta 147">
                  <a:extLst>
                    <a:ext uri="{FF2B5EF4-FFF2-40B4-BE49-F238E27FC236}">
                      <a16:creationId xmlns:a16="http://schemas.microsoft.com/office/drawing/2014/main" id="{AF8EE8C3-1503-4736-94E5-FD6498D2C2C8}"/>
                    </a:ext>
                  </a:extLst>
                </p:cNvPr>
                <p:cNvPicPr/>
                <p:nvPr/>
              </p:nvPicPr>
              <p:blipFill>
                <a:blip r:embed="rId226"/>
                <a:stretch>
                  <a:fillRect/>
                </a:stretch>
              </p:blipFill>
              <p:spPr>
                <a:xfrm>
                  <a:off x="10294800" y="6410100"/>
                  <a:ext cx="178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9" name="Tinta 148">
                  <a:extLst>
                    <a:ext uri="{FF2B5EF4-FFF2-40B4-BE49-F238E27FC236}">
                      <a16:creationId xmlns:a16="http://schemas.microsoft.com/office/drawing/2014/main" id="{C17E2DB4-DD63-4AD9-8F9A-9D64546D57F2}"/>
                    </a:ext>
                  </a:extLst>
                </p14:cNvPr>
                <p14:cNvContentPartPr/>
                <p14:nvPr/>
              </p14:nvContentPartPr>
              <p14:xfrm>
                <a:off x="10457880" y="6419820"/>
                <a:ext cx="7920" cy="28440"/>
              </p14:xfrm>
            </p:contentPart>
          </mc:Choice>
          <mc:Fallback xmlns="">
            <p:pic>
              <p:nvPicPr>
                <p:cNvPr id="149" name="Tinta 148">
                  <a:extLst>
                    <a:ext uri="{FF2B5EF4-FFF2-40B4-BE49-F238E27FC236}">
                      <a16:creationId xmlns:a16="http://schemas.microsoft.com/office/drawing/2014/main" id="{C17E2DB4-DD63-4AD9-8F9A-9D64546D57F2}"/>
                    </a:ext>
                  </a:extLst>
                </p:cNvPr>
                <p:cNvPicPr/>
                <p:nvPr/>
              </p:nvPicPr>
              <p:blipFill>
                <a:blip r:embed="rId228"/>
                <a:stretch>
                  <a:fillRect/>
                </a:stretch>
              </p:blipFill>
              <p:spPr>
                <a:xfrm>
                  <a:off x="10453560" y="6415500"/>
                  <a:ext cx="16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Tinta 149">
                  <a:extLst>
                    <a:ext uri="{FF2B5EF4-FFF2-40B4-BE49-F238E27FC236}">
                      <a16:creationId xmlns:a16="http://schemas.microsoft.com/office/drawing/2014/main" id="{65494F28-DD1E-4C56-B0F2-F0C3D996FE6A}"/>
                    </a:ext>
                  </a:extLst>
                </p14:cNvPr>
                <p14:cNvContentPartPr/>
                <p14:nvPr/>
              </p14:nvContentPartPr>
              <p14:xfrm>
                <a:off x="10480200" y="6443580"/>
                <a:ext cx="40680" cy="311040"/>
              </p14:xfrm>
            </p:contentPart>
          </mc:Choice>
          <mc:Fallback xmlns="">
            <p:pic>
              <p:nvPicPr>
                <p:cNvPr id="150" name="Tinta 149">
                  <a:extLst>
                    <a:ext uri="{FF2B5EF4-FFF2-40B4-BE49-F238E27FC236}">
                      <a16:creationId xmlns:a16="http://schemas.microsoft.com/office/drawing/2014/main" id="{65494F28-DD1E-4C56-B0F2-F0C3D996FE6A}"/>
                    </a:ext>
                  </a:extLst>
                </p:cNvPr>
                <p:cNvPicPr/>
                <p:nvPr/>
              </p:nvPicPr>
              <p:blipFill>
                <a:blip r:embed="rId230"/>
                <a:stretch>
                  <a:fillRect/>
                </a:stretch>
              </p:blipFill>
              <p:spPr>
                <a:xfrm>
                  <a:off x="10475880" y="6439260"/>
                  <a:ext cx="493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1" name="Tinta 150">
                  <a:extLst>
                    <a:ext uri="{FF2B5EF4-FFF2-40B4-BE49-F238E27FC236}">
                      <a16:creationId xmlns:a16="http://schemas.microsoft.com/office/drawing/2014/main" id="{C64C72D7-DBDA-47CD-9F5A-4CB2B0B585F6}"/>
                    </a:ext>
                  </a:extLst>
                </p14:cNvPr>
                <p14:cNvContentPartPr/>
                <p14:nvPr/>
              </p14:nvContentPartPr>
              <p14:xfrm>
                <a:off x="10602960" y="6508020"/>
                <a:ext cx="65880" cy="61200"/>
              </p14:xfrm>
            </p:contentPart>
          </mc:Choice>
          <mc:Fallback xmlns="">
            <p:pic>
              <p:nvPicPr>
                <p:cNvPr id="151" name="Tinta 150">
                  <a:extLst>
                    <a:ext uri="{FF2B5EF4-FFF2-40B4-BE49-F238E27FC236}">
                      <a16:creationId xmlns:a16="http://schemas.microsoft.com/office/drawing/2014/main" id="{C64C72D7-DBDA-47CD-9F5A-4CB2B0B585F6}"/>
                    </a:ext>
                  </a:extLst>
                </p:cNvPr>
                <p:cNvPicPr/>
                <p:nvPr/>
              </p:nvPicPr>
              <p:blipFill>
                <a:blip r:embed="rId232"/>
                <a:stretch>
                  <a:fillRect/>
                </a:stretch>
              </p:blipFill>
              <p:spPr>
                <a:xfrm>
                  <a:off x="10598640" y="6503700"/>
                  <a:ext cx="74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3" name="Tinta 152">
                  <a:extLst>
                    <a:ext uri="{FF2B5EF4-FFF2-40B4-BE49-F238E27FC236}">
                      <a16:creationId xmlns:a16="http://schemas.microsoft.com/office/drawing/2014/main" id="{E7AED41D-7446-442E-A1F0-08BB5CF6B6BA}"/>
                    </a:ext>
                  </a:extLst>
                </p14:cNvPr>
                <p14:cNvContentPartPr/>
                <p14:nvPr/>
              </p14:nvContentPartPr>
              <p14:xfrm>
                <a:off x="10809240" y="6418020"/>
                <a:ext cx="118080" cy="187560"/>
              </p14:xfrm>
            </p:contentPart>
          </mc:Choice>
          <mc:Fallback xmlns="">
            <p:pic>
              <p:nvPicPr>
                <p:cNvPr id="153" name="Tinta 152">
                  <a:extLst>
                    <a:ext uri="{FF2B5EF4-FFF2-40B4-BE49-F238E27FC236}">
                      <a16:creationId xmlns:a16="http://schemas.microsoft.com/office/drawing/2014/main" id="{E7AED41D-7446-442E-A1F0-08BB5CF6B6BA}"/>
                    </a:ext>
                  </a:extLst>
                </p:cNvPr>
                <p:cNvPicPr/>
                <p:nvPr/>
              </p:nvPicPr>
              <p:blipFill>
                <a:blip r:embed="rId234"/>
                <a:stretch>
                  <a:fillRect/>
                </a:stretch>
              </p:blipFill>
              <p:spPr>
                <a:xfrm>
                  <a:off x="10804920" y="6413700"/>
                  <a:ext cx="1267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4" name="Tinta 153">
                  <a:extLst>
                    <a:ext uri="{FF2B5EF4-FFF2-40B4-BE49-F238E27FC236}">
                      <a16:creationId xmlns:a16="http://schemas.microsoft.com/office/drawing/2014/main" id="{8CB2414F-3DAA-42F6-9D6A-FE777BB5B1D3}"/>
                    </a:ext>
                  </a:extLst>
                </p14:cNvPr>
                <p14:cNvContentPartPr/>
                <p14:nvPr/>
              </p14:nvContentPartPr>
              <p14:xfrm>
                <a:off x="10996440" y="6478500"/>
                <a:ext cx="54360" cy="360"/>
              </p14:xfrm>
            </p:contentPart>
          </mc:Choice>
          <mc:Fallback xmlns="">
            <p:pic>
              <p:nvPicPr>
                <p:cNvPr id="154" name="Tinta 153">
                  <a:extLst>
                    <a:ext uri="{FF2B5EF4-FFF2-40B4-BE49-F238E27FC236}">
                      <a16:creationId xmlns:a16="http://schemas.microsoft.com/office/drawing/2014/main" id="{8CB2414F-3DAA-42F6-9D6A-FE777BB5B1D3}"/>
                    </a:ext>
                  </a:extLst>
                </p:cNvPr>
                <p:cNvPicPr/>
                <p:nvPr/>
              </p:nvPicPr>
              <p:blipFill>
                <a:blip r:embed="rId236"/>
                <a:stretch>
                  <a:fillRect/>
                </a:stretch>
              </p:blipFill>
              <p:spPr>
                <a:xfrm>
                  <a:off x="10992120" y="6474180"/>
                  <a:ext cx="63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5" name="Tinta 154">
                  <a:extLst>
                    <a:ext uri="{FF2B5EF4-FFF2-40B4-BE49-F238E27FC236}">
                      <a16:creationId xmlns:a16="http://schemas.microsoft.com/office/drawing/2014/main" id="{A54FBC32-D9A7-4AAA-B213-A339FA9240FD}"/>
                    </a:ext>
                  </a:extLst>
                </p14:cNvPr>
                <p14:cNvContentPartPr/>
                <p14:nvPr/>
              </p14:nvContentPartPr>
              <p14:xfrm>
                <a:off x="11021280" y="6419100"/>
                <a:ext cx="15120" cy="150480"/>
              </p14:xfrm>
            </p:contentPart>
          </mc:Choice>
          <mc:Fallback xmlns="">
            <p:pic>
              <p:nvPicPr>
                <p:cNvPr id="155" name="Tinta 154">
                  <a:extLst>
                    <a:ext uri="{FF2B5EF4-FFF2-40B4-BE49-F238E27FC236}">
                      <a16:creationId xmlns:a16="http://schemas.microsoft.com/office/drawing/2014/main" id="{A54FBC32-D9A7-4AAA-B213-A339FA9240FD}"/>
                    </a:ext>
                  </a:extLst>
                </p:cNvPr>
                <p:cNvPicPr/>
                <p:nvPr/>
              </p:nvPicPr>
              <p:blipFill>
                <a:blip r:embed="rId238"/>
                <a:stretch>
                  <a:fillRect/>
                </a:stretch>
              </p:blipFill>
              <p:spPr>
                <a:xfrm>
                  <a:off x="11016960" y="6414780"/>
                  <a:ext cx="23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6" name="Tinta 155">
                  <a:extLst>
                    <a:ext uri="{FF2B5EF4-FFF2-40B4-BE49-F238E27FC236}">
                      <a16:creationId xmlns:a16="http://schemas.microsoft.com/office/drawing/2014/main" id="{2680FAAA-B96A-4EE7-9F09-2BC23313B869}"/>
                    </a:ext>
                  </a:extLst>
                </p14:cNvPr>
                <p14:cNvContentPartPr/>
                <p14:nvPr/>
              </p14:nvContentPartPr>
              <p14:xfrm>
                <a:off x="11115240" y="6393180"/>
                <a:ext cx="159840" cy="176400"/>
              </p14:xfrm>
            </p:contentPart>
          </mc:Choice>
          <mc:Fallback xmlns="">
            <p:pic>
              <p:nvPicPr>
                <p:cNvPr id="156" name="Tinta 155">
                  <a:extLst>
                    <a:ext uri="{FF2B5EF4-FFF2-40B4-BE49-F238E27FC236}">
                      <a16:creationId xmlns:a16="http://schemas.microsoft.com/office/drawing/2014/main" id="{2680FAAA-B96A-4EE7-9F09-2BC23313B869}"/>
                    </a:ext>
                  </a:extLst>
                </p:cNvPr>
                <p:cNvPicPr/>
                <p:nvPr/>
              </p:nvPicPr>
              <p:blipFill>
                <a:blip r:embed="rId240"/>
                <a:stretch>
                  <a:fillRect/>
                </a:stretch>
              </p:blipFill>
              <p:spPr>
                <a:xfrm>
                  <a:off x="11110920" y="6388860"/>
                  <a:ext cx="168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Tinta 157">
                  <a:extLst>
                    <a:ext uri="{FF2B5EF4-FFF2-40B4-BE49-F238E27FC236}">
                      <a16:creationId xmlns:a16="http://schemas.microsoft.com/office/drawing/2014/main" id="{494EBA2D-A30A-42E6-8728-7FC2BBAFE1D2}"/>
                    </a:ext>
                  </a:extLst>
                </p14:cNvPr>
                <p14:cNvContentPartPr/>
                <p14:nvPr/>
              </p14:nvContentPartPr>
              <p14:xfrm>
                <a:off x="11299920" y="6486420"/>
                <a:ext cx="100440" cy="5040"/>
              </p14:xfrm>
            </p:contentPart>
          </mc:Choice>
          <mc:Fallback xmlns="">
            <p:pic>
              <p:nvPicPr>
                <p:cNvPr id="158" name="Tinta 157">
                  <a:extLst>
                    <a:ext uri="{FF2B5EF4-FFF2-40B4-BE49-F238E27FC236}">
                      <a16:creationId xmlns:a16="http://schemas.microsoft.com/office/drawing/2014/main" id="{494EBA2D-A30A-42E6-8728-7FC2BBAFE1D2}"/>
                    </a:ext>
                  </a:extLst>
                </p:cNvPr>
                <p:cNvPicPr/>
                <p:nvPr/>
              </p:nvPicPr>
              <p:blipFill>
                <a:blip r:embed="rId242"/>
                <a:stretch>
                  <a:fillRect/>
                </a:stretch>
              </p:blipFill>
              <p:spPr>
                <a:xfrm>
                  <a:off x="11295600" y="6482100"/>
                  <a:ext cx="1090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Tinta 158">
                  <a:extLst>
                    <a:ext uri="{FF2B5EF4-FFF2-40B4-BE49-F238E27FC236}">
                      <a16:creationId xmlns:a16="http://schemas.microsoft.com/office/drawing/2014/main" id="{09A001DB-8B51-40CC-BF06-FF36CFD23895}"/>
                    </a:ext>
                  </a:extLst>
                </p14:cNvPr>
                <p14:cNvContentPartPr/>
                <p14:nvPr/>
              </p14:nvContentPartPr>
              <p14:xfrm>
                <a:off x="11367600" y="6423420"/>
                <a:ext cx="19440" cy="131400"/>
              </p14:xfrm>
            </p:contentPart>
          </mc:Choice>
          <mc:Fallback xmlns="">
            <p:pic>
              <p:nvPicPr>
                <p:cNvPr id="159" name="Tinta 158">
                  <a:extLst>
                    <a:ext uri="{FF2B5EF4-FFF2-40B4-BE49-F238E27FC236}">
                      <a16:creationId xmlns:a16="http://schemas.microsoft.com/office/drawing/2014/main" id="{09A001DB-8B51-40CC-BF06-FF36CFD23895}"/>
                    </a:ext>
                  </a:extLst>
                </p:cNvPr>
                <p:cNvPicPr/>
                <p:nvPr/>
              </p:nvPicPr>
              <p:blipFill>
                <a:blip r:embed="rId244"/>
                <a:stretch>
                  <a:fillRect/>
                </a:stretch>
              </p:blipFill>
              <p:spPr>
                <a:xfrm>
                  <a:off x="11363280" y="6419100"/>
                  <a:ext cx="28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Tinta 159">
                  <a:extLst>
                    <a:ext uri="{FF2B5EF4-FFF2-40B4-BE49-F238E27FC236}">
                      <a16:creationId xmlns:a16="http://schemas.microsoft.com/office/drawing/2014/main" id="{68BD7026-EDBE-4D25-9A26-0ED4D00ACF2D}"/>
                    </a:ext>
                  </a:extLst>
                </p14:cNvPr>
                <p14:cNvContentPartPr/>
                <p14:nvPr/>
              </p14:nvContentPartPr>
              <p14:xfrm>
                <a:off x="11468040" y="6384180"/>
                <a:ext cx="85680" cy="153720"/>
              </p14:xfrm>
            </p:contentPart>
          </mc:Choice>
          <mc:Fallback xmlns="">
            <p:pic>
              <p:nvPicPr>
                <p:cNvPr id="160" name="Tinta 159">
                  <a:extLst>
                    <a:ext uri="{FF2B5EF4-FFF2-40B4-BE49-F238E27FC236}">
                      <a16:creationId xmlns:a16="http://schemas.microsoft.com/office/drawing/2014/main" id="{68BD7026-EDBE-4D25-9A26-0ED4D00ACF2D}"/>
                    </a:ext>
                  </a:extLst>
                </p:cNvPr>
                <p:cNvPicPr/>
                <p:nvPr/>
              </p:nvPicPr>
              <p:blipFill>
                <a:blip r:embed="rId246"/>
                <a:stretch>
                  <a:fillRect/>
                </a:stretch>
              </p:blipFill>
              <p:spPr>
                <a:xfrm>
                  <a:off x="11463720" y="6379860"/>
                  <a:ext cx="94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Tinta 161">
                  <a:extLst>
                    <a:ext uri="{FF2B5EF4-FFF2-40B4-BE49-F238E27FC236}">
                      <a16:creationId xmlns:a16="http://schemas.microsoft.com/office/drawing/2014/main" id="{122E423E-2503-4AB0-BF56-1FA8FA0CFA17}"/>
                    </a:ext>
                  </a:extLst>
                </p14:cNvPr>
                <p14:cNvContentPartPr/>
                <p14:nvPr/>
              </p14:nvContentPartPr>
              <p14:xfrm>
                <a:off x="11639040" y="6492540"/>
                <a:ext cx="64080" cy="360"/>
              </p14:xfrm>
            </p:contentPart>
          </mc:Choice>
          <mc:Fallback xmlns="">
            <p:pic>
              <p:nvPicPr>
                <p:cNvPr id="162" name="Tinta 161">
                  <a:extLst>
                    <a:ext uri="{FF2B5EF4-FFF2-40B4-BE49-F238E27FC236}">
                      <a16:creationId xmlns:a16="http://schemas.microsoft.com/office/drawing/2014/main" id="{122E423E-2503-4AB0-BF56-1FA8FA0CFA17}"/>
                    </a:ext>
                  </a:extLst>
                </p:cNvPr>
                <p:cNvPicPr/>
                <p:nvPr/>
              </p:nvPicPr>
              <p:blipFill>
                <a:blip r:embed="rId248"/>
                <a:stretch>
                  <a:fillRect/>
                </a:stretch>
              </p:blipFill>
              <p:spPr>
                <a:xfrm>
                  <a:off x="11634720" y="6488220"/>
                  <a:ext cx="72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Tinta 162">
                  <a:extLst>
                    <a:ext uri="{FF2B5EF4-FFF2-40B4-BE49-F238E27FC236}">
                      <a16:creationId xmlns:a16="http://schemas.microsoft.com/office/drawing/2014/main" id="{542ED9C8-4C5D-4075-B126-DEFA52153EF7}"/>
                    </a:ext>
                  </a:extLst>
                </p14:cNvPr>
                <p14:cNvContentPartPr/>
                <p14:nvPr/>
              </p14:nvContentPartPr>
              <p14:xfrm>
                <a:off x="11768280" y="6386700"/>
                <a:ext cx="123840" cy="180000"/>
              </p14:xfrm>
            </p:contentPart>
          </mc:Choice>
          <mc:Fallback xmlns="">
            <p:pic>
              <p:nvPicPr>
                <p:cNvPr id="163" name="Tinta 162">
                  <a:extLst>
                    <a:ext uri="{FF2B5EF4-FFF2-40B4-BE49-F238E27FC236}">
                      <a16:creationId xmlns:a16="http://schemas.microsoft.com/office/drawing/2014/main" id="{542ED9C8-4C5D-4075-B126-DEFA52153EF7}"/>
                    </a:ext>
                  </a:extLst>
                </p:cNvPr>
                <p:cNvPicPr/>
                <p:nvPr/>
              </p:nvPicPr>
              <p:blipFill>
                <a:blip r:embed="rId250"/>
                <a:stretch>
                  <a:fillRect/>
                </a:stretch>
              </p:blipFill>
              <p:spPr>
                <a:xfrm>
                  <a:off x="11763960" y="6382380"/>
                  <a:ext cx="1324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5" name="Tinta 164">
                  <a:extLst>
                    <a:ext uri="{FF2B5EF4-FFF2-40B4-BE49-F238E27FC236}">
                      <a16:creationId xmlns:a16="http://schemas.microsoft.com/office/drawing/2014/main" id="{E7E8649E-82DC-4692-A1EB-DA049B3F9906}"/>
                    </a:ext>
                  </a:extLst>
                </p14:cNvPr>
                <p14:cNvContentPartPr/>
                <p14:nvPr/>
              </p14:nvContentPartPr>
              <p14:xfrm>
                <a:off x="11967720" y="6442500"/>
                <a:ext cx="42120" cy="4680"/>
              </p14:xfrm>
            </p:contentPart>
          </mc:Choice>
          <mc:Fallback xmlns="">
            <p:pic>
              <p:nvPicPr>
                <p:cNvPr id="165" name="Tinta 164">
                  <a:extLst>
                    <a:ext uri="{FF2B5EF4-FFF2-40B4-BE49-F238E27FC236}">
                      <a16:creationId xmlns:a16="http://schemas.microsoft.com/office/drawing/2014/main" id="{E7E8649E-82DC-4692-A1EB-DA049B3F9906}"/>
                    </a:ext>
                  </a:extLst>
                </p:cNvPr>
                <p:cNvPicPr/>
                <p:nvPr/>
              </p:nvPicPr>
              <p:blipFill>
                <a:blip r:embed="rId252"/>
                <a:stretch>
                  <a:fillRect/>
                </a:stretch>
              </p:blipFill>
              <p:spPr>
                <a:xfrm>
                  <a:off x="11963400" y="6438180"/>
                  <a:ext cx="507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6" name="Tinta 165">
                  <a:extLst>
                    <a:ext uri="{FF2B5EF4-FFF2-40B4-BE49-F238E27FC236}">
                      <a16:creationId xmlns:a16="http://schemas.microsoft.com/office/drawing/2014/main" id="{A642AD3E-13F2-403A-A42B-B3D36A233080}"/>
                    </a:ext>
                  </a:extLst>
                </p14:cNvPr>
                <p14:cNvContentPartPr/>
                <p14:nvPr/>
              </p14:nvContentPartPr>
              <p14:xfrm>
                <a:off x="11953320" y="6519900"/>
                <a:ext cx="68760" cy="1440"/>
              </p14:xfrm>
            </p:contentPart>
          </mc:Choice>
          <mc:Fallback xmlns="">
            <p:pic>
              <p:nvPicPr>
                <p:cNvPr id="166" name="Tinta 165">
                  <a:extLst>
                    <a:ext uri="{FF2B5EF4-FFF2-40B4-BE49-F238E27FC236}">
                      <a16:creationId xmlns:a16="http://schemas.microsoft.com/office/drawing/2014/main" id="{A642AD3E-13F2-403A-A42B-B3D36A233080}"/>
                    </a:ext>
                  </a:extLst>
                </p:cNvPr>
                <p:cNvPicPr/>
                <p:nvPr/>
              </p:nvPicPr>
              <p:blipFill>
                <a:blip r:embed="rId254"/>
                <a:stretch>
                  <a:fillRect/>
                </a:stretch>
              </p:blipFill>
              <p:spPr>
                <a:xfrm>
                  <a:off x="11949000" y="6515580"/>
                  <a:ext cx="774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7" name="Tinta 166">
                  <a:extLst>
                    <a:ext uri="{FF2B5EF4-FFF2-40B4-BE49-F238E27FC236}">
                      <a16:creationId xmlns:a16="http://schemas.microsoft.com/office/drawing/2014/main" id="{F91FAC1E-A443-46D5-A24F-FC6E9B8FE12B}"/>
                    </a:ext>
                  </a:extLst>
                </p14:cNvPr>
                <p14:cNvContentPartPr/>
                <p14:nvPr/>
              </p14:nvContentPartPr>
              <p14:xfrm>
                <a:off x="11629680" y="6655260"/>
                <a:ext cx="142920" cy="144000"/>
              </p14:xfrm>
            </p:contentPart>
          </mc:Choice>
          <mc:Fallback xmlns="">
            <p:pic>
              <p:nvPicPr>
                <p:cNvPr id="167" name="Tinta 166">
                  <a:extLst>
                    <a:ext uri="{FF2B5EF4-FFF2-40B4-BE49-F238E27FC236}">
                      <a16:creationId xmlns:a16="http://schemas.microsoft.com/office/drawing/2014/main" id="{F91FAC1E-A443-46D5-A24F-FC6E9B8FE12B}"/>
                    </a:ext>
                  </a:extLst>
                </p:cNvPr>
                <p:cNvPicPr/>
                <p:nvPr/>
              </p:nvPicPr>
              <p:blipFill>
                <a:blip r:embed="rId256"/>
                <a:stretch>
                  <a:fillRect/>
                </a:stretch>
              </p:blipFill>
              <p:spPr>
                <a:xfrm>
                  <a:off x="11625360" y="6650940"/>
                  <a:ext cx="15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8" name="Tinta 167">
                  <a:extLst>
                    <a:ext uri="{FF2B5EF4-FFF2-40B4-BE49-F238E27FC236}">
                      <a16:creationId xmlns:a16="http://schemas.microsoft.com/office/drawing/2014/main" id="{BF89E474-18C6-467F-A296-2798CE59B05C}"/>
                    </a:ext>
                  </a:extLst>
                </p14:cNvPr>
                <p14:cNvContentPartPr/>
                <p14:nvPr/>
              </p14:nvContentPartPr>
              <p14:xfrm>
                <a:off x="11846040" y="6584340"/>
                <a:ext cx="100440" cy="189000"/>
              </p14:xfrm>
            </p:contentPart>
          </mc:Choice>
          <mc:Fallback xmlns="">
            <p:pic>
              <p:nvPicPr>
                <p:cNvPr id="168" name="Tinta 167">
                  <a:extLst>
                    <a:ext uri="{FF2B5EF4-FFF2-40B4-BE49-F238E27FC236}">
                      <a16:creationId xmlns:a16="http://schemas.microsoft.com/office/drawing/2014/main" id="{BF89E474-18C6-467F-A296-2798CE59B05C}"/>
                    </a:ext>
                  </a:extLst>
                </p:cNvPr>
                <p:cNvPicPr/>
                <p:nvPr/>
              </p:nvPicPr>
              <p:blipFill>
                <a:blip r:embed="rId258"/>
                <a:stretch>
                  <a:fillRect/>
                </a:stretch>
              </p:blipFill>
              <p:spPr>
                <a:xfrm>
                  <a:off x="11841720" y="6580020"/>
                  <a:ext cx="109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9" name="Tinta 168">
                  <a:extLst>
                    <a:ext uri="{FF2B5EF4-FFF2-40B4-BE49-F238E27FC236}">
                      <a16:creationId xmlns:a16="http://schemas.microsoft.com/office/drawing/2014/main" id="{09928BCE-C8FA-4EAE-AE14-C855E995E576}"/>
                    </a:ext>
                  </a:extLst>
                </p14:cNvPr>
                <p14:cNvContentPartPr/>
                <p14:nvPr/>
              </p14:nvContentPartPr>
              <p14:xfrm>
                <a:off x="11049720" y="6338820"/>
                <a:ext cx="280800" cy="385200"/>
              </p14:xfrm>
            </p:contentPart>
          </mc:Choice>
          <mc:Fallback xmlns="">
            <p:pic>
              <p:nvPicPr>
                <p:cNvPr id="169" name="Tinta 168">
                  <a:extLst>
                    <a:ext uri="{FF2B5EF4-FFF2-40B4-BE49-F238E27FC236}">
                      <a16:creationId xmlns:a16="http://schemas.microsoft.com/office/drawing/2014/main" id="{09928BCE-C8FA-4EAE-AE14-C855E995E576}"/>
                    </a:ext>
                  </a:extLst>
                </p:cNvPr>
                <p:cNvPicPr/>
                <p:nvPr/>
              </p:nvPicPr>
              <p:blipFill>
                <a:blip r:embed="rId260"/>
                <a:stretch>
                  <a:fillRect/>
                </a:stretch>
              </p:blipFill>
              <p:spPr>
                <a:xfrm>
                  <a:off x="11045400" y="6334500"/>
                  <a:ext cx="2894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0" name="Tinta 169">
                  <a:extLst>
                    <a:ext uri="{FF2B5EF4-FFF2-40B4-BE49-F238E27FC236}">
                      <a16:creationId xmlns:a16="http://schemas.microsoft.com/office/drawing/2014/main" id="{8E6EE57E-8790-4228-8CA6-959C4E90247D}"/>
                    </a:ext>
                  </a:extLst>
                </p14:cNvPr>
                <p14:cNvContentPartPr/>
                <p14:nvPr/>
              </p14:nvContentPartPr>
              <p14:xfrm>
                <a:off x="11691240" y="6339180"/>
                <a:ext cx="217080" cy="253440"/>
              </p14:xfrm>
            </p:contentPart>
          </mc:Choice>
          <mc:Fallback xmlns="">
            <p:pic>
              <p:nvPicPr>
                <p:cNvPr id="170" name="Tinta 169">
                  <a:extLst>
                    <a:ext uri="{FF2B5EF4-FFF2-40B4-BE49-F238E27FC236}">
                      <a16:creationId xmlns:a16="http://schemas.microsoft.com/office/drawing/2014/main" id="{8E6EE57E-8790-4228-8CA6-959C4E90247D}"/>
                    </a:ext>
                  </a:extLst>
                </p:cNvPr>
                <p:cNvPicPr/>
                <p:nvPr/>
              </p:nvPicPr>
              <p:blipFill>
                <a:blip r:embed="rId262"/>
                <a:stretch>
                  <a:fillRect/>
                </a:stretch>
              </p:blipFill>
              <p:spPr>
                <a:xfrm>
                  <a:off x="11686920" y="6334860"/>
                  <a:ext cx="225720" cy="262080"/>
                </a:xfrm>
                <a:prstGeom prst="rect">
                  <a:avLst/>
                </a:prstGeom>
              </p:spPr>
            </p:pic>
          </mc:Fallback>
        </mc:AlternateContent>
      </p:grpSp>
      <p:grpSp>
        <p:nvGrpSpPr>
          <p:cNvPr id="176" name="Agrupar 175">
            <a:extLst>
              <a:ext uri="{FF2B5EF4-FFF2-40B4-BE49-F238E27FC236}">
                <a16:creationId xmlns:a16="http://schemas.microsoft.com/office/drawing/2014/main" id="{3C812CE2-87DD-411E-A557-2A088FB5F769}"/>
              </a:ext>
            </a:extLst>
          </p:cNvPr>
          <p:cNvGrpSpPr/>
          <p:nvPr/>
        </p:nvGrpSpPr>
        <p:grpSpPr>
          <a:xfrm>
            <a:off x="8489400" y="6334860"/>
            <a:ext cx="1347120" cy="354240"/>
            <a:chOff x="8489400" y="6334860"/>
            <a:chExt cx="1347120" cy="354240"/>
          </a:xfrm>
        </p:grpSpPr>
        <mc:AlternateContent xmlns:mc="http://schemas.openxmlformats.org/markup-compatibility/2006" xmlns:p14="http://schemas.microsoft.com/office/powerpoint/2010/main">
          <mc:Choice Requires="p14">
            <p:contentPart p14:bwMode="auto" r:id="rId263">
              <p14:nvContentPartPr>
                <p14:cNvPr id="172" name="Tinta 171">
                  <a:extLst>
                    <a:ext uri="{FF2B5EF4-FFF2-40B4-BE49-F238E27FC236}">
                      <a16:creationId xmlns:a16="http://schemas.microsoft.com/office/drawing/2014/main" id="{0F068AD1-71E5-46E8-B412-C248F12AC0FD}"/>
                    </a:ext>
                  </a:extLst>
                </p14:cNvPr>
                <p14:cNvContentPartPr/>
                <p14:nvPr/>
              </p14:nvContentPartPr>
              <p14:xfrm>
                <a:off x="8489400" y="6334860"/>
                <a:ext cx="84240" cy="299520"/>
              </p14:xfrm>
            </p:contentPart>
          </mc:Choice>
          <mc:Fallback xmlns="">
            <p:pic>
              <p:nvPicPr>
                <p:cNvPr id="172" name="Tinta 171">
                  <a:extLst>
                    <a:ext uri="{FF2B5EF4-FFF2-40B4-BE49-F238E27FC236}">
                      <a16:creationId xmlns:a16="http://schemas.microsoft.com/office/drawing/2014/main" id="{0F068AD1-71E5-46E8-B412-C248F12AC0FD}"/>
                    </a:ext>
                  </a:extLst>
                </p:cNvPr>
                <p:cNvPicPr/>
                <p:nvPr/>
              </p:nvPicPr>
              <p:blipFill>
                <a:blip r:embed="rId264"/>
                <a:stretch>
                  <a:fillRect/>
                </a:stretch>
              </p:blipFill>
              <p:spPr>
                <a:xfrm>
                  <a:off x="8485080" y="6330540"/>
                  <a:ext cx="92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3" name="Tinta 172">
                  <a:extLst>
                    <a:ext uri="{FF2B5EF4-FFF2-40B4-BE49-F238E27FC236}">
                      <a16:creationId xmlns:a16="http://schemas.microsoft.com/office/drawing/2014/main" id="{19D1027B-5645-4AB3-9E50-8A3E51542E4A}"/>
                    </a:ext>
                  </a:extLst>
                </p14:cNvPr>
                <p14:cNvContentPartPr/>
                <p14:nvPr/>
              </p14:nvContentPartPr>
              <p14:xfrm>
                <a:off x="8594520" y="6402900"/>
                <a:ext cx="697320" cy="286200"/>
              </p14:xfrm>
            </p:contentPart>
          </mc:Choice>
          <mc:Fallback xmlns="">
            <p:pic>
              <p:nvPicPr>
                <p:cNvPr id="173" name="Tinta 172">
                  <a:extLst>
                    <a:ext uri="{FF2B5EF4-FFF2-40B4-BE49-F238E27FC236}">
                      <a16:creationId xmlns:a16="http://schemas.microsoft.com/office/drawing/2014/main" id="{19D1027B-5645-4AB3-9E50-8A3E51542E4A}"/>
                    </a:ext>
                  </a:extLst>
                </p:cNvPr>
                <p:cNvPicPr/>
                <p:nvPr/>
              </p:nvPicPr>
              <p:blipFill>
                <a:blip r:embed="rId266"/>
                <a:stretch>
                  <a:fillRect/>
                </a:stretch>
              </p:blipFill>
              <p:spPr>
                <a:xfrm>
                  <a:off x="8590200" y="6398580"/>
                  <a:ext cx="705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4" name="Tinta 173">
                  <a:extLst>
                    <a:ext uri="{FF2B5EF4-FFF2-40B4-BE49-F238E27FC236}">
                      <a16:creationId xmlns:a16="http://schemas.microsoft.com/office/drawing/2014/main" id="{CDDB8552-F434-4D19-9B17-3A8DAAB90C5A}"/>
                    </a:ext>
                  </a:extLst>
                </p14:cNvPr>
                <p14:cNvContentPartPr/>
                <p14:nvPr/>
              </p14:nvContentPartPr>
              <p14:xfrm>
                <a:off x="9303720" y="6527820"/>
                <a:ext cx="109440" cy="111240"/>
              </p14:xfrm>
            </p:contentPart>
          </mc:Choice>
          <mc:Fallback xmlns="">
            <p:pic>
              <p:nvPicPr>
                <p:cNvPr id="174" name="Tinta 173">
                  <a:extLst>
                    <a:ext uri="{FF2B5EF4-FFF2-40B4-BE49-F238E27FC236}">
                      <a16:creationId xmlns:a16="http://schemas.microsoft.com/office/drawing/2014/main" id="{CDDB8552-F434-4D19-9B17-3A8DAAB90C5A}"/>
                    </a:ext>
                  </a:extLst>
                </p:cNvPr>
                <p:cNvPicPr/>
                <p:nvPr/>
              </p:nvPicPr>
              <p:blipFill>
                <a:blip r:embed="rId268"/>
                <a:stretch>
                  <a:fillRect/>
                </a:stretch>
              </p:blipFill>
              <p:spPr>
                <a:xfrm>
                  <a:off x="9299400" y="6523500"/>
                  <a:ext cx="118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5" name="Tinta 174">
                  <a:extLst>
                    <a:ext uri="{FF2B5EF4-FFF2-40B4-BE49-F238E27FC236}">
                      <a16:creationId xmlns:a16="http://schemas.microsoft.com/office/drawing/2014/main" id="{4410CBC9-AAE6-4561-A36C-A76C7807AD39}"/>
                    </a:ext>
                  </a:extLst>
                </p14:cNvPr>
                <p14:cNvContentPartPr/>
                <p14:nvPr/>
              </p14:nvContentPartPr>
              <p14:xfrm>
                <a:off x="9450240" y="6362220"/>
                <a:ext cx="386280" cy="281160"/>
              </p14:xfrm>
            </p:contentPart>
          </mc:Choice>
          <mc:Fallback xmlns="">
            <p:pic>
              <p:nvPicPr>
                <p:cNvPr id="175" name="Tinta 174">
                  <a:extLst>
                    <a:ext uri="{FF2B5EF4-FFF2-40B4-BE49-F238E27FC236}">
                      <a16:creationId xmlns:a16="http://schemas.microsoft.com/office/drawing/2014/main" id="{4410CBC9-AAE6-4561-A36C-A76C7807AD39}"/>
                    </a:ext>
                  </a:extLst>
                </p:cNvPr>
                <p:cNvPicPr/>
                <p:nvPr/>
              </p:nvPicPr>
              <p:blipFill>
                <a:blip r:embed="rId270"/>
                <a:stretch>
                  <a:fillRect/>
                </a:stretch>
              </p:blipFill>
              <p:spPr>
                <a:xfrm>
                  <a:off x="9445920" y="6357900"/>
                  <a:ext cx="394920" cy="289800"/>
                </a:xfrm>
                <a:prstGeom prst="rect">
                  <a:avLst/>
                </a:prstGeom>
              </p:spPr>
            </p:pic>
          </mc:Fallback>
        </mc:AlternateContent>
      </p:grpSp>
    </p:spTree>
    <p:extLst>
      <p:ext uri="{BB962C8B-B14F-4D97-AF65-F5344CB8AC3E}">
        <p14:creationId xmlns:p14="http://schemas.microsoft.com/office/powerpoint/2010/main" val="1184710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7" name="Tinta 56">
                <a:extLst>
                  <a:ext uri="{FF2B5EF4-FFF2-40B4-BE49-F238E27FC236}">
                    <a16:creationId xmlns:a16="http://schemas.microsoft.com/office/drawing/2014/main" id="{C5CF9CAE-F09F-4409-B4D0-28556A6F3959}"/>
                  </a:ext>
                </a:extLst>
              </p14:cNvPr>
              <p14:cNvContentPartPr/>
              <p14:nvPr/>
            </p14:nvContentPartPr>
            <p14:xfrm>
              <a:off x="2907960" y="1663860"/>
              <a:ext cx="1800" cy="7560"/>
            </p14:xfrm>
          </p:contentPart>
        </mc:Choice>
        <mc:Fallback xmlns="">
          <p:pic>
            <p:nvPicPr>
              <p:cNvPr id="57" name="Tinta 56">
                <a:extLst>
                  <a:ext uri="{FF2B5EF4-FFF2-40B4-BE49-F238E27FC236}">
                    <a16:creationId xmlns:a16="http://schemas.microsoft.com/office/drawing/2014/main" id="{C5CF9CAE-F09F-4409-B4D0-28556A6F3959}"/>
                  </a:ext>
                </a:extLst>
              </p:cNvPr>
              <p:cNvPicPr/>
              <p:nvPr/>
            </p:nvPicPr>
            <p:blipFill>
              <a:blip r:embed="rId3"/>
              <a:stretch>
                <a:fillRect/>
              </a:stretch>
            </p:blipFill>
            <p:spPr>
              <a:xfrm>
                <a:off x="2903640" y="1659540"/>
                <a:ext cx="10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5" name="Tinta 84">
                <a:extLst>
                  <a:ext uri="{FF2B5EF4-FFF2-40B4-BE49-F238E27FC236}">
                    <a16:creationId xmlns:a16="http://schemas.microsoft.com/office/drawing/2014/main" id="{ACFEF360-C711-4518-AA9A-A2D2BA57F7D7}"/>
                  </a:ext>
                </a:extLst>
              </p14:cNvPr>
              <p14:cNvContentPartPr/>
              <p14:nvPr/>
            </p14:nvContentPartPr>
            <p14:xfrm>
              <a:off x="4510680" y="2519940"/>
              <a:ext cx="109080" cy="110520"/>
            </p14:xfrm>
          </p:contentPart>
        </mc:Choice>
        <mc:Fallback xmlns="">
          <p:pic>
            <p:nvPicPr>
              <p:cNvPr id="85" name="Tinta 84">
                <a:extLst>
                  <a:ext uri="{FF2B5EF4-FFF2-40B4-BE49-F238E27FC236}">
                    <a16:creationId xmlns:a16="http://schemas.microsoft.com/office/drawing/2014/main" id="{ACFEF360-C711-4518-AA9A-A2D2BA57F7D7}"/>
                  </a:ext>
                </a:extLst>
              </p:cNvPr>
              <p:cNvPicPr/>
              <p:nvPr/>
            </p:nvPicPr>
            <p:blipFill>
              <a:blip r:embed="rId5"/>
              <a:stretch>
                <a:fillRect/>
              </a:stretch>
            </p:blipFill>
            <p:spPr>
              <a:xfrm>
                <a:off x="4506360" y="2515620"/>
                <a:ext cx="117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7" name="Tinta 96">
                <a:extLst>
                  <a:ext uri="{FF2B5EF4-FFF2-40B4-BE49-F238E27FC236}">
                    <a16:creationId xmlns:a16="http://schemas.microsoft.com/office/drawing/2014/main" id="{ABE7D85B-F1EA-48FB-8738-06349B8274CA}"/>
                  </a:ext>
                </a:extLst>
              </p14:cNvPr>
              <p14:cNvContentPartPr/>
              <p14:nvPr/>
            </p14:nvContentPartPr>
            <p14:xfrm>
              <a:off x="2463720" y="964380"/>
              <a:ext cx="8640" cy="228240"/>
            </p14:xfrm>
          </p:contentPart>
        </mc:Choice>
        <mc:Fallback xmlns="">
          <p:pic>
            <p:nvPicPr>
              <p:cNvPr id="97" name="Tinta 96">
                <a:extLst>
                  <a:ext uri="{FF2B5EF4-FFF2-40B4-BE49-F238E27FC236}">
                    <a16:creationId xmlns:a16="http://schemas.microsoft.com/office/drawing/2014/main" id="{ABE7D85B-F1EA-48FB-8738-06349B8274CA}"/>
                  </a:ext>
                </a:extLst>
              </p:cNvPr>
              <p:cNvPicPr/>
              <p:nvPr/>
            </p:nvPicPr>
            <p:blipFill>
              <a:blip r:embed="rId7"/>
              <a:stretch>
                <a:fillRect/>
              </a:stretch>
            </p:blipFill>
            <p:spPr>
              <a:xfrm>
                <a:off x="2459400" y="960060"/>
                <a:ext cx="17280" cy="236880"/>
              </a:xfrm>
              <a:prstGeom prst="rect">
                <a:avLst/>
              </a:prstGeom>
            </p:spPr>
          </p:pic>
        </mc:Fallback>
      </mc:AlternateContent>
      <p:grpSp>
        <p:nvGrpSpPr>
          <p:cNvPr id="107" name="Agrupar 106">
            <a:extLst>
              <a:ext uri="{FF2B5EF4-FFF2-40B4-BE49-F238E27FC236}">
                <a16:creationId xmlns:a16="http://schemas.microsoft.com/office/drawing/2014/main" id="{75CFF2E6-F8C8-4392-A20F-DAD80A357618}"/>
              </a:ext>
            </a:extLst>
          </p:cNvPr>
          <p:cNvGrpSpPr/>
          <p:nvPr/>
        </p:nvGrpSpPr>
        <p:grpSpPr>
          <a:xfrm>
            <a:off x="2478480" y="458940"/>
            <a:ext cx="728640" cy="411120"/>
            <a:chOff x="2478480" y="458940"/>
            <a:chExt cx="728640" cy="411120"/>
          </a:xfrm>
        </p:grpSpPr>
        <mc:AlternateContent xmlns:mc="http://schemas.openxmlformats.org/markup-compatibility/2006" xmlns:p14="http://schemas.microsoft.com/office/powerpoint/2010/main">
          <mc:Choice Requires="p14">
            <p:contentPart p14:bwMode="auto" r:id="rId8">
              <p14:nvContentPartPr>
                <p14:cNvPr id="98" name="Tinta 97">
                  <a:extLst>
                    <a:ext uri="{FF2B5EF4-FFF2-40B4-BE49-F238E27FC236}">
                      <a16:creationId xmlns:a16="http://schemas.microsoft.com/office/drawing/2014/main" id="{1D60449E-3C8E-4837-B0F7-067B97D1B5C8}"/>
                    </a:ext>
                  </a:extLst>
                </p14:cNvPr>
                <p14:cNvContentPartPr/>
                <p14:nvPr/>
              </p14:nvContentPartPr>
              <p14:xfrm>
                <a:off x="2478480" y="458940"/>
                <a:ext cx="147240" cy="281880"/>
              </p14:xfrm>
            </p:contentPart>
          </mc:Choice>
          <mc:Fallback xmlns="">
            <p:pic>
              <p:nvPicPr>
                <p:cNvPr id="98" name="Tinta 97">
                  <a:extLst>
                    <a:ext uri="{FF2B5EF4-FFF2-40B4-BE49-F238E27FC236}">
                      <a16:creationId xmlns:a16="http://schemas.microsoft.com/office/drawing/2014/main" id="{1D60449E-3C8E-4837-B0F7-067B97D1B5C8}"/>
                    </a:ext>
                  </a:extLst>
                </p:cNvPr>
                <p:cNvPicPr/>
                <p:nvPr/>
              </p:nvPicPr>
              <p:blipFill>
                <a:blip r:embed="rId9"/>
                <a:stretch>
                  <a:fillRect/>
                </a:stretch>
              </p:blipFill>
              <p:spPr>
                <a:xfrm>
                  <a:off x="2474160" y="454620"/>
                  <a:ext cx="155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Tinta 98">
                  <a:extLst>
                    <a:ext uri="{FF2B5EF4-FFF2-40B4-BE49-F238E27FC236}">
                      <a16:creationId xmlns:a16="http://schemas.microsoft.com/office/drawing/2014/main" id="{58D1820A-FF60-41EE-8281-7B705B19C1DA}"/>
                    </a:ext>
                  </a:extLst>
                </p14:cNvPr>
                <p14:cNvContentPartPr/>
                <p14:nvPr/>
              </p14:nvContentPartPr>
              <p14:xfrm>
                <a:off x="2657040" y="598620"/>
                <a:ext cx="550080" cy="271440"/>
              </p14:xfrm>
            </p:contentPart>
          </mc:Choice>
          <mc:Fallback xmlns="">
            <p:pic>
              <p:nvPicPr>
                <p:cNvPr id="99" name="Tinta 98">
                  <a:extLst>
                    <a:ext uri="{FF2B5EF4-FFF2-40B4-BE49-F238E27FC236}">
                      <a16:creationId xmlns:a16="http://schemas.microsoft.com/office/drawing/2014/main" id="{58D1820A-FF60-41EE-8281-7B705B19C1DA}"/>
                    </a:ext>
                  </a:extLst>
                </p:cNvPr>
                <p:cNvPicPr/>
                <p:nvPr/>
              </p:nvPicPr>
              <p:blipFill>
                <a:blip r:embed="rId11"/>
                <a:stretch>
                  <a:fillRect/>
                </a:stretch>
              </p:blipFill>
              <p:spPr>
                <a:xfrm>
                  <a:off x="2652720" y="594300"/>
                  <a:ext cx="558720" cy="280080"/>
                </a:xfrm>
                <a:prstGeom prst="rect">
                  <a:avLst/>
                </a:prstGeom>
              </p:spPr>
            </p:pic>
          </mc:Fallback>
        </mc:AlternateContent>
      </p:grpSp>
      <p:grpSp>
        <p:nvGrpSpPr>
          <p:cNvPr id="115" name="Agrupar 114">
            <a:extLst>
              <a:ext uri="{FF2B5EF4-FFF2-40B4-BE49-F238E27FC236}">
                <a16:creationId xmlns:a16="http://schemas.microsoft.com/office/drawing/2014/main" id="{6455BAB0-6FED-45C5-B626-FFC7A829254B}"/>
              </a:ext>
            </a:extLst>
          </p:cNvPr>
          <p:cNvGrpSpPr/>
          <p:nvPr/>
        </p:nvGrpSpPr>
        <p:grpSpPr>
          <a:xfrm>
            <a:off x="3546600" y="344820"/>
            <a:ext cx="1476360" cy="525960"/>
            <a:chOff x="3546600" y="344820"/>
            <a:chExt cx="1476360" cy="525960"/>
          </a:xfrm>
        </p:grpSpPr>
        <mc:AlternateContent xmlns:mc="http://schemas.openxmlformats.org/markup-compatibility/2006" xmlns:p14="http://schemas.microsoft.com/office/powerpoint/2010/main">
          <mc:Choice Requires="p14">
            <p:contentPart p14:bwMode="auto" r:id="rId12">
              <p14:nvContentPartPr>
                <p14:cNvPr id="100" name="Tinta 99">
                  <a:extLst>
                    <a:ext uri="{FF2B5EF4-FFF2-40B4-BE49-F238E27FC236}">
                      <a16:creationId xmlns:a16="http://schemas.microsoft.com/office/drawing/2014/main" id="{2FA6FDE1-D151-46FE-A349-C652062B342E}"/>
                    </a:ext>
                  </a:extLst>
                </p14:cNvPr>
                <p14:cNvContentPartPr/>
                <p14:nvPr/>
              </p14:nvContentPartPr>
              <p14:xfrm>
                <a:off x="3638040" y="356340"/>
                <a:ext cx="32400" cy="240120"/>
              </p14:xfrm>
            </p:contentPart>
          </mc:Choice>
          <mc:Fallback xmlns="">
            <p:pic>
              <p:nvPicPr>
                <p:cNvPr id="100" name="Tinta 99">
                  <a:extLst>
                    <a:ext uri="{FF2B5EF4-FFF2-40B4-BE49-F238E27FC236}">
                      <a16:creationId xmlns:a16="http://schemas.microsoft.com/office/drawing/2014/main" id="{2FA6FDE1-D151-46FE-A349-C652062B342E}"/>
                    </a:ext>
                  </a:extLst>
                </p:cNvPr>
                <p:cNvPicPr/>
                <p:nvPr/>
              </p:nvPicPr>
              <p:blipFill>
                <a:blip r:embed="rId13"/>
                <a:stretch>
                  <a:fillRect/>
                </a:stretch>
              </p:blipFill>
              <p:spPr>
                <a:xfrm>
                  <a:off x="3633720" y="352020"/>
                  <a:ext cx="41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1" name="Tinta 100">
                  <a:extLst>
                    <a:ext uri="{FF2B5EF4-FFF2-40B4-BE49-F238E27FC236}">
                      <a16:creationId xmlns:a16="http://schemas.microsoft.com/office/drawing/2014/main" id="{EC273334-0E4D-4F9A-82C0-403F16762C06}"/>
                    </a:ext>
                  </a:extLst>
                </p14:cNvPr>
                <p14:cNvContentPartPr/>
                <p14:nvPr/>
              </p14:nvContentPartPr>
              <p14:xfrm>
                <a:off x="3546600" y="344820"/>
                <a:ext cx="233640" cy="6480"/>
              </p14:xfrm>
            </p:contentPart>
          </mc:Choice>
          <mc:Fallback xmlns="">
            <p:pic>
              <p:nvPicPr>
                <p:cNvPr id="101" name="Tinta 100">
                  <a:extLst>
                    <a:ext uri="{FF2B5EF4-FFF2-40B4-BE49-F238E27FC236}">
                      <a16:creationId xmlns:a16="http://schemas.microsoft.com/office/drawing/2014/main" id="{EC273334-0E4D-4F9A-82C0-403F16762C06}"/>
                    </a:ext>
                  </a:extLst>
                </p:cNvPr>
                <p:cNvPicPr/>
                <p:nvPr/>
              </p:nvPicPr>
              <p:blipFill>
                <a:blip r:embed="rId15"/>
                <a:stretch>
                  <a:fillRect/>
                </a:stretch>
              </p:blipFill>
              <p:spPr>
                <a:xfrm>
                  <a:off x="3542280" y="340500"/>
                  <a:ext cx="2422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2" name="Tinta 101">
                  <a:extLst>
                    <a:ext uri="{FF2B5EF4-FFF2-40B4-BE49-F238E27FC236}">
                      <a16:creationId xmlns:a16="http://schemas.microsoft.com/office/drawing/2014/main" id="{49FB8EA0-AD87-4572-9D18-F3007E46ABD5}"/>
                    </a:ext>
                  </a:extLst>
                </p14:cNvPr>
                <p14:cNvContentPartPr/>
                <p14:nvPr/>
              </p14:nvContentPartPr>
              <p14:xfrm>
                <a:off x="3563880" y="573420"/>
                <a:ext cx="175320" cy="20880"/>
              </p14:xfrm>
            </p:contentPart>
          </mc:Choice>
          <mc:Fallback xmlns="">
            <p:pic>
              <p:nvPicPr>
                <p:cNvPr id="102" name="Tinta 101">
                  <a:extLst>
                    <a:ext uri="{FF2B5EF4-FFF2-40B4-BE49-F238E27FC236}">
                      <a16:creationId xmlns:a16="http://schemas.microsoft.com/office/drawing/2014/main" id="{49FB8EA0-AD87-4572-9D18-F3007E46ABD5}"/>
                    </a:ext>
                  </a:extLst>
                </p:cNvPr>
                <p:cNvPicPr/>
                <p:nvPr/>
              </p:nvPicPr>
              <p:blipFill>
                <a:blip r:embed="rId17"/>
                <a:stretch>
                  <a:fillRect/>
                </a:stretch>
              </p:blipFill>
              <p:spPr>
                <a:xfrm>
                  <a:off x="3559560" y="569100"/>
                  <a:ext cx="183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3" name="Tinta 102">
                  <a:extLst>
                    <a:ext uri="{FF2B5EF4-FFF2-40B4-BE49-F238E27FC236}">
                      <a16:creationId xmlns:a16="http://schemas.microsoft.com/office/drawing/2014/main" id="{9E2DB833-FE65-48CF-BE18-0787651BAA59}"/>
                    </a:ext>
                  </a:extLst>
                </p14:cNvPr>
                <p14:cNvContentPartPr/>
                <p14:nvPr/>
              </p14:nvContentPartPr>
              <p14:xfrm>
                <a:off x="3800400" y="560100"/>
                <a:ext cx="107280" cy="310680"/>
              </p14:xfrm>
            </p:contentPart>
          </mc:Choice>
          <mc:Fallback xmlns="">
            <p:pic>
              <p:nvPicPr>
                <p:cNvPr id="103" name="Tinta 102">
                  <a:extLst>
                    <a:ext uri="{FF2B5EF4-FFF2-40B4-BE49-F238E27FC236}">
                      <a16:creationId xmlns:a16="http://schemas.microsoft.com/office/drawing/2014/main" id="{9E2DB833-FE65-48CF-BE18-0787651BAA59}"/>
                    </a:ext>
                  </a:extLst>
                </p:cNvPr>
                <p:cNvPicPr/>
                <p:nvPr/>
              </p:nvPicPr>
              <p:blipFill>
                <a:blip r:embed="rId19"/>
                <a:stretch>
                  <a:fillRect/>
                </a:stretch>
              </p:blipFill>
              <p:spPr>
                <a:xfrm>
                  <a:off x="3796080" y="555780"/>
                  <a:ext cx="115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4" name="Tinta 103">
                  <a:extLst>
                    <a:ext uri="{FF2B5EF4-FFF2-40B4-BE49-F238E27FC236}">
                      <a16:creationId xmlns:a16="http://schemas.microsoft.com/office/drawing/2014/main" id="{3A1F0CDB-3849-4B5D-A819-418B1F871544}"/>
                    </a:ext>
                  </a:extLst>
                </p14:cNvPr>
                <p14:cNvContentPartPr/>
                <p14:nvPr/>
              </p14:nvContentPartPr>
              <p14:xfrm>
                <a:off x="4137720" y="480540"/>
                <a:ext cx="59760" cy="9360"/>
              </p14:xfrm>
            </p:contentPart>
          </mc:Choice>
          <mc:Fallback xmlns="">
            <p:pic>
              <p:nvPicPr>
                <p:cNvPr id="104" name="Tinta 103">
                  <a:extLst>
                    <a:ext uri="{FF2B5EF4-FFF2-40B4-BE49-F238E27FC236}">
                      <a16:creationId xmlns:a16="http://schemas.microsoft.com/office/drawing/2014/main" id="{3A1F0CDB-3849-4B5D-A819-418B1F871544}"/>
                    </a:ext>
                  </a:extLst>
                </p:cNvPr>
                <p:cNvPicPr/>
                <p:nvPr/>
              </p:nvPicPr>
              <p:blipFill>
                <a:blip r:embed="rId21"/>
                <a:stretch>
                  <a:fillRect/>
                </a:stretch>
              </p:blipFill>
              <p:spPr>
                <a:xfrm>
                  <a:off x="4133400" y="476220"/>
                  <a:ext cx="68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 name="Tinta 104">
                  <a:extLst>
                    <a:ext uri="{FF2B5EF4-FFF2-40B4-BE49-F238E27FC236}">
                      <a16:creationId xmlns:a16="http://schemas.microsoft.com/office/drawing/2014/main" id="{0CEF707D-9E23-4FB0-88B8-CC2CE653B632}"/>
                    </a:ext>
                  </a:extLst>
                </p14:cNvPr>
                <p14:cNvContentPartPr/>
                <p14:nvPr/>
              </p14:nvContentPartPr>
              <p14:xfrm>
                <a:off x="4095240" y="573060"/>
                <a:ext cx="80640" cy="5760"/>
              </p14:xfrm>
            </p:contentPart>
          </mc:Choice>
          <mc:Fallback xmlns="">
            <p:pic>
              <p:nvPicPr>
                <p:cNvPr id="105" name="Tinta 104">
                  <a:extLst>
                    <a:ext uri="{FF2B5EF4-FFF2-40B4-BE49-F238E27FC236}">
                      <a16:creationId xmlns:a16="http://schemas.microsoft.com/office/drawing/2014/main" id="{0CEF707D-9E23-4FB0-88B8-CC2CE653B632}"/>
                    </a:ext>
                  </a:extLst>
                </p:cNvPr>
                <p:cNvPicPr/>
                <p:nvPr/>
              </p:nvPicPr>
              <p:blipFill>
                <a:blip r:embed="rId23"/>
                <a:stretch>
                  <a:fillRect/>
                </a:stretch>
              </p:blipFill>
              <p:spPr>
                <a:xfrm>
                  <a:off x="4090920" y="568740"/>
                  <a:ext cx="892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8" name="Tinta 107">
                  <a:extLst>
                    <a:ext uri="{FF2B5EF4-FFF2-40B4-BE49-F238E27FC236}">
                      <a16:creationId xmlns:a16="http://schemas.microsoft.com/office/drawing/2014/main" id="{D9EDD534-0A1A-4A90-8235-83A4D8491520}"/>
                    </a:ext>
                  </a:extLst>
                </p14:cNvPr>
                <p14:cNvContentPartPr/>
                <p14:nvPr/>
              </p14:nvContentPartPr>
              <p14:xfrm>
                <a:off x="4090560" y="443100"/>
                <a:ext cx="140040" cy="49320"/>
              </p14:xfrm>
            </p:contentPart>
          </mc:Choice>
          <mc:Fallback xmlns="">
            <p:pic>
              <p:nvPicPr>
                <p:cNvPr id="108" name="Tinta 107">
                  <a:extLst>
                    <a:ext uri="{FF2B5EF4-FFF2-40B4-BE49-F238E27FC236}">
                      <a16:creationId xmlns:a16="http://schemas.microsoft.com/office/drawing/2014/main" id="{D9EDD534-0A1A-4A90-8235-83A4D8491520}"/>
                    </a:ext>
                  </a:extLst>
                </p:cNvPr>
                <p:cNvPicPr/>
                <p:nvPr/>
              </p:nvPicPr>
              <p:blipFill>
                <a:blip r:embed="rId25"/>
                <a:stretch>
                  <a:fillRect/>
                </a:stretch>
              </p:blipFill>
              <p:spPr>
                <a:xfrm>
                  <a:off x="4086240" y="438780"/>
                  <a:ext cx="148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9" name="Tinta 108">
                  <a:extLst>
                    <a:ext uri="{FF2B5EF4-FFF2-40B4-BE49-F238E27FC236}">
                      <a16:creationId xmlns:a16="http://schemas.microsoft.com/office/drawing/2014/main" id="{43CFBB2F-592F-41AC-B59F-6CE84C5E4122}"/>
                    </a:ext>
                  </a:extLst>
                </p14:cNvPr>
                <p14:cNvContentPartPr/>
                <p14:nvPr/>
              </p14:nvContentPartPr>
              <p14:xfrm>
                <a:off x="4086960" y="479100"/>
                <a:ext cx="150120" cy="44640"/>
              </p14:xfrm>
            </p:contentPart>
          </mc:Choice>
          <mc:Fallback xmlns="">
            <p:pic>
              <p:nvPicPr>
                <p:cNvPr id="109" name="Tinta 108">
                  <a:extLst>
                    <a:ext uri="{FF2B5EF4-FFF2-40B4-BE49-F238E27FC236}">
                      <a16:creationId xmlns:a16="http://schemas.microsoft.com/office/drawing/2014/main" id="{43CFBB2F-592F-41AC-B59F-6CE84C5E4122}"/>
                    </a:ext>
                  </a:extLst>
                </p:cNvPr>
                <p:cNvPicPr/>
                <p:nvPr/>
              </p:nvPicPr>
              <p:blipFill>
                <a:blip r:embed="rId27"/>
                <a:stretch>
                  <a:fillRect/>
                </a:stretch>
              </p:blipFill>
              <p:spPr>
                <a:xfrm>
                  <a:off x="4082640" y="474780"/>
                  <a:ext cx="158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0" name="Tinta 109">
                  <a:extLst>
                    <a:ext uri="{FF2B5EF4-FFF2-40B4-BE49-F238E27FC236}">
                      <a16:creationId xmlns:a16="http://schemas.microsoft.com/office/drawing/2014/main" id="{FA4DD8E7-B900-4672-84E9-84E520850FDA}"/>
                    </a:ext>
                  </a:extLst>
                </p14:cNvPr>
                <p14:cNvContentPartPr/>
                <p14:nvPr/>
              </p14:nvContentPartPr>
              <p14:xfrm>
                <a:off x="4064640" y="548940"/>
                <a:ext cx="155160" cy="41040"/>
              </p14:xfrm>
            </p:contentPart>
          </mc:Choice>
          <mc:Fallback xmlns="">
            <p:pic>
              <p:nvPicPr>
                <p:cNvPr id="110" name="Tinta 109">
                  <a:extLst>
                    <a:ext uri="{FF2B5EF4-FFF2-40B4-BE49-F238E27FC236}">
                      <a16:creationId xmlns:a16="http://schemas.microsoft.com/office/drawing/2014/main" id="{FA4DD8E7-B900-4672-84E9-84E520850FDA}"/>
                    </a:ext>
                  </a:extLst>
                </p:cNvPr>
                <p:cNvPicPr/>
                <p:nvPr/>
              </p:nvPicPr>
              <p:blipFill>
                <a:blip r:embed="rId29"/>
                <a:stretch>
                  <a:fillRect/>
                </a:stretch>
              </p:blipFill>
              <p:spPr>
                <a:xfrm>
                  <a:off x="4060320" y="544620"/>
                  <a:ext cx="163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Tinta 110">
                  <a:extLst>
                    <a:ext uri="{FF2B5EF4-FFF2-40B4-BE49-F238E27FC236}">
                      <a16:creationId xmlns:a16="http://schemas.microsoft.com/office/drawing/2014/main" id="{96DA2BD6-5A4F-477F-A89A-0E0DED3FDEB0}"/>
                    </a:ext>
                  </a:extLst>
                </p14:cNvPr>
                <p14:cNvContentPartPr/>
                <p14:nvPr/>
              </p14:nvContentPartPr>
              <p14:xfrm>
                <a:off x="4486200" y="430500"/>
                <a:ext cx="123480" cy="148320"/>
              </p14:xfrm>
            </p:contentPart>
          </mc:Choice>
          <mc:Fallback xmlns="">
            <p:pic>
              <p:nvPicPr>
                <p:cNvPr id="111" name="Tinta 110">
                  <a:extLst>
                    <a:ext uri="{FF2B5EF4-FFF2-40B4-BE49-F238E27FC236}">
                      <a16:creationId xmlns:a16="http://schemas.microsoft.com/office/drawing/2014/main" id="{96DA2BD6-5A4F-477F-A89A-0E0DED3FDEB0}"/>
                    </a:ext>
                  </a:extLst>
                </p:cNvPr>
                <p:cNvPicPr/>
                <p:nvPr/>
              </p:nvPicPr>
              <p:blipFill>
                <a:blip r:embed="rId31"/>
                <a:stretch>
                  <a:fillRect/>
                </a:stretch>
              </p:blipFill>
              <p:spPr>
                <a:xfrm>
                  <a:off x="4481880" y="426180"/>
                  <a:ext cx="132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2" name="Tinta 111">
                  <a:extLst>
                    <a:ext uri="{FF2B5EF4-FFF2-40B4-BE49-F238E27FC236}">
                      <a16:creationId xmlns:a16="http://schemas.microsoft.com/office/drawing/2014/main" id="{F2E2B98F-E7B2-4271-8115-12D91EACE3E1}"/>
                    </a:ext>
                  </a:extLst>
                </p14:cNvPr>
                <p14:cNvContentPartPr/>
                <p14:nvPr/>
              </p14:nvContentPartPr>
              <p14:xfrm>
                <a:off x="4650000" y="536340"/>
                <a:ext cx="207000" cy="100080"/>
              </p14:xfrm>
            </p:contentPart>
          </mc:Choice>
          <mc:Fallback xmlns="">
            <p:pic>
              <p:nvPicPr>
                <p:cNvPr id="112" name="Tinta 111">
                  <a:extLst>
                    <a:ext uri="{FF2B5EF4-FFF2-40B4-BE49-F238E27FC236}">
                      <a16:creationId xmlns:a16="http://schemas.microsoft.com/office/drawing/2014/main" id="{F2E2B98F-E7B2-4271-8115-12D91EACE3E1}"/>
                    </a:ext>
                  </a:extLst>
                </p:cNvPr>
                <p:cNvPicPr/>
                <p:nvPr/>
              </p:nvPicPr>
              <p:blipFill>
                <a:blip r:embed="rId33"/>
                <a:stretch>
                  <a:fillRect/>
                </a:stretch>
              </p:blipFill>
              <p:spPr>
                <a:xfrm>
                  <a:off x="4645680" y="532020"/>
                  <a:ext cx="215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3" name="Tinta 112">
                  <a:extLst>
                    <a:ext uri="{FF2B5EF4-FFF2-40B4-BE49-F238E27FC236}">
                      <a16:creationId xmlns:a16="http://schemas.microsoft.com/office/drawing/2014/main" id="{4CE31D2A-5F26-4E5C-A0D2-CECB5D42B370}"/>
                    </a:ext>
                  </a:extLst>
                </p14:cNvPr>
                <p14:cNvContentPartPr/>
                <p14:nvPr/>
              </p14:nvContentPartPr>
              <p14:xfrm>
                <a:off x="4894080" y="510060"/>
                <a:ext cx="94320" cy="120240"/>
              </p14:xfrm>
            </p:contentPart>
          </mc:Choice>
          <mc:Fallback xmlns="">
            <p:pic>
              <p:nvPicPr>
                <p:cNvPr id="113" name="Tinta 112">
                  <a:extLst>
                    <a:ext uri="{FF2B5EF4-FFF2-40B4-BE49-F238E27FC236}">
                      <a16:creationId xmlns:a16="http://schemas.microsoft.com/office/drawing/2014/main" id="{4CE31D2A-5F26-4E5C-A0D2-CECB5D42B370}"/>
                    </a:ext>
                  </a:extLst>
                </p:cNvPr>
                <p:cNvPicPr/>
                <p:nvPr/>
              </p:nvPicPr>
              <p:blipFill>
                <a:blip r:embed="rId35"/>
                <a:stretch>
                  <a:fillRect/>
                </a:stretch>
              </p:blipFill>
              <p:spPr>
                <a:xfrm>
                  <a:off x="4889760" y="505740"/>
                  <a:ext cx="102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4" name="Tinta 113">
                  <a:extLst>
                    <a:ext uri="{FF2B5EF4-FFF2-40B4-BE49-F238E27FC236}">
                      <a16:creationId xmlns:a16="http://schemas.microsoft.com/office/drawing/2014/main" id="{7D64A8E5-84EE-4353-9549-BD7C3575519D}"/>
                    </a:ext>
                  </a:extLst>
                </p14:cNvPr>
                <p14:cNvContentPartPr/>
                <p14:nvPr/>
              </p14:nvContentPartPr>
              <p14:xfrm>
                <a:off x="4916400" y="581340"/>
                <a:ext cx="106560" cy="19440"/>
              </p14:xfrm>
            </p:contentPart>
          </mc:Choice>
          <mc:Fallback xmlns="">
            <p:pic>
              <p:nvPicPr>
                <p:cNvPr id="114" name="Tinta 113">
                  <a:extLst>
                    <a:ext uri="{FF2B5EF4-FFF2-40B4-BE49-F238E27FC236}">
                      <a16:creationId xmlns:a16="http://schemas.microsoft.com/office/drawing/2014/main" id="{7D64A8E5-84EE-4353-9549-BD7C3575519D}"/>
                    </a:ext>
                  </a:extLst>
                </p:cNvPr>
                <p:cNvPicPr/>
                <p:nvPr/>
              </p:nvPicPr>
              <p:blipFill>
                <a:blip r:embed="rId37"/>
                <a:stretch>
                  <a:fillRect/>
                </a:stretch>
              </p:blipFill>
              <p:spPr>
                <a:xfrm>
                  <a:off x="4912080" y="577020"/>
                  <a:ext cx="115200" cy="28080"/>
                </a:xfrm>
                <a:prstGeom prst="rect">
                  <a:avLst/>
                </a:prstGeom>
              </p:spPr>
            </p:pic>
          </mc:Fallback>
        </mc:AlternateContent>
      </p:grpSp>
      <p:grpSp>
        <p:nvGrpSpPr>
          <p:cNvPr id="117" name="Agrupar 116">
            <a:extLst>
              <a:ext uri="{FF2B5EF4-FFF2-40B4-BE49-F238E27FC236}">
                <a16:creationId xmlns:a16="http://schemas.microsoft.com/office/drawing/2014/main" id="{6E0AF78E-11A2-4FF5-840E-CD660DBB20F1}"/>
              </a:ext>
            </a:extLst>
          </p:cNvPr>
          <p:cNvGrpSpPr/>
          <p:nvPr/>
        </p:nvGrpSpPr>
        <p:grpSpPr>
          <a:xfrm>
            <a:off x="1880520" y="1003620"/>
            <a:ext cx="5329800" cy="2665800"/>
            <a:chOff x="1880520" y="1003620"/>
            <a:chExt cx="5329800" cy="2665800"/>
          </a:xfrm>
        </p:grpSpPr>
        <mc:AlternateContent xmlns:mc="http://schemas.openxmlformats.org/markup-compatibility/2006" xmlns:p14="http://schemas.microsoft.com/office/powerpoint/2010/main">
          <mc:Choice Requires="p14">
            <p:contentPart p14:bwMode="auto" r:id="rId38">
              <p14:nvContentPartPr>
                <p14:cNvPr id="18" name="Tinta 17">
                  <a:extLst>
                    <a:ext uri="{FF2B5EF4-FFF2-40B4-BE49-F238E27FC236}">
                      <a16:creationId xmlns:a16="http://schemas.microsoft.com/office/drawing/2014/main" id="{C296BFAB-6F61-4D4D-B985-E2AEBAF29BDC}"/>
                    </a:ext>
                  </a:extLst>
                </p14:cNvPr>
                <p14:cNvContentPartPr/>
                <p14:nvPr/>
              </p14:nvContentPartPr>
              <p14:xfrm>
                <a:off x="5233920" y="3482940"/>
                <a:ext cx="1976400" cy="137880"/>
              </p14:xfrm>
            </p:contentPart>
          </mc:Choice>
          <mc:Fallback xmlns="">
            <p:pic>
              <p:nvPicPr>
                <p:cNvPr id="18" name="Tinta 17">
                  <a:extLst>
                    <a:ext uri="{FF2B5EF4-FFF2-40B4-BE49-F238E27FC236}">
                      <a16:creationId xmlns:a16="http://schemas.microsoft.com/office/drawing/2014/main" id="{C296BFAB-6F61-4D4D-B985-E2AEBAF29BDC}"/>
                    </a:ext>
                  </a:extLst>
                </p:cNvPr>
                <p:cNvPicPr/>
                <p:nvPr/>
              </p:nvPicPr>
              <p:blipFill>
                <a:blip r:embed="rId39"/>
                <a:stretch>
                  <a:fillRect/>
                </a:stretch>
              </p:blipFill>
              <p:spPr>
                <a:xfrm>
                  <a:off x="5229600" y="3478620"/>
                  <a:ext cx="1985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 name="Tinta 3">
                  <a:extLst>
                    <a:ext uri="{FF2B5EF4-FFF2-40B4-BE49-F238E27FC236}">
                      <a16:creationId xmlns:a16="http://schemas.microsoft.com/office/drawing/2014/main" id="{5094144C-2F48-4944-BEF8-C343434DBAC4}"/>
                    </a:ext>
                  </a:extLst>
                </p14:cNvPr>
                <p14:cNvContentPartPr/>
                <p14:nvPr/>
              </p14:nvContentPartPr>
              <p14:xfrm>
                <a:off x="1880520" y="1631100"/>
                <a:ext cx="699840" cy="29880"/>
              </p14:xfrm>
            </p:contentPart>
          </mc:Choice>
          <mc:Fallback xmlns="">
            <p:pic>
              <p:nvPicPr>
                <p:cNvPr id="4" name="Tinta 3">
                  <a:extLst>
                    <a:ext uri="{FF2B5EF4-FFF2-40B4-BE49-F238E27FC236}">
                      <a16:creationId xmlns:a16="http://schemas.microsoft.com/office/drawing/2014/main" id="{5094144C-2F48-4944-BEF8-C343434DBAC4}"/>
                    </a:ext>
                  </a:extLst>
                </p:cNvPr>
                <p:cNvPicPr/>
                <p:nvPr/>
              </p:nvPicPr>
              <p:blipFill>
                <a:blip r:embed="rId41"/>
                <a:stretch>
                  <a:fillRect/>
                </a:stretch>
              </p:blipFill>
              <p:spPr>
                <a:xfrm>
                  <a:off x="1876200" y="1626780"/>
                  <a:ext cx="708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Tinta 4">
                  <a:extLst>
                    <a:ext uri="{FF2B5EF4-FFF2-40B4-BE49-F238E27FC236}">
                      <a16:creationId xmlns:a16="http://schemas.microsoft.com/office/drawing/2014/main" id="{FF35ACEA-19CC-403A-8FB4-D8EB620D0EDA}"/>
                    </a:ext>
                  </a:extLst>
                </p14:cNvPr>
                <p14:cNvContentPartPr/>
                <p14:nvPr/>
              </p14:nvContentPartPr>
              <p14:xfrm>
                <a:off x="2571720" y="1464420"/>
                <a:ext cx="294840" cy="190800"/>
              </p14:xfrm>
            </p:contentPart>
          </mc:Choice>
          <mc:Fallback xmlns="">
            <p:pic>
              <p:nvPicPr>
                <p:cNvPr id="5" name="Tinta 4">
                  <a:extLst>
                    <a:ext uri="{FF2B5EF4-FFF2-40B4-BE49-F238E27FC236}">
                      <a16:creationId xmlns:a16="http://schemas.microsoft.com/office/drawing/2014/main" id="{FF35ACEA-19CC-403A-8FB4-D8EB620D0EDA}"/>
                    </a:ext>
                  </a:extLst>
                </p:cNvPr>
                <p:cNvPicPr/>
                <p:nvPr/>
              </p:nvPicPr>
              <p:blipFill>
                <a:blip r:embed="rId43"/>
                <a:stretch>
                  <a:fillRect/>
                </a:stretch>
              </p:blipFill>
              <p:spPr>
                <a:xfrm>
                  <a:off x="2567400" y="1460100"/>
                  <a:ext cx="303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 name="Tinta 5">
                  <a:extLst>
                    <a:ext uri="{FF2B5EF4-FFF2-40B4-BE49-F238E27FC236}">
                      <a16:creationId xmlns:a16="http://schemas.microsoft.com/office/drawing/2014/main" id="{D36D44DB-A0F4-4D57-9900-2F2E817ADE8E}"/>
                    </a:ext>
                  </a:extLst>
                </p14:cNvPr>
                <p14:cNvContentPartPr/>
                <p14:nvPr/>
              </p14:nvContentPartPr>
              <p14:xfrm>
                <a:off x="2775840" y="1411140"/>
                <a:ext cx="137880" cy="115200"/>
              </p14:xfrm>
            </p:contentPart>
          </mc:Choice>
          <mc:Fallback xmlns="">
            <p:pic>
              <p:nvPicPr>
                <p:cNvPr id="6" name="Tinta 5">
                  <a:extLst>
                    <a:ext uri="{FF2B5EF4-FFF2-40B4-BE49-F238E27FC236}">
                      <a16:creationId xmlns:a16="http://schemas.microsoft.com/office/drawing/2014/main" id="{D36D44DB-A0F4-4D57-9900-2F2E817ADE8E}"/>
                    </a:ext>
                  </a:extLst>
                </p:cNvPr>
                <p:cNvPicPr/>
                <p:nvPr/>
              </p:nvPicPr>
              <p:blipFill>
                <a:blip r:embed="rId45"/>
                <a:stretch>
                  <a:fillRect/>
                </a:stretch>
              </p:blipFill>
              <p:spPr>
                <a:xfrm>
                  <a:off x="2771520" y="1406820"/>
                  <a:ext cx="146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 name="Tinta 7">
                  <a:extLst>
                    <a:ext uri="{FF2B5EF4-FFF2-40B4-BE49-F238E27FC236}">
                      <a16:creationId xmlns:a16="http://schemas.microsoft.com/office/drawing/2014/main" id="{2C6CAA46-3CE3-476A-AB32-64D2F19A7723}"/>
                    </a:ext>
                  </a:extLst>
                </p14:cNvPr>
                <p14:cNvContentPartPr/>
                <p14:nvPr/>
              </p14:nvContentPartPr>
              <p14:xfrm>
                <a:off x="2914800" y="1614540"/>
                <a:ext cx="100080" cy="54360"/>
              </p14:xfrm>
            </p:contentPart>
          </mc:Choice>
          <mc:Fallback xmlns="">
            <p:pic>
              <p:nvPicPr>
                <p:cNvPr id="8" name="Tinta 7">
                  <a:extLst>
                    <a:ext uri="{FF2B5EF4-FFF2-40B4-BE49-F238E27FC236}">
                      <a16:creationId xmlns:a16="http://schemas.microsoft.com/office/drawing/2014/main" id="{2C6CAA46-3CE3-476A-AB32-64D2F19A7723}"/>
                    </a:ext>
                  </a:extLst>
                </p:cNvPr>
                <p:cNvPicPr/>
                <p:nvPr/>
              </p:nvPicPr>
              <p:blipFill>
                <a:blip r:embed="rId47"/>
                <a:stretch>
                  <a:fillRect/>
                </a:stretch>
              </p:blipFill>
              <p:spPr>
                <a:xfrm>
                  <a:off x="2910480" y="1610220"/>
                  <a:ext cx="108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 name="Tinta 8">
                  <a:extLst>
                    <a:ext uri="{FF2B5EF4-FFF2-40B4-BE49-F238E27FC236}">
                      <a16:creationId xmlns:a16="http://schemas.microsoft.com/office/drawing/2014/main" id="{B1852D55-D137-4EF6-A9FB-D6A3E8746C28}"/>
                    </a:ext>
                  </a:extLst>
                </p14:cNvPr>
                <p14:cNvContentPartPr/>
                <p14:nvPr/>
              </p14:nvContentPartPr>
              <p14:xfrm>
                <a:off x="2965920" y="1628220"/>
                <a:ext cx="2553480" cy="92520"/>
              </p14:xfrm>
            </p:contentPart>
          </mc:Choice>
          <mc:Fallback xmlns="">
            <p:pic>
              <p:nvPicPr>
                <p:cNvPr id="9" name="Tinta 8">
                  <a:extLst>
                    <a:ext uri="{FF2B5EF4-FFF2-40B4-BE49-F238E27FC236}">
                      <a16:creationId xmlns:a16="http://schemas.microsoft.com/office/drawing/2014/main" id="{B1852D55-D137-4EF6-A9FB-D6A3E8746C28}"/>
                    </a:ext>
                  </a:extLst>
                </p:cNvPr>
                <p:cNvPicPr/>
                <p:nvPr/>
              </p:nvPicPr>
              <p:blipFill>
                <a:blip r:embed="rId49"/>
                <a:stretch>
                  <a:fillRect/>
                </a:stretch>
              </p:blipFill>
              <p:spPr>
                <a:xfrm>
                  <a:off x="2961600" y="1623900"/>
                  <a:ext cx="2562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 name="Tinta 9">
                  <a:extLst>
                    <a:ext uri="{FF2B5EF4-FFF2-40B4-BE49-F238E27FC236}">
                      <a16:creationId xmlns:a16="http://schemas.microsoft.com/office/drawing/2014/main" id="{7316C732-253D-4E62-9659-916AFDF77407}"/>
                    </a:ext>
                  </a:extLst>
                </p14:cNvPr>
                <p14:cNvContentPartPr/>
                <p14:nvPr/>
              </p14:nvContentPartPr>
              <p14:xfrm>
                <a:off x="5783280" y="1637220"/>
                <a:ext cx="119160" cy="15120"/>
              </p14:xfrm>
            </p:contentPart>
          </mc:Choice>
          <mc:Fallback xmlns="">
            <p:pic>
              <p:nvPicPr>
                <p:cNvPr id="10" name="Tinta 9">
                  <a:extLst>
                    <a:ext uri="{FF2B5EF4-FFF2-40B4-BE49-F238E27FC236}">
                      <a16:creationId xmlns:a16="http://schemas.microsoft.com/office/drawing/2014/main" id="{7316C732-253D-4E62-9659-916AFDF77407}"/>
                    </a:ext>
                  </a:extLst>
                </p:cNvPr>
                <p:cNvPicPr/>
                <p:nvPr/>
              </p:nvPicPr>
              <p:blipFill>
                <a:blip r:embed="rId51"/>
                <a:stretch>
                  <a:fillRect/>
                </a:stretch>
              </p:blipFill>
              <p:spPr>
                <a:xfrm>
                  <a:off x="5778960" y="1632900"/>
                  <a:ext cx="127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Tinta 10">
                  <a:extLst>
                    <a:ext uri="{FF2B5EF4-FFF2-40B4-BE49-F238E27FC236}">
                      <a16:creationId xmlns:a16="http://schemas.microsoft.com/office/drawing/2014/main" id="{B27C05AD-DE47-4098-B462-B994608615E7}"/>
                    </a:ext>
                  </a:extLst>
                </p14:cNvPr>
                <p14:cNvContentPartPr/>
                <p14:nvPr/>
              </p14:nvContentPartPr>
              <p14:xfrm>
                <a:off x="5840880" y="1569540"/>
                <a:ext cx="14040" cy="140400"/>
              </p14:xfrm>
            </p:contentPart>
          </mc:Choice>
          <mc:Fallback xmlns="">
            <p:pic>
              <p:nvPicPr>
                <p:cNvPr id="11" name="Tinta 10">
                  <a:extLst>
                    <a:ext uri="{FF2B5EF4-FFF2-40B4-BE49-F238E27FC236}">
                      <a16:creationId xmlns:a16="http://schemas.microsoft.com/office/drawing/2014/main" id="{B27C05AD-DE47-4098-B462-B994608615E7}"/>
                    </a:ext>
                  </a:extLst>
                </p:cNvPr>
                <p:cNvPicPr/>
                <p:nvPr/>
              </p:nvPicPr>
              <p:blipFill>
                <a:blip r:embed="rId53"/>
                <a:stretch>
                  <a:fillRect/>
                </a:stretch>
              </p:blipFill>
              <p:spPr>
                <a:xfrm>
                  <a:off x="5836560" y="1565220"/>
                  <a:ext cx="22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 name="Tinta 11">
                  <a:extLst>
                    <a:ext uri="{FF2B5EF4-FFF2-40B4-BE49-F238E27FC236}">
                      <a16:creationId xmlns:a16="http://schemas.microsoft.com/office/drawing/2014/main" id="{74F0CDD6-55AF-4A46-880C-B989D856783B}"/>
                    </a:ext>
                  </a:extLst>
                </p14:cNvPr>
                <p14:cNvContentPartPr/>
                <p14:nvPr/>
              </p14:nvContentPartPr>
              <p14:xfrm>
                <a:off x="5958600" y="1608420"/>
                <a:ext cx="107640" cy="75960"/>
              </p14:xfrm>
            </p:contentPart>
          </mc:Choice>
          <mc:Fallback xmlns="">
            <p:pic>
              <p:nvPicPr>
                <p:cNvPr id="12" name="Tinta 11">
                  <a:extLst>
                    <a:ext uri="{FF2B5EF4-FFF2-40B4-BE49-F238E27FC236}">
                      <a16:creationId xmlns:a16="http://schemas.microsoft.com/office/drawing/2014/main" id="{74F0CDD6-55AF-4A46-880C-B989D856783B}"/>
                    </a:ext>
                  </a:extLst>
                </p:cNvPr>
                <p:cNvPicPr/>
                <p:nvPr/>
              </p:nvPicPr>
              <p:blipFill>
                <a:blip r:embed="rId55"/>
                <a:stretch>
                  <a:fillRect/>
                </a:stretch>
              </p:blipFill>
              <p:spPr>
                <a:xfrm>
                  <a:off x="5954280" y="1604100"/>
                  <a:ext cx="1162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Tinta 12">
                  <a:extLst>
                    <a:ext uri="{FF2B5EF4-FFF2-40B4-BE49-F238E27FC236}">
                      <a16:creationId xmlns:a16="http://schemas.microsoft.com/office/drawing/2014/main" id="{D790ACDF-78CC-4D43-BF8D-8ECEB0AC294D}"/>
                    </a:ext>
                  </a:extLst>
                </p14:cNvPr>
                <p14:cNvContentPartPr/>
                <p14:nvPr/>
              </p14:nvContentPartPr>
              <p14:xfrm>
                <a:off x="6105840" y="1583940"/>
                <a:ext cx="93240" cy="84960"/>
              </p14:xfrm>
            </p:contentPart>
          </mc:Choice>
          <mc:Fallback xmlns="">
            <p:pic>
              <p:nvPicPr>
                <p:cNvPr id="13" name="Tinta 12">
                  <a:extLst>
                    <a:ext uri="{FF2B5EF4-FFF2-40B4-BE49-F238E27FC236}">
                      <a16:creationId xmlns:a16="http://schemas.microsoft.com/office/drawing/2014/main" id="{D790ACDF-78CC-4D43-BF8D-8ECEB0AC294D}"/>
                    </a:ext>
                  </a:extLst>
                </p:cNvPr>
                <p:cNvPicPr/>
                <p:nvPr/>
              </p:nvPicPr>
              <p:blipFill>
                <a:blip r:embed="rId57"/>
                <a:stretch>
                  <a:fillRect/>
                </a:stretch>
              </p:blipFill>
              <p:spPr>
                <a:xfrm>
                  <a:off x="6101520" y="1579620"/>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Tinta 13">
                  <a:extLst>
                    <a:ext uri="{FF2B5EF4-FFF2-40B4-BE49-F238E27FC236}">
                      <a16:creationId xmlns:a16="http://schemas.microsoft.com/office/drawing/2014/main" id="{A0E40A2D-D3B8-4EBB-A2ED-23C159A2A90A}"/>
                    </a:ext>
                  </a:extLst>
                </p14:cNvPr>
                <p14:cNvContentPartPr/>
                <p14:nvPr/>
              </p14:nvContentPartPr>
              <p14:xfrm>
                <a:off x="6196920" y="1601940"/>
                <a:ext cx="10440" cy="166320"/>
              </p14:xfrm>
            </p:contentPart>
          </mc:Choice>
          <mc:Fallback xmlns="">
            <p:pic>
              <p:nvPicPr>
                <p:cNvPr id="14" name="Tinta 13">
                  <a:extLst>
                    <a:ext uri="{FF2B5EF4-FFF2-40B4-BE49-F238E27FC236}">
                      <a16:creationId xmlns:a16="http://schemas.microsoft.com/office/drawing/2014/main" id="{A0E40A2D-D3B8-4EBB-A2ED-23C159A2A90A}"/>
                    </a:ext>
                  </a:extLst>
                </p:cNvPr>
                <p:cNvPicPr/>
                <p:nvPr/>
              </p:nvPicPr>
              <p:blipFill>
                <a:blip r:embed="rId59"/>
                <a:stretch>
                  <a:fillRect/>
                </a:stretch>
              </p:blipFill>
              <p:spPr>
                <a:xfrm>
                  <a:off x="6192600" y="1597620"/>
                  <a:ext cx="19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Tinta 14">
                  <a:extLst>
                    <a:ext uri="{FF2B5EF4-FFF2-40B4-BE49-F238E27FC236}">
                      <a16:creationId xmlns:a16="http://schemas.microsoft.com/office/drawing/2014/main" id="{69417F8F-951D-4832-A03D-DE4B9C988ECB}"/>
                    </a:ext>
                  </a:extLst>
                </p14:cNvPr>
                <p14:cNvContentPartPr/>
                <p14:nvPr/>
              </p14:nvContentPartPr>
              <p14:xfrm>
                <a:off x="6293400" y="1597620"/>
                <a:ext cx="114120" cy="229320"/>
              </p14:xfrm>
            </p:contentPart>
          </mc:Choice>
          <mc:Fallback xmlns="">
            <p:pic>
              <p:nvPicPr>
                <p:cNvPr id="15" name="Tinta 14">
                  <a:extLst>
                    <a:ext uri="{FF2B5EF4-FFF2-40B4-BE49-F238E27FC236}">
                      <a16:creationId xmlns:a16="http://schemas.microsoft.com/office/drawing/2014/main" id="{69417F8F-951D-4832-A03D-DE4B9C988ECB}"/>
                    </a:ext>
                  </a:extLst>
                </p:cNvPr>
                <p:cNvPicPr/>
                <p:nvPr/>
              </p:nvPicPr>
              <p:blipFill>
                <a:blip r:embed="rId61"/>
                <a:stretch>
                  <a:fillRect/>
                </a:stretch>
              </p:blipFill>
              <p:spPr>
                <a:xfrm>
                  <a:off x="6289080" y="1593300"/>
                  <a:ext cx="122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 name="Tinta 16">
                  <a:extLst>
                    <a:ext uri="{FF2B5EF4-FFF2-40B4-BE49-F238E27FC236}">
                      <a16:creationId xmlns:a16="http://schemas.microsoft.com/office/drawing/2014/main" id="{135B3E7B-CC75-486D-B52A-4BCF3849C142}"/>
                    </a:ext>
                  </a:extLst>
                </p14:cNvPr>
                <p14:cNvContentPartPr/>
                <p14:nvPr/>
              </p14:nvContentPartPr>
              <p14:xfrm>
                <a:off x="5489880" y="1180740"/>
                <a:ext cx="1706760" cy="2173680"/>
              </p14:xfrm>
            </p:contentPart>
          </mc:Choice>
          <mc:Fallback xmlns="">
            <p:pic>
              <p:nvPicPr>
                <p:cNvPr id="17" name="Tinta 16">
                  <a:extLst>
                    <a:ext uri="{FF2B5EF4-FFF2-40B4-BE49-F238E27FC236}">
                      <a16:creationId xmlns:a16="http://schemas.microsoft.com/office/drawing/2014/main" id="{135B3E7B-CC75-486D-B52A-4BCF3849C142}"/>
                    </a:ext>
                  </a:extLst>
                </p:cNvPr>
                <p:cNvPicPr/>
                <p:nvPr/>
              </p:nvPicPr>
              <p:blipFill>
                <a:blip r:embed="rId63"/>
                <a:stretch>
                  <a:fillRect/>
                </a:stretch>
              </p:blipFill>
              <p:spPr>
                <a:xfrm>
                  <a:off x="5485560" y="1176420"/>
                  <a:ext cx="1715400" cy="218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 name="Tinta 19">
                  <a:extLst>
                    <a:ext uri="{FF2B5EF4-FFF2-40B4-BE49-F238E27FC236}">
                      <a16:creationId xmlns:a16="http://schemas.microsoft.com/office/drawing/2014/main" id="{C6E3211B-B987-46E5-BA61-370A01238DE5}"/>
                    </a:ext>
                  </a:extLst>
                </p14:cNvPr>
                <p14:cNvContentPartPr/>
                <p14:nvPr/>
              </p14:nvContentPartPr>
              <p14:xfrm>
                <a:off x="5363160" y="2188380"/>
                <a:ext cx="322200" cy="61200"/>
              </p14:xfrm>
            </p:contentPart>
          </mc:Choice>
          <mc:Fallback xmlns="">
            <p:pic>
              <p:nvPicPr>
                <p:cNvPr id="20" name="Tinta 19">
                  <a:extLst>
                    <a:ext uri="{FF2B5EF4-FFF2-40B4-BE49-F238E27FC236}">
                      <a16:creationId xmlns:a16="http://schemas.microsoft.com/office/drawing/2014/main" id="{C6E3211B-B987-46E5-BA61-370A01238DE5}"/>
                    </a:ext>
                  </a:extLst>
                </p:cNvPr>
                <p:cNvPicPr/>
                <p:nvPr/>
              </p:nvPicPr>
              <p:blipFill>
                <a:blip r:embed="rId65"/>
                <a:stretch>
                  <a:fillRect/>
                </a:stretch>
              </p:blipFill>
              <p:spPr>
                <a:xfrm>
                  <a:off x="5358840" y="2184060"/>
                  <a:ext cx="330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 name="Tinta 20">
                  <a:extLst>
                    <a:ext uri="{FF2B5EF4-FFF2-40B4-BE49-F238E27FC236}">
                      <a16:creationId xmlns:a16="http://schemas.microsoft.com/office/drawing/2014/main" id="{B81E60F2-FE23-483F-AC72-D71598173466}"/>
                    </a:ext>
                  </a:extLst>
                </p14:cNvPr>
                <p14:cNvContentPartPr/>
                <p14:nvPr/>
              </p14:nvContentPartPr>
              <p14:xfrm>
                <a:off x="5660160" y="2238420"/>
                <a:ext cx="1080" cy="19440"/>
              </p14:xfrm>
            </p:contentPart>
          </mc:Choice>
          <mc:Fallback xmlns="">
            <p:pic>
              <p:nvPicPr>
                <p:cNvPr id="21" name="Tinta 20">
                  <a:extLst>
                    <a:ext uri="{FF2B5EF4-FFF2-40B4-BE49-F238E27FC236}">
                      <a16:creationId xmlns:a16="http://schemas.microsoft.com/office/drawing/2014/main" id="{B81E60F2-FE23-483F-AC72-D71598173466}"/>
                    </a:ext>
                  </a:extLst>
                </p:cNvPr>
                <p:cNvPicPr/>
                <p:nvPr/>
              </p:nvPicPr>
              <p:blipFill>
                <a:blip r:embed="rId67"/>
                <a:stretch>
                  <a:fillRect/>
                </a:stretch>
              </p:blipFill>
              <p:spPr>
                <a:xfrm>
                  <a:off x="5655840" y="2234100"/>
                  <a:ext cx="9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 name="Tinta 21">
                  <a:extLst>
                    <a:ext uri="{FF2B5EF4-FFF2-40B4-BE49-F238E27FC236}">
                      <a16:creationId xmlns:a16="http://schemas.microsoft.com/office/drawing/2014/main" id="{90C991F7-BFAC-45E7-8A87-67C1B7E36E94}"/>
                    </a:ext>
                  </a:extLst>
                </p14:cNvPr>
                <p14:cNvContentPartPr/>
                <p14:nvPr/>
              </p14:nvContentPartPr>
              <p14:xfrm>
                <a:off x="5666640" y="2177220"/>
                <a:ext cx="127440" cy="139680"/>
              </p14:xfrm>
            </p:contentPart>
          </mc:Choice>
          <mc:Fallback xmlns="">
            <p:pic>
              <p:nvPicPr>
                <p:cNvPr id="22" name="Tinta 21">
                  <a:extLst>
                    <a:ext uri="{FF2B5EF4-FFF2-40B4-BE49-F238E27FC236}">
                      <a16:creationId xmlns:a16="http://schemas.microsoft.com/office/drawing/2014/main" id="{90C991F7-BFAC-45E7-8A87-67C1B7E36E94}"/>
                    </a:ext>
                  </a:extLst>
                </p:cNvPr>
                <p:cNvPicPr/>
                <p:nvPr/>
              </p:nvPicPr>
              <p:blipFill>
                <a:blip r:embed="rId69"/>
                <a:stretch>
                  <a:fillRect/>
                </a:stretch>
              </p:blipFill>
              <p:spPr>
                <a:xfrm>
                  <a:off x="5662320" y="2172900"/>
                  <a:ext cx="136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 name="Tinta 22">
                  <a:extLst>
                    <a:ext uri="{FF2B5EF4-FFF2-40B4-BE49-F238E27FC236}">
                      <a16:creationId xmlns:a16="http://schemas.microsoft.com/office/drawing/2014/main" id="{3760294E-AF0C-4B51-8D70-17255A35C055}"/>
                    </a:ext>
                  </a:extLst>
                </p14:cNvPr>
                <p14:cNvContentPartPr/>
                <p14:nvPr/>
              </p14:nvContentPartPr>
              <p14:xfrm>
                <a:off x="5799480" y="2168940"/>
                <a:ext cx="5760" cy="165960"/>
              </p14:xfrm>
            </p:contentPart>
          </mc:Choice>
          <mc:Fallback xmlns="">
            <p:pic>
              <p:nvPicPr>
                <p:cNvPr id="23" name="Tinta 22">
                  <a:extLst>
                    <a:ext uri="{FF2B5EF4-FFF2-40B4-BE49-F238E27FC236}">
                      <a16:creationId xmlns:a16="http://schemas.microsoft.com/office/drawing/2014/main" id="{3760294E-AF0C-4B51-8D70-17255A35C055}"/>
                    </a:ext>
                  </a:extLst>
                </p:cNvPr>
                <p:cNvPicPr/>
                <p:nvPr/>
              </p:nvPicPr>
              <p:blipFill>
                <a:blip r:embed="rId71"/>
                <a:stretch>
                  <a:fillRect/>
                </a:stretch>
              </p:blipFill>
              <p:spPr>
                <a:xfrm>
                  <a:off x="5795160" y="2164620"/>
                  <a:ext cx="14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 name="Tinta 23">
                  <a:extLst>
                    <a:ext uri="{FF2B5EF4-FFF2-40B4-BE49-F238E27FC236}">
                      <a16:creationId xmlns:a16="http://schemas.microsoft.com/office/drawing/2014/main" id="{1D111ABE-282E-4CB1-B812-E5D4453B761D}"/>
                    </a:ext>
                  </a:extLst>
                </p14:cNvPr>
                <p14:cNvContentPartPr/>
                <p14:nvPr/>
              </p14:nvContentPartPr>
              <p14:xfrm>
                <a:off x="5798760" y="2266140"/>
                <a:ext cx="184320" cy="8280"/>
              </p14:xfrm>
            </p:contentPart>
          </mc:Choice>
          <mc:Fallback xmlns="">
            <p:pic>
              <p:nvPicPr>
                <p:cNvPr id="24" name="Tinta 23">
                  <a:extLst>
                    <a:ext uri="{FF2B5EF4-FFF2-40B4-BE49-F238E27FC236}">
                      <a16:creationId xmlns:a16="http://schemas.microsoft.com/office/drawing/2014/main" id="{1D111ABE-282E-4CB1-B812-E5D4453B761D}"/>
                    </a:ext>
                  </a:extLst>
                </p:cNvPr>
                <p:cNvPicPr/>
                <p:nvPr/>
              </p:nvPicPr>
              <p:blipFill>
                <a:blip r:embed="rId73"/>
                <a:stretch>
                  <a:fillRect/>
                </a:stretch>
              </p:blipFill>
              <p:spPr>
                <a:xfrm>
                  <a:off x="5794440" y="2261820"/>
                  <a:ext cx="1929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 name="Tinta 24">
                  <a:extLst>
                    <a:ext uri="{FF2B5EF4-FFF2-40B4-BE49-F238E27FC236}">
                      <a16:creationId xmlns:a16="http://schemas.microsoft.com/office/drawing/2014/main" id="{84DBD8A3-202B-48A6-85DE-D09A82E93448}"/>
                    </a:ext>
                  </a:extLst>
                </p14:cNvPr>
                <p14:cNvContentPartPr/>
                <p14:nvPr/>
              </p14:nvContentPartPr>
              <p14:xfrm>
                <a:off x="5982720" y="2251740"/>
                <a:ext cx="2160" cy="172800"/>
              </p14:xfrm>
            </p:contentPart>
          </mc:Choice>
          <mc:Fallback xmlns="">
            <p:pic>
              <p:nvPicPr>
                <p:cNvPr id="25" name="Tinta 24">
                  <a:extLst>
                    <a:ext uri="{FF2B5EF4-FFF2-40B4-BE49-F238E27FC236}">
                      <a16:creationId xmlns:a16="http://schemas.microsoft.com/office/drawing/2014/main" id="{84DBD8A3-202B-48A6-85DE-D09A82E93448}"/>
                    </a:ext>
                  </a:extLst>
                </p:cNvPr>
                <p:cNvPicPr/>
                <p:nvPr/>
              </p:nvPicPr>
              <p:blipFill>
                <a:blip r:embed="rId75"/>
                <a:stretch>
                  <a:fillRect/>
                </a:stretch>
              </p:blipFill>
              <p:spPr>
                <a:xfrm>
                  <a:off x="5978400" y="2247420"/>
                  <a:ext cx="10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 name="Tinta 26">
                  <a:extLst>
                    <a:ext uri="{FF2B5EF4-FFF2-40B4-BE49-F238E27FC236}">
                      <a16:creationId xmlns:a16="http://schemas.microsoft.com/office/drawing/2014/main" id="{F6BCB33F-19C4-429E-8704-418F2700D158}"/>
                    </a:ext>
                  </a:extLst>
                </p14:cNvPr>
                <p14:cNvContentPartPr/>
                <p14:nvPr/>
              </p14:nvContentPartPr>
              <p14:xfrm>
                <a:off x="5927280" y="2410860"/>
                <a:ext cx="104400" cy="19080"/>
              </p14:xfrm>
            </p:contentPart>
          </mc:Choice>
          <mc:Fallback xmlns="">
            <p:pic>
              <p:nvPicPr>
                <p:cNvPr id="27" name="Tinta 26">
                  <a:extLst>
                    <a:ext uri="{FF2B5EF4-FFF2-40B4-BE49-F238E27FC236}">
                      <a16:creationId xmlns:a16="http://schemas.microsoft.com/office/drawing/2014/main" id="{F6BCB33F-19C4-429E-8704-418F2700D158}"/>
                    </a:ext>
                  </a:extLst>
                </p:cNvPr>
                <p:cNvPicPr/>
                <p:nvPr/>
              </p:nvPicPr>
              <p:blipFill>
                <a:blip r:embed="rId77"/>
                <a:stretch>
                  <a:fillRect/>
                </a:stretch>
              </p:blipFill>
              <p:spPr>
                <a:xfrm>
                  <a:off x="5922960" y="240654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 name="Tinta 27">
                  <a:extLst>
                    <a:ext uri="{FF2B5EF4-FFF2-40B4-BE49-F238E27FC236}">
                      <a16:creationId xmlns:a16="http://schemas.microsoft.com/office/drawing/2014/main" id="{81D7A0D3-2FDE-4283-A056-D953D1FFA2E8}"/>
                    </a:ext>
                  </a:extLst>
                </p14:cNvPr>
                <p14:cNvContentPartPr/>
                <p14:nvPr/>
              </p14:nvContentPartPr>
              <p14:xfrm>
                <a:off x="5921160" y="2428500"/>
                <a:ext cx="119160" cy="117720"/>
              </p14:xfrm>
            </p:contentPart>
          </mc:Choice>
          <mc:Fallback xmlns="">
            <p:pic>
              <p:nvPicPr>
                <p:cNvPr id="28" name="Tinta 27">
                  <a:extLst>
                    <a:ext uri="{FF2B5EF4-FFF2-40B4-BE49-F238E27FC236}">
                      <a16:creationId xmlns:a16="http://schemas.microsoft.com/office/drawing/2014/main" id="{81D7A0D3-2FDE-4283-A056-D953D1FFA2E8}"/>
                    </a:ext>
                  </a:extLst>
                </p:cNvPr>
                <p:cNvPicPr/>
                <p:nvPr/>
              </p:nvPicPr>
              <p:blipFill>
                <a:blip r:embed="rId79"/>
                <a:stretch>
                  <a:fillRect/>
                </a:stretch>
              </p:blipFill>
              <p:spPr>
                <a:xfrm>
                  <a:off x="5916840" y="2424180"/>
                  <a:ext cx="1278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 name="Tinta 28">
                  <a:extLst>
                    <a:ext uri="{FF2B5EF4-FFF2-40B4-BE49-F238E27FC236}">
                      <a16:creationId xmlns:a16="http://schemas.microsoft.com/office/drawing/2014/main" id="{B1562C31-5073-4959-88E8-27C70A81B6FA}"/>
                    </a:ext>
                  </a:extLst>
                </p14:cNvPr>
                <p14:cNvContentPartPr/>
                <p14:nvPr/>
              </p14:nvContentPartPr>
              <p14:xfrm>
                <a:off x="5911800" y="2521020"/>
                <a:ext cx="127440" cy="14760"/>
              </p14:xfrm>
            </p:contentPart>
          </mc:Choice>
          <mc:Fallback xmlns="">
            <p:pic>
              <p:nvPicPr>
                <p:cNvPr id="29" name="Tinta 28">
                  <a:extLst>
                    <a:ext uri="{FF2B5EF4-FFF2-40B4-BE49-F238E27FC236}">
                      <a16:creationId xmlns:a16="http://schemas.microsoft.com/office/drawing/2014/main" id="{B1562C31-5073-4959-88E8-27C70A81B6FA}"/>
                    </a:ext>
                  </a:extLst>
                </p:cNvPr>
                <p:cNvPicPr/>
                <p:nvPr/>
              </p:nvPicPr>
              <p:blipFill>
                <a:blip r:embed="rId81"/>
                <a:stretch>
                  <a:fillRect/>
                </a:stretch>
              </p:blipFill>
              <p:spPr>
                <a:xfrm>
                  <a:off x="5907480" y="2516700"/>
                  <a:ext cx="136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2" name="Tinta 31">
                  <a:extLst>
                    <a:ext uri="{FF2B5EF4-FFF2-40B4-BE49-F238E27FC236}">
                      <a16:creationId xmlns:a16="http://schemas.microsoft.com/office/drawing/2014/main" id="{C400A7E8-1FE3-4395-8465-B962A5AF7D04}"/>
                    </a:ext>
                  </a:extLst>
                </p14:cNvPr>
                <p14:cNvContentPartPr/>
                <p14:nvPr/>
              </p14:nvContentPartPr>
              <p14:xfrm>
                <a:off x="5886600" y="2343180"/>
                <a:ext cx="448200" cy="260280"/>
              </p14:xfrm>
            </p:contentPart>
          </mc:Choice>
          <mc:Fallback xmlns="">
            <p:pic>
              <p:nvPicPr>
                <p:cNvPr id="32" name="Tinta 31">
                  <a:extLst>
                    <a:ext uri="{FF2B5EF4-FFF2-40B4-BE49-F238E27FC236}">
                      <a16:creationId xmlns:a16="http://schemas.microsoft.com/office/drawing/2014/main" id="{C400A7E8-1FE3-4395-8465-B962A5AF7D04}"/>
                    </a:ext>
                  </a:extLst>
                </p:cNvPr>
                <p:cNvPicPr/>
                <p:nvPr/>
              </p:nvPicPr>
              <p:blipFill>
                <a:blip r:embed="rId83"/>
                <a:stretch>
                  <a:fillRect/>
                </a:stretch>
              </p:blipFill>
              <p:spPr>
                <a:xfrm>
                  <a:off x="5882280" y="2338860"/>
                  <a:ext cx="456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3" name="Tinta 32">
                  <a:extLst>
                    <a:ext uri="{FF2B5EF4-FFF2-40B4-BE49-F238E27FC236}">
                      <a16:creationId xmlns:a16="http://schemas.microsoft.com/office/drawing/2014/main" id="{CA1340BD-EEEA-4583-91FA-16E2E6ADAD26}"/>
                    </a:ext>
                  </a:extLst>
                </p14:cNvPr>
                <p14:cNvContentPartPr/>
                <p14:nvPr/>
              </p14:nvContentPartPr>
              <p14:xfrm>
                <a:off x="5975160" y="2355060"/>
                <a:ext cx="355320" cy="234720"/>
              </p14:xfrm>
            </p:contentPart>
          </mc:Choice>
          <mc:Fallback xmlns="">
            <p:pic>
              <p:nvPicPr>
                <p:cNvPr id="33" name="Tinta 32">
                  <a:extLst>
                    <a:ext uri="{FF2B5EF4-FFF2-40B4-BE49-F238E27FC236}">
                      <a16:creationId xmlns:a16="http://schemas.microsoft.com/office/drawing/2014/main" id="{CA1340BD-EEEA-4583-91FA-16E2E6ADAD26}"/>
                    </a:ext>
                  </a:extLst>
                </p:cNvPr>
                <p:cNvPicPr/>
                <p:nvPr/>
              </p:nvPicPr>
              <p:blipFill>
                <a:blip r:embed="rId85"/>
                <a:stretch>
                  <a:fillRect/>
                </a:stretch>
              </p:blipFill>
              <p:spPr>
                <a:xfrm>
                  <a:off x="5970840" y="2350740"/>
                  <a:ext cx="363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 name="Tinta 36">
                  <a:extLst>
                    <a:ext uri="{FF2B5EF4-FFF2-40B4-BE49-F238E27FC236}">
                      <a16:creationId xmlns:a16="http://schemas.microsoft.com/office/drawing/2014/main" id="{7FF4B1F5-31AD-4B5E-BB68-DB82265EFDB1}"/>
                    </a:ext>
                  </a:extLst>
                </p14:cNvPr>
                <p14:cNvContentPartPr/>
                <p14:nvPr/>
              </p14:nvContentPartPr>
              <p14:xfrm>
                <a:off x="5973360" y="2535060"/>
                <a:ext cx="32040" cy="258840"/>
              </p14:xfrm>
            </p:contentPart>
          </mc:Choice>
          <mc:Fallback xmlns="">
            <p:pic>
              <p:nvPicPr>
                <p:cNvPr id="37" name="Tinta 36">
                  <a:extLst>
                    <a:ext uri="{FF2B5EF4-FFF2-40B4-BE49-F238E27FC236}">
                      <a16:creationId xmlns:a16="http://schemas.microsoft.com/office/drawing/2014/main" id="{7FF4B1F5-31AD-4B5E-BB68-DB82265EFDB1}"/>
                    </a:ext>
                  </a:extLst>
                </p:cNvPr>
                <p:cNvPicPr/>
                <p:nvPr/>
              </p:nvPicPr>
              <p:blipFill>
                <a:blip r:embed="rId87"/>
                <a:stretch>
                  <a:fillRect/>
                </a:stretch>
              </p:blipFill>
              <p:spPr>
                <a:xfrm>
                  <a:off x="5969040" y="2530740"/>
                  <a:ext cx="40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Tinta 38">
                  <a:extLst>
                    <a:ext uri="{FF2B5EF4-FFF2-40B4-BE49-F238E27FC236}">
                      <a16:creationId xmlns:a16="http://schemas.microsoft.com/office/drawing/2014/main" id="{515D6685-01BD-43E6-A312-9AD1522ACAEB}"/>
                    </a:ext>
                  </a:extLst>
                </p14:cNvPr>
                <p14:cNvContentPartPr/>
                <p14:nvPr/>
              </p14:nvContentPartPr>
              <p14:xfrm>
                <a:off x="5193960" y="2139420"/>
                <a:ext cx="405720" cy="126000"/>
              </p14:xfrm>
            </p:contentPart>
          </mc:Choice>
          <mc:Fallback xmlns="">
            <p:pic>
              <p:nvPicPr>
                <p:cNvPr id="39" name="Tinta 38">
                  <a:extLst>
                    <a:ext uri="{FF2B5EF4-FFF2-40B4-BE49-F238E27FC236}">
                      <a16:creationId xmlns:a16="http://schemas.microsoft.com/office/drawing/2014/main" id="{515D6685-01BD-43E6-A312-9AD1522ACAEB}"/>
                    </a:ext>
                  </a:extLst>
                </p:cNvPr>
                <p:cNvPicPr/>
                <p:nvPr/>
              </p:nvPicPr>
              <p:blipFill>
                <a:blip r:embed="rId89"/>
                <a:stretch>
                  <a:fillRect/>
                </a:stretch>
              </p:blipFill>
              <p:spPr>
                <a:xfrm>
                  <a:off x="5189640" y="2135100"/>
                  <a:ext cx="414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0" name="Tinta 39">
                  <a:extLst>
                    <a:ext uri="{FF2B5EF4-FFF2-40B4-BE49-F238E27FC236}">
                      <a16:creationId xmlns:a16="http://schemas.microsoft.com/office/drawing/2014/main" id="{42CBF4F8-087B-4FEC-BFE5-EF67505164B4}"/>
                    </a:ext>
                  </a:extLst>
                </p14:cNvPr>
                <p14:cNvContentPartPr/>
                <p14:nvPr/>
              </p14:nvContentPartPr>
              <p14:xfrm>
                <a:off x="5840880" y="2790660"/>
                <a:ext cx="213120" cy="25560"/>
              </p14:xfrm>
            </p:contentPart>
          </mc:Choice>
          <mc:Fallback xmlns="">
            <p:pic>
              <p:nvPicPr>
                <p:cNvPr id="40" name="Tinta 39">
                  <a:extLst>
                    <a:ext uri="{FF2B5EF4-FFF2-40B4-BE49-F238E27FC236}">
                      <a16:creationId xmlns:a16="http://schemas.microsoft.com/office/drawing/2014/main" id="{42CBF4F8-087B-4FEC-BFE5-EF67505164B4}"/>
                    </a:ext>
                  </a:extLst>
                </p:cNvPr>
                <p:cNvPicPr/>
                <p:nvPr/>
              </p:nvPicPr>
              <p:blipFill>
                <a:blip r:embed="rId91"/>
                <a:stretch>
                  <a:fillRect/>
                </a:stretch>
              </p:blipFill>
              <p:spPr>
                <a:xfrm>
                  <a:off x="5836560" y="2786340"/>
                  <a:ext cx="221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1" name="Tinta 40">
                  <a:extLst>
                    <a:ext uri="{FF2B5EF4-FFF2-40B4-BE49-F238E27FC236}">
                      <a16:creationId xmlns:a16="http://schemas.microsoft.com/office/drawing/2014/main" id="{476747ED-2A04-4253-ADDD-FC54D3FCFB14}"/>
                    </a:ext>
                  </a:extLst>
                </p14:cNvPr>
                <p14:cNvContentPartPr/>
                <p14:nvPr/>
              </p14:nvContentPartPr>
              <p14:xfrm>
                <a:off x="5925840" y="2897940"/>
                <a:ext cx="63720" cy="5760"/>
              </p14:xfrm>
            </p:contentPart>
          </mc:Choice>
          <mc:Fallback xmlns="">
            <p:pic>
              <p:nvPicPr>
                <p:cNvPr id="41" name="Tinta 40">
                  <a:extLst>
                    <a:ext uri="{FF2B5EF4-FFF2-40B4-BE49-F238E27FC236}">
                      <a16:creationId xmlns:a16="http://schemas.microsoft.com/office/drawing/2014/main" id="{476747ED-2A04-4253-ADDD-FC54D3FCFB14}"/>
                    </a:ext>
                  </a:extLst>
                </p:cNvPr>
                <p:cNvPicPr/>
                <p:nvPr/>
              </p:nvPicPr>
              <p:blipFill>
                <a:blip r:embed="rId93"/>
                <a:stretch>
                  <a:fillRect/>
                </a:stretch>
              </p:blipFill>
              <p:spPr>
                <a:xfrm>
                  <a:off x="5921520" y="2893620"/>
                  <a:ext cx="7236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2" name="Tinta 41">
                  <a:extLst>
                    <a:ext uri="{FF2B5EF4-FFF2-40B4-BE49-F238E27FC236}">
                      <a16:creationId xmlns:a16="http://schemas.microsoft.com/office/drawing/2014/main" id="{040631DC-2B0C-4103-A58C-675305CACF27}"/>
                    </a:ext>
                  </a:extLst>
                </p14:cNvPr>
                <p14:cNvContentPartPr/>
                <p14:nvPr/>
              </p14:nvContentPartPr>
              <p14:xfrm>
                <a:off x="5942040" y="2956260"/>
                <a:ext cx="106560" cy="5760"/>
              </p14:xfrm>
            </p:contentPart>
          </mc:Choice>
          <mc:Fallback xmlns="">
            <p:pic>
              <p:nvPicPr>
                <p:cNvPr id="42" name="Tinta 41">
                  <a:extLst>
                    <a:ext uri="{FF2B5EF4-FFF2-40B4-BE49-F238E27FC236}">
                      <a16:creationId xmlns:a16="http://schemas.microsoft.com/office/drawing/2014/main" id="{040631DC-2B0C-4103-A58C-675305CACF27}"/>
                    </a:ext>
                  </a:extLst>
                </p:cNvPr>
                <p:cNvPicPr/>
                <p:nvPr/>
              </p:nvPicPr>
              <p:blipFill>
                <a:blip r:embed="rId95"/>
                <a:stretch>
                  <a:fillRect/>
                </a:stretch>
              </p:blipFill>
              <p:spPr>
                <a:xfrm>
                  <a:off x="5937720" y="2951940"/>
                  <a:ext cx="1152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3" name="Tinta 42">
                  <a:extLst>
                    <a:ext uri="{FF2B5EF4-FFF2-40B4-BE49-F238E27FC236}">
                      <a16:creationId xmlns:a16="http://schemas.microsoft.com/office/drawing/2014/main" id="{F11BB5DC-3199-4AA3-BEDD-30848945FCB1}"/>
                    </a:ext>
                  </a:extLst>
                </p14:cNvPr>
                <p14:cNvContentPartPr/>
                <p14:nvPr/>
              </p14:nvContentPartPr>
              <p14:xfrm>
                <a:off x="5990640" y="2805060"/>
                <a:ext cx="57960" cy="18360"/>
              </p14:xfrm>
            </p:contentPart>
          </mc:Choice>
          <mc:Fallback xmlns="">
            <p:pic>
              <p:nvPicPr>
                <p:cNvPr id="43" name="Tinta 42">
                  <a:extLst>
                    <a:ext uri="{FF2B5EF4-FFF2-40B4-BE49-F238E27FC236}">
                      <a16:creationId xmlns:a16="http://schemas.microsoft.com/office/drawing/2014/main" id="{F11BB5DC-3199-4AA3-BEDD-30848945FCB1}"/>
                    </a:ext>
                  </a:extLst>
                </p:cNvPr>
                <p:cNvPicPr/>
                <p:nvPr/>
              </p:nvPicPr>
              <p:blipFill>
                <a:blip r:embed="rId97"/>
                <a:stretch>
                  <a:fillRect/>
                </a:stretch>
              </p:blipFill>
              <p:spPr>
                <a:xfrm>
                  <a:off x="5986320" y="2800740"/>
                  <a:ext cx="66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6" name="Tinta 45">
                  <a:extLst>
                    <a:ext uri="{FF2B5EF4-FFF2-40B4-BE49-F238E27FC236}">
                      <a16:creationId xmlns:a16="http://schemas.microsoft.com/office/drawing/2014/main" id="{B5D038E0-F6C2-4B32-B0DD-C6FFF84007C4}"/>
                    </a:ext>
                  </a:extLst>
                </p14:cNvPr>
                <p14:cNvContentPartPr/>
                <p14:nvPr/>
              </p14:nvContentPartPr>
              <p14:xfrm>
                <a:off x="5479800" y="1688700"/>
                <a:ext cx="11880" cy="19440"/>
              </p14:xfrm>
            </p:contentPart>
          </mc:Choice>
          <mc:Fallback xmlns="">
            <p:pic>
              <p:nvPicPr>
                <p:cNvPr id="46" name="Tinta 45">
                  <a:extLst>
                    <a:ext uri="{FF2B5EF4-FFF2-40B4-BE49-F238E27FC236}">
                      <a16:creationId xmlns:a16="http://schemas.microsoft.com/office/drawing/2014/main" id="{B5D038E0-F6C2-4B32-B0DD-C6FFF84007C4}"/>
                    </a:ext>
                  </a:extLst>
                </p:cNvPr>
                <p:cNvPicPr/>
                <p:nvPr/>
              </p:nvPicPr>
              <p:blipFill>
                <a:blip r:embed="rId99"/>
                <a:stretch>
                  <a:fillRect/>
                </a:stretch>
              </p:blipFill>
              <p:spPr>
                <a:xfrm>
                  <a:off x="5475480" y="1684380"/>
                  <a:ext cx="20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7" name="Tinta 46">
                  <a:extLst>
                    <a:ext uri="{FF2B5EF4-FFF2-40B4-BE49-F238E27FC236}">
                      <a16:creationId xmlns:a16="http://schemas.microsoft.com/office/drawing/2014/main" id="{231BE635-4B7E-4308-9CD4-5F5AEA99284B}"/>
                    </a:ext>
                  </a:extLst>
                </p14:cNvPr>
                <p14:cNvContentPartPr/>
                <p14:nvPr/>
              </p14:nvContentPartPr>
              <p14:xfrm>
                <a:off x="5484120" y="1703460"/>
                <a:ext cx="156960" cy="23760"/>
              </p14:xfrm>
            </p:contentPart>
          </mc:Choice>
          <mc:Fallback xmlns="">
            <p:pic>
              <p:nvPicPr>
                <p:cNvPr id="47" name="Tinta 46">
                  <a:extLst>
                    <a:ext uri="{FF2B5EF4-FFF2-40B4-BE49-F238E27FC236}">
                      <a16:creationId xmlns:a16="http://schemas.microsoft.com/office/drawing/2014/main" id="{231BE635-4B7E-4308-9CD4-5F5AEA99284B}"/>
                    </a:ext>
                  </a:extLst>
                </p:cNvPr>
                <p:cNvPicPr/>
                <p:nvPr/>
              </p:nvPicPr>
              <p:blipFill>
                <a:blip r:embed="rId101"/>
                <a:stretch>
                  <a:fillRect/>
                </a:stretch>
              </p:blipFill>
              <p:spPr>
                <a:xfrm>
                  <a:off x="5479800" y="1699140"/>
                  <a:ext cx="165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9" name="Tinta 48">
                  <a:extLst>
                    <a:ext uri="{FF2B5EF4-FFF2-40B4-BE49-F238E27FC236}">
                      <a16:creationId xmlns:a16="http://schemas.microsoft.com/office/drawing/2014/main" id="{012D5FEC-FCE4-494F-ABB2-ABB046650292}"/>
                    </a:ext>
                  </a:extLst>
                </p14:cNvPr>
                <p14:cNvContentPartPr/>
                <p14:nvPr/>
              </p14:nvContentPartPr>
              <p14:xfrm>
                <a:off x="6097560" y="2785260"/>
                <a:ext cx="10440" cy="12960"/>
              </p14:xfrm>
            </p:contentPart>
          </mc:Choice>
          <mc:Fallback xmlns="">
            <p:pic>
              <p:nvPicPr>
                <p:cNvPr id="49" name="Tinta 48">
                  <a:extLst>
                    <a:ext uri="{FF2B5EF4-FFF2-40B4-BE49-F238E27FC236}">
                      <a16:creationId xmlns:a16="http://schemas.microsoft.com/office/drawing/2014/main" id="{012D5FEC-FCE4-494F-ABB2-ABB046650292}"/>
                    </a:ext>
                  </a:extLst>
                </p:cNvPr>
                <p:cNvPicPr/>
                <p:nvPr/>
              </p:nvPicPr>
              <p:blipFill>
                <a:blip r:embed="rId103"/>
                <a:stretch>
                  <a:fillRect/>
                </a:stretch>
              </p:blipFill>
              <p:spPr>
                <a:xfrm>
                  <a:off x="6093240" y="2780940"/>
                  <a:ext cx="1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0" name="Tinta 49">
                  <a:extLst>
                    <a:ext uri="{FF2B5EF4-FFF2-40B4-BE49-F238E27FC236}">
                      <a16:creationId xmlns:a16="http://schemas.microsoft.com/office/drawing/2014/main" id="{DDF02C07-FEA7-44AB-9BF5-04F7DEFEF8D9}"/>
                    </a:ext>
                  </a:extLst>
                </p14:cNvPr>
                <p14:cNvContentPartPr/>
                <p14:nvPr/>
              </p14:nvContentPartPr>
              <p14:xfrm>
                <a:off x="6079200" y="1747380"/>
                <a:ext cx="1080" cy="15480"/>
              </p14:xfrm>
            </p:contentPart>
          </mc:Choice>
          <mc:Fallback xmlns="">
            <p:pic>
              <p:nvPicPr>
                <p:cNvPr id="50" name="Tinta 49">
                  <a:extLst>
                    <a:ext uri="{FF2B5EF4-FFF2-40B4-BE49-F238E27FC236}">
                      <a16:creationId xmlns:a16="http://schemas.microsoft.com/office/drawing/2014/main" id="{DDF02C07-FEA7-44AB-9BF5-04F7DEFEF8D9}"/>
                    </a:ext>
                  </a:extLst>
                </p:cNvPr>
                <p:cNvPicPr/>
                <p:nvPr/>
              </p:nvPicPr>
              <p:blipFill>
                <a:blip r:embed="rId105"/>
                <a:stretch>
                  <a:fillRect/>
                </a:stretch>
              </p:blipFill>
              <p:spPr>
                <a:xfrm>
                  <a:off x="6074880" y="1743060"/>
                  <a:ext cx="9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1" name="Tinta 50">
                  <a:extLst>
                    <a:ext uri="{FF2B5EF4-FFF2-40B4-BE49-F238E27FC236}">
                      <a16:creationId xmlns:a16="http://schemas.microsoft.com/office/drawing/2014/main" id="{2994CD4F-7804-480E-95BC-2AFF86C7D649}"/>
                    </a:ext>
                  </a:extLst>
                </p14:cNvPr>
                <p14:cNvContentPartPr/>
                <p14:nvPr/>
              </p14:nvContentPartPr>
              <p14:xfrm>
                <a:off x="5452800" y="1153740"/>
                <a:ext cx="360" cy="10080"/>
              </p14:xfrm>
            </p:contentPart>
          </mc:Choice>
          <mc:Fallback xmlns="">
            <p:pic>
              <p:nvPicPr>
                <p:cNvPr id="51" name="Tinta 50">
                  <a:extLst>
                    <a:ext uri="{FF2B5EF4-FFF2-40B4-BE49-F238E27FC236}">
                      <a16:creationId xmlns:a16="http://schemas.microsoft.com/office/drawing/2014/main" id="{2994CD4F-7804-480E-95BC-2AFF86C7D649}"/>
                    </a:ext>
                  </a:extLst>
                </p:cNvPr>
                <p:cNvPicPr/>
                <p:nvPr/>
              </p:nvPicPr>
              <p:blipFill>
                <a:blip r:embed="rId107"/>
                <a:stretch>
                  <a:fillRect/>
                </a:stretch>
              </p:blipFill>
              <p:spPr>
                <a:xfrm>
                  <a:off x="5448480" y="1149420"/>
                  <a:ext cx="9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 name="Tinta 51">
                  <a:extLst>
                    <a:ext uri="{FF2B5EF4-FFF2-40B4-BE49-F238E27FC236}">
                      <a16:creationId xmlns:a16="http://schemas.microsoft.com/office/drawing/2014/main" id="{99C9F79E-D5FA-4326-BA8D-80168860CFA2}"/>
                    </a:ext>
                  </a:extLst>
                </p14:cNvPr>
                <p14:cNvContentPartPr/>
                <p14:nvPr/>
              </p14:nvContentPartPr>
              <p14:xfrm>
                <a:off x="5022240" y="1175700"/>
                <a:ext cx="522000" cy="2493720"/>
              </p14:xfrm>
            </p:contentPart>
          </mc:Choice>
          <mc:Fallback xmlns="">
            <p:pic>
              <p:nvPicPr>
                <p:cNvPr id="52" name="Tinta 51">
                  <a:extLst>
                    <a:ext uri="{FF2B5EF4-FFF2-40B4-BE49-F238E27FC236}">
                      <a16:creationId xmlns:a16="http://schemas.microsoft.com/office/drawing/2014/main" id="{99C9F79E-D5FA-4326-BA8D-80168860CFA2}"/>
                    </a:ext>
                  </a:extLst>
                </p:cNvPr>
                <p:cNvPicPr/>
                <p:nvPr/>
              </p:nvPicPr>
              <p:blipFill>
                <a:blip r:embed="rId109"/>
                <a:stretch>
                  <a:fillRect/>
                </a:stretch>
              </p:blipFill>
              <p:spPr>
                <a:xfrm>
                  <a:off x="5017920" y="1171380"/>
                  <a:ext cx="530640" cy="250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4" name="Tinta 53">
                  <a:extLst>
                    <a:ext uri="{FF2B5EF4-FFF2-40B4-BE49-F238E27FC236}">
                      <a16:creationId xmlns:a16="http://schemas.microsoft.com/office/drawing/2014/main" id="{592E9738-1AA0-41AC-92AB-59D7E76DD7BF}"/>
                    </a:ext>
                  </a:extLst>
                </p14:cNvPr>
                <p14:cNvContentPartPr/>
                <p14:nvPr/>
              </p14:nvContentPartPr>
              <p14:xfrm>
                <a:off x="2450400" y="1003620"/>
                <a:ext cx="712080" cy="948600"/>
              </p14:xfrm>
            </p:contentPart>
          </mc:Choice>
          <mc:Fallback xmlns="">
            <p:pic>
              <p:nvPicPr>
                <p:cNvPr id="54" name="Tinta 53">
                  <a:extLst>
                    <a:ext uri="{FF2B5EF4-FFF2-40B4-BE49-F238E27FC236}">
                      <a16:creationId xmlns:a16="http://schemas.microsoft.com/office/drawing/2014/main" id="{592E9738-1AA0-41AC-92AB-59D7E76DD7BF}"/>
                    </a:ext>
                  </a:extLst>
                </p:cNvPr>
                <p:cNvPicPr/>
                <p:nvPr/>
              </p:nvPicPr>
              <p:blipFill>
                <a:blip r:embed="rId111"/>
                <a:stretch>
                  <a:fillRect/>
                </a:stretch>
              </p:blipFill>
              <p:spPr>
                <a:xfrm>
                  <a:off x="2446080" y="998940"/>
                  <a:ext cx="72072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5" name="Tinta 54">
                  <a:extLst>
                    <a:ext uri="{FF2B5EF4-FFF2-40B4-BE49-F238E27FC236}">
                      <a16:creationId xmlns:a16="http://schemas.microsoft.com/office/drawing/2014/main" id="{57B2FA11-C20B-4673-B180-79689317F49B}"/>
                    </a:ext>
                  </a:extLst>
                </p14:cNvPr>
                <p14:cNvContentPartPr/>
                <p14:nvPr/>
              </p14:nvContentPartPr>
              <p14:xfrm>
                <a:off x="1984560" y="1585740"/>
                <a:ext cx="3237480" cy="750960"/>
              </p14:xfrm>
            </p:contentPart>
          </mc:Choice>
          <mc:Fallback xmlns="">
            <p:pic>
              <p:nvPicPr>
                <p:cNvPr id="55" name="Tinta 54">
                  <a:extLst>
                    <a:ext uri="{FF2B5EF4-FFF2-40B4-BE49-F238E27FC236}">
                      <a16:creationId xmlns:a16="http://schemas.microsoft.com/office/drawing/2014/main" id="{57B2FA11-C20B-4673-B180-79689317F49B}"/>
                    </a:ext>
                  </a:extLst>
                </p:cNvPr>
                <p:cNvPicPr/>
                <p:nvPr/>
              </p:nvPicPr>
              <p:blipFill>
                <a:blip r:embed="rId113"/>
                <a:stretch>
                  <a:fillRect/>
                </a:stretch>
              </p:blipFill>
              <p:spPr>
                <a:xfrm>
                  <a:off x="1980240" y="1581420"/>
                  <a:ext cx="32461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9" name="Tinta 58">
                  <a:extLst>
                    <a:ext uri="{FF2B5EF4-FFF2-40B4-BE49-F238E27FC236}">
                      <a16:creationId xmlns:a16="http://schemas.microsoft.com/office/drawing/2014/main" id="{B2CA18F6-44AE-4C59-A439-3CCF46E57602}"/>
                    </a:ext>
                  </a:extLst>
                </p14:cNvPr>
                <p14:cNvContentPartPr/>
                <p14:nvPr/>
              </p14:nvContentPartPr>
              <p14:xfrm>
                <a:off x="5236800" y="2329860"/>
                <a:ext cx="101520" cy="162360"/>
              </p14:xfrm>
            </p:contentPart>
          </mc:Choice>
          <mc:Fallback xmlns="">
            <p:pic>
              <p:nvPicPr>
                <p:cNvPr id="59" name="Tinta 58">
                  <a:extLst>
                    <a:ext uri="{FF2B5EF4-FFF2-40B4-BE49-F238E27FC236}">
                      <a16:creationId xmlns:a16="http://schemas.microsoft.com/office/drawing/2014/main" id="{B2CA18F6-44AE-4C59-A439-3CCF46E57602}"/>
                    </a:ext>
                  </a:extLst>
                </p:cNvPr>
                <p:cNvPicPr/>
                <p:nvPr/>
              </p:nvPicPr>
              <p:blipFill>
                <a:blip r:embed="rId115"/>
                <a:stretch>
                  <a:fillRect/>
                </a:stretch>
              </p:blipFill>
              <p:spPr>
                <a:xfrm>
                  <a:off x="5232480" y="2325540"/>
                  <a:ext cx="110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 name="Tinta 59">
                  <a:extLst>
                    <a:ext uri="{FF2B5EF4-FFF2-40B4-BE49-F238E27FC236}">
                      <a16:creationId xmlns:a16="http://schemas.microsoft.com/office/drawing/2014/main" id="{A997F1DA-D02F-4BB6-83D9-1B483A7CA02E}"/>
                    </a:ext>
                  </a:extLst>
                </p14:cNvPr>
                <p14:cNvContentPartPr/>
                <p14:nvPr/>
              </p14:nvContentPartPr>
              <p14:xfrm>
                <a:off x="5336520" y="2379900"/>
                <a:ext cx="66600" cy="124920"/>
              </p14:xfrm>
            </p:contentPart>
          </mc:Choice>
          <mc:Fallback xmlns="">
            <p:pic>
              <p:nvPicPr>
                <p:cNvPr id="60" name="Tinta 59">
                  <a:extLst>
                    <a:ext uri="{FF2B5EF4-FFF2-40B4-BE49-F238E27FC236}">
                      <a16:creationId xmlns:a16="http://schemas.microsoft.com/office/drawing/2014/main" id="{A997F1DA-D02F-4BB6-83D9-1B483A7CA02E}"/>
                    </a:ext>
                  </a:extLst>
                </p:cNvPr>
                <p:cNvPicPr/>
                <p:nvPr/>
              </p:nvPicPr>
              <p:blipFill>
                <a:blip r:embed="rId117"/>
                <a:stretch>
                  <a:fillRect/>
                </a:stretch>
              </p:blipFill>
              <p:spPr>
                <a:xfrm>
                  <a:off x="5332200" y="2375580"/>
                  <a:ext cx="75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Tinta 60">
                  <a:extLst>
                    <a:ext uri="{FF2B5EF4-FFF2-40B4-BE49-F238E27FC236}">
                      <a16:creationId xmlns:a16="http://schemas.microsoft.com/office/drawing/2014/main" id="{5DC31E8D-4F91-43A0-949A-40455D7F8334}"/>
                    </a:ext>
                  </a:extLst>
                </p14:cNvPr>
                <p14:cNvContentPartPr/>
                <p14:nvPr/>
              </p14:nvContentPartPr>
              <p14:xfrm>
                <a:off x="5379360" y="2442900"/>
                <a:ext cx="45720" cy="68760"/>
              </p14:xfrm>
            </p:contentPart>
          </mc:Choice>
          <mc:Fallback xmlns="">
            <p:pic>
              <p:nvPicPr>
                <p:cNvPr id="61" name="Tinta 60">
                  <a:extLst>
                    <a:ext uri="{FF2B5EF4-FFF2-40B4-BE49-F238E27FC236}">
                      <a16:creationId xmlns:a16="http://schemas.microsoft.com/office/drawing/2014/main" id="{5DC31E8D-4F91-43A0-949A-40455D7F8334}"/>
                    </a:ext>
                  </a:extLst>
                </p:cNvPr>
                <p:cNvPicPr/>
                <p:nvPr/>
              </p:nvPicPr>
              <p:blipFill>
                <a:blip r:embed="rId119"/>
                <a:stretch>
                  <a:fillRect/>
                </a:stretch>
              </p:blipFill>
              <p:spPr>
                <a:xfrm>
                  <a:off x="5375040" y="2438580"/>
                  <a:ext cx="543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2" name="Tinta 61">
                  <a:extLst>
                    <a:ext uri="{FF2B5EF4-FFF2-40B4-BE49-F238E27FC236}">
                      <a16:creationId xmlns:a16="http://schemas.microsoft.com/office/drawing/2014/main" id="{2F0DA24D-2D26-4781-9EF8-2511ACC54D5B}"/>
                    </a:ext>
                  </a:extLst>
                </p14:cNvPr>
                <p14:cNvContentPartPr/>
                <p14:nvPr/>
              </p14:nvContentPartPr>
              <p14:xfrm>
                <a:off x="5482680" y="2425980"/>
                <a:ext cx="126000" cy="112680"/>
              </p14:xfrm>
            </p:contentPart>
          </mc:Choice>
          <mc:Fallback xmlns="">
            <p:pic>
              <p:nvPicPr>
                <p:cNvPr id="62" name="Tinta 61">
                  <a:extLst>
                    <a:ext uri="{FF2B5EF4-FFF2-40B4-BE49-F238E27FC236}">
                      <a16:creationId xmlns:a16="http://schemas.microsoft.com/office/drawing/2014/main" id="{2F0DA24D-2D26-4781-9EF8-2511ACC54D5B}"/>
                    </a:ext>
                  </a:extLst>
                </p:cNvPr>
                <p:cNvPicPr/>
                <p:nvPr/>
              </p:nvPicPr>
              <p:blipFill>
                <a:blip r:embed="rId121"/>
                <a:stretch>
                  <a:fillRect/>
                </a:stretch>
              </p:blipFill>
              <p:spPr>
                <a:xfrm>
                  <a:off x="5478360" y="2421660"/>
                  <a:ext cx="134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Tinta 63">
                  <a:extLst>
                    <a:ext uri="{FF2B5EF4-FFF2-40B4-BE49-F238E27FC236}">
                      <a16:creationId xmlns:a16="http://schemas.microsoft.com/office/drawing/2014/main" id="{23D254E0-BDBA-497C-9AFF-B727DC9C294F}"/>
                    </a:ext>
                  </a:extLst>
                </p14:cNvPr>
                <p14:cNvContentPartPr/>
                <p14:nvPr/>
              </p14:nvContentPartPr>
              <p14:xfrm>
                <a:off x="5877240" y="2343540"/>
                <a:ext cx="93600" cy="9360"/>
              </p14:xfrm>
            </p:contentPart>
          </mc:Choice>
          <mc:Fallback xmlns="">
            <p:pic>
              <p:nvPicPr>
                <p:cNvPr id="64" name="Tinta 63">
                  <a:extLst>
                    <a:ext uri="{FF2B5EF4-FFF2-40B4-BE49-F238E27FC236}">
                      <a16:creationId xmlns:a16="http://schemas.microsoft.com/office/drawing/2014/main" id="{23D254E0-BDBA-497C-9AFF-B727DC9C294F}"/>
                    </a:ext>
                  </a:extLst>
                </p:cNvPr>
                <p:cNvPicPr/>
                <p:nvPr/>
              </p:nvPicPr>
              <p:blipFill>
                <a:blip r:embed="rId123"/>
                <a:stretch>
                  <a:fillRect/>
                </a:stretch>
              </p:blipFill>
              <p:spPr>
                <a:xfrm>
                  <a:off x="5872920" y="2339220"/>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Tinta 65">
                  <a:extLst>
                    <a:ext uri="{FF2B5EF4-FFF2-40B4-BE49-F238E27FC236}">
                      <a16:creationId xmlns:a16="http://schemas.microsoft.com/office/drawing/2014/main" id="{BDE301B7-66F3-43A8-8B0C-C8BA07A9F55E}"/>
                    </a:ext>
                  </a:extLst>
                </p14:cNvPr>
                <p14:cNvContentPartPr/>
                <p14:nvPr/>
              </p14:nvContentPartPr>
              <p14:xfrm>
                <a:off x="4957440" y="2205660"/>
                <a:ext cx="9720" cy="12240"/>
              </p14:xfrm>
            </p:contentPart>
          </mc:Choice>
          <mc:Fallback xmlns="">
            <p:pic>
              <p:nvPicPr>
                <p:cNvPr id="66" name="Tinta 65">
                  <a:extLst>
                    <a:ext uri="{FF2B5EF4-FFF2-40B4-BE49-F238E27FC236}">
                      <a16:creationId xmlns:a16="http://schemas.microsoft.com/office/drawing/2014/main" id="{BDE301B7-66F3-43A8-8B0C-C8BA07A9F55E}"/>
                    </a:ext>
                  </a:extLst>
                </p:cNvPr>
                <p:cNvPicPr/>
                <p:nvPr/>
              </p:nvPicPr>
              <p:blipFill>
                <a:blip r:embed="rId125"/>
                <a:stretch>
                  <a:fillRect/>
                </a:stretch>
              </p:blipFill>
              <p:spPr>
                <a:xfrm>
                  <a:off x="4953120" y="2201340"/>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Tinta 74">
                  <a:extLst>
                    <a:ext uri="{FF2B5EF4-FFF2-40B4-BE49-F238E27FC236}">
                      <a16:creationId xmlns:a16="http://schemas.microsoft.com/office/drawing/2014/main" id="{650F798A-28C3-4A9B-8BD6-1707D790B57C}"/>
                    </a:ext>
                  </a:extLst>
                </p14:cNvPr>
                <p14:cNvContentPartPr/>
                <p14:nvPr/>
              </p14:nvContentPartPr>
              <p14:xfrm>
                <a:off x="4943400" y="1770060"/>
                <a:ext cx="7200" cy="37080"/>
              </p14:xfrm>
            </p:contentPart>
          </mc:Choice>
          <mc:Fallback xmlns="">
            <p:pic>
              <p:nvPicPr>
                <p:cNvPr id="75" name="Tinta 74">
                  <a:extLst>
                    <a:ext uri="{FF2B5EF4-FFF2-40B4-BE49-F238E27FC236}">
                      <a16:creationId xmlns:a16="http://schemas.microsoft.com/office/drawing/2014/main" id="{650F798A-28C3-4A9B-8BD6-1707D790B57C}"/>
                    </a:ext>
                  </a:extLst>
                </p:cNvPr>
                <p:cNvPicPr/>
                <p:nvPr/>
              </p:nvPicPr>
              <p:blipFill>
                <a:blip r:embed="rId127"/>
                <a:stretch>
                  <a:fillRect/>
                </a:stretch>
              </p:blipFill>
              <p:spPr>
                <a:xfrm>
                  <a:off x="4939080" y="1765740"/>
                  <a:ext cx="15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Tinta 76">
                  <a:extLst>
                    <a:ext uri="{FF2B5EF4-FFF2-40B4-BE49-F238E27FC236}">
                      <a16:creationId xmlns:a16="http://schemas.microsoft.com/office/drawing/2014/main" id="{89C4245B-FB35-461F-89EF-591905967E5E}"/>
                    </a:ext>
                  </a:extLst>
                </p14:cNvPr>
                <p14:cNvContentPartPr/>
                <p14:nvPr/>
              </p14:nvContentPartPr>
              <p14:xfrm>
                <a:off x="4846560" y="1654860"/>
                <a:ext cx="216720" cy="92160"/>
              </p14:xfrm>
            </p:contentPart>
          </mc:Choice>
          <mc:Fallback xmlns="">
            <p:pic>
              <p:nvPicPr>
                <p:cNvPr id="77" name="Tinta 76">
                  <a:extLst>
                    <a:ext uri="{FF2B5EF4-FFF2-40B4-BE49-F238E27FC236}">
                      <a16:creationId xmlns:a16="http://schemas.microsoft.com/office/drawing/2014/main" id="{89C4245B-FB35-461F-89EF-591905967E5E}"/>
                    </a:ext>
                  </a:extLst>
                </p:cNvPr>
                <p:cNvPicPr/>
                <p:nvPr/>
              </p:nvPicPr>
              <p:blipFill>
                <a:blip r:embed="rId129"/>
                <a:stretch>
                  <a:fillRect/>
                </a:stretch>
              </p:blipFill>
              <p:spPr>
                <a:xfrm>
                  <a:off x="4842240" y="1650540"/>
                  <a:ext cx="225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Tinta 82">
                  <a:extLst>
                    <a:ext uri="{FF2B5EF4-FFF2-40B4-BE49-F238E27FC236}">
                      <a16:creationId xmlns:a16="http://schemas.microsoft.com/office/drawing/2014/main" id="{20887F2E-061A-4986-9A2E-F6D211DEB179}"/>
                    </a:ext>
                  </a:extLst>
                </p14:cNvPr>
                <p14:cNvContentPartPr/>
                <p14:nvPr/>
              </p14:nvContentPartPr>
              <p14:xfrm>
                <a:off x="4907400" y="2172540"/>
                <a:ext cx="54360" cy="47160"/>
              </p14:xfrm>
            </p:contentPart>
          </mc:Choice>
          <mc:Fallback xmlns="">
            <p:pic>
              <p:nvPicPr>
                <p:cNvPr id="83" name="Tinta 82">
                  <a:extLst>
                    <a:ext uri="{FF2B5EF4-FFF2-40B4-BE49-F238E27FC236}">
                      <a16:creationId xmlns:a16="http://schemas.microsoft.com/office/drawing/2014/main" id="{20887F2E-061A-4986-9A2E-F6D211DEB179}"/>
                    </a:ext>
                  </a:extLst>
                </p:cNvPr>
                <p:cNvPicPr/>
                <p:nvPr/>
              </p:nvPicPr>
              <p:blipFill>
                <a:blip r:embed="rId131"/>
                <a:stretch>
                  <a:fillRect/>
                </a:stretch>
              </p:blipFill>
              <p:spPr>
                <a:xfrm>
                  <a:off x="4903080" y="2168220"/>
                  <a:ext cx="63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Tinta 66">
                  <a:extLst>
                    <a:ext uri="{FF2B5EF4-FFF2-40B4-BE49-F238E27FC236}">
                      <a16:creationId xmlns:a16="http://schemas.microsoft.com/office/drawing/2014/main" id="{BF823AF9-9321-461E-A5B7-6DE5E05DCE76}"/>
                    </a:ext>
                  </a:extLst>
                </p14:cNvPr>
                <p14:cNvContentPartPr/>
                <p14:nvPr/>
              </p14:nvContentPartPr>
              <p14:xfrm>
                <a:off x="4371720" y="2424900"/>
                <a:ext cx="233640" cy="5040"/>
              </p14:xfrm>
            </p:contentPart>
          </mc:Choice>
          <mc:Fallback xmlns="">
            <p:pic>
              <p:nvPicPr>
                <p:cNvPr id="67" name="Tinta 66">
                  <a:extLst>
                    <a:ext uri="{FF2B5EF4-FFF2-40B4-BE49-F238E27FC236}">
                      <a16:creationId xmlns:a16="http://schemas.microsoft.com/office/drawing/2014/main" id="{BF823AF9-9321-461E-A5B7-6DE5E05DCE76}"/>
                    </a:ext>
                  </a:extLst>
                </p:cNvPr>
                <p:cNvPicPr/>
                <p:nvPr/>
              </p:nvPicPr>
              <p:blipFill>
                <a:blip r:embed="rId133"/>
                <a:stretch>
                  <a:fillRect/>
                </a:stretch>
              </p:blipFill>
              <p:spPr>
                <a:xfrm>
                  <a:off x="4367400" y="2420580"/>
                  <a:ext cx="2422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8" name="Tinta 67">
                  <a:extLst>
                    <a:ext uri="{FF2B5EF4-FFF2-40B4-BE49-F238E27FC236}">
                      <a16:creationId xmlns:a16="http://schemas.microsoft.com/office/drawing/2014/main" id="{E85807C2-5509-4603-B81B-D7CFF47D7219}"/>
                    </a:ext>
                  </a:extLst>
                </p14:cNvPr>
                <p14:cNvContentPartPr/>
                <p14:nvPr/>
              </p14:nvContentPartPr>
              <p14:xfrm>
                <a:off x="4584480" y="2380980"/>
                <a:ext cx="123120" cy="101880"/>
              </p14:xfrm>
            </p:contentPart>
          </mc:Choice>
          <mc:Fallback xmlns="">
            <p:pic>
              <p:nvPicPr>
                <p:cNvPr id="68" name="Tinta 67">
                  <a:extLst>
                    <a:ext uri="{FF2B5EF4-FFF2-40B4-BE49-F238E27FC236}">
                      <a16:creationId xmlns:a16="http://schemas.microsoft.com/office/drawing/2014/main" id="{E85807C2-5509-4603-B81B-D7CFF47D7219}"/>
                    </a:ext>
                  </a:extLst>
                </p:cNvPr>
                <p:cNvPicPr/>
                <p:nvPr/>
              </p:nvPicPr>
              <p:blipFill>
                <a:blip r:embed="rId135"/>
                <a:stretch>
                  <a:fillRect/>
                </a:stretch>
              </p:blipFill>
              <p:spPr>
                <a:xfrm>
                  <a:off x="4580160" y="2376660"/>
                  <a:ext cx="131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 name="Tinta 69">
                  <a:extLst>
                    <a:ext uri="{FF2B5EF4-FFF2-40B4-BE49-F238E27FC236}">
                      <a16:creationId xmlns:a16="http://schemas.microsoft.com/office/drawing/2014/main" id="{8FF4B6BE-42FB-4488-84A6-BEE49EC09D04}"/>
                    </a:ext>
                  </a:extLst>
                </p14:cNvPr>
                <p14:cNvContentPartPr/>
                <p14:nvPr/>
              </p14:nvContentPartPr>
              <p14:xfrm>
                <a:off x="4584480" y="2600220"/>
                <a:ext cx="132840" cy="64080"/>
              </p14:xfrm>
            </p:contentPart>
          </mc:Choice>
          <mc:Fallback xmlns="">
            <p:pic>
              <p:nvPicPr>
                <p:cNvPr id="70" name="Tinta 69">
                  <a:extLst>
                    <a:ext uri="{FF2B5EF4-FFF2-40B4-BE49-F238E27FC236}">
                      <a16:creationId xmlns:a16="http://schemas.microsoft.com/office/drawing/2014/main" id="{8FF4B6BE-42FB-4488-84A6-BEE49EC09D04}"/>
                    </a:ext>
                  </a:extLst>
                </p:cNvPr>
                <p:cNvPicPr/>
                <p:nvPr/>
              </p:nvPicPr>
              <p:blipFill>
                <a:blip r:embed="rId137"/>
                <a:stretch>
                  <a:fillRect/>
                </a:stretch>
              </p:blipFill>
              <p:spPr>
                <a:xfrm>
                  <a:off x="4580160" y="2595900"/>
                  <a:ext cx="141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1" name="Tinta 70">
                  <a:extLst>
                    <a:ext uri="{FF2B5EF4-FFF2-40B4-BE49-F238E27FC236}">
                      <a16:creationId xmlns:a16="http://schemas.microsoft.com/office/drawing/2014/main" id="{4CE22C10-6871-46F1-8FEA-B65E1EE81400}"/>
                    </a:ext>
                  </a:extLst>
                </p14:cNvPr>
                <p14:cNvContentPartPr/>
                <p14:nvPr/>
              </p14:nvContentPartPr>
              <p14:xfrm>
                <a:off x="4754040" y="2561700"/>
                <a:ext cx="68760" cy="111960"/>
              </p14:xfrm>
            </p:contentPart>
          </mc:Choice>
          <mc:Fallback xmlns="">
            <p:pic>
              <p:nvPicPr>
                <p:cNvPr id="71" name="Tinta 70">
                  <a:extLst>
                    <a:ext uri="{FF2B5EF4-FFF2-40B4-BE49-F238E27FC236}">
                      <a16:creationId xmlns:a16="http://schemas.microsoft.com/office/drawing/2014/main" id="{4CE22C10-6871-46F1-8FEA-B65E1EE81400}"/>
                    </a:ext>
                  </a:extLst>
                </p:cNvPr>
                <p:cNvPicPr/>
                <p:nvPr/>
              </p:nvPicPr>
              <p:blipFill>
                <a:blip r:embed="rId139"/>
                <a:stretch>
                  <a:fillRect/>
                </a:stretch>
              </p:blipFill>
              <p:spPr>
                <a:xfrm>
                  <a:off x="4749720" y="2557380"/>
                  <a:ext cx="77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2" name="Tinta 71">
                  <a:extLst>
                    <a:ext uri="{FF2B5EF4-FFF2-40B4-BE49-F238E27FC236}">
                      <a16:creationId xmlns:a16="http://schemas.microsoft.com/office/drawing/2014/main" id="{9763BABC-9FAF-4043-A25C-8F69663D1EEB}"/>
                    </a:ext>
                  </a:extLst>
                </p14:cNvPr>
                <p14:cNvContentPartPr/>
                <p14:nvPr/>
              </p14:nvContentPartPr>
              <p14:xfrm>
                <a:off x="4786440" y="2635500"/>
                <a:ext cx="55800" cy="19440"/>
              </p14:xfrm>
            </p:contentPart>
          </mc:Choice>
          <mc:Fallback xmlns="">
            <p:pic>
              <p:nvPicPr>
                <p:cNvPr id="72" name="Tinta 71">
                  <a:extLst>
                    <a:ext uri="{FF2B5EF4-FFF2-40B4-BE49-F238E27FC236}">
                      <a16:creationId xmlns:a16="http://schemas.microsoft.com/office/drawing/2014/main" id="{9763BABC-9FAF-4043-A25C-8F69663D1EEB}"/>
                    </a:ext>
                  </a:extLst>
                </p:cNvPr>
                <p:cNvPicPr/>
                <p:nvPr/>
              </p:nvPicPr>
              <p:blipFill>
                <a:blip r:embed="rId141"/>
                <a:stretch>
                  <a:fillRect/>
                </a:stretch>
              </p:blipFill>
              <p:spPr>
                <a:xfrm>
                  <a:off x="4782120" y="2631180"/>
                  <a:ext cx="64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4" name="Tinta 73">
                  <a:extLst>
                    <a:ext uri="{FF2B5EF4-FFF2-40B4-BE49-F238E27FC236}">
                      <a16:creationId xmlns:a16="http://schemas.microsoft.com/office/drawing/2014/main" id="{F508982D-BD37-4E63-824D-6BC84EFCFB2A}"/>
                    </a:ext>
                  </a:extLst>
                </p14:cNvPr>
                <p14:cNvContentPartPr/>
                <p14:nvPr/>
              </p14:nvContentPartPr>
              <p14:xfrm>
                <a:off x="4921080" y="2212140"/>
                <a:ext cx="2520" cy="23040"/>
              </p14:xfrm>
            </p:contentPart>
          </mc:Choice>
          <mc:Fallback xmlns="">
            <p:pic>
              <p:nvPicPr>
                <p:cNvPr id="74" name="Tinta 73">
                  <a:extLst>
                    <a:ext uri="{FF2B5EF4-FFF2-40B4-BE49-F238E27FC236}">
                      <a16:creationId xmlns:a16="http://schemas.microsoft.com/office/drawing/2014/main" id="{F508982D-BD37-4E63-824D-6BC84EFCFB2A}"/>
                    </a:ext>
                  </a:extLst>
                </p:cNvPr>
                <p:cNvPicPr/>
                <p:nvPr/>
              </p:nvPicPr>
              <p:blipFill>
                <a:blip r:embed="rId143"/>
                <a:stretch>
                  <a:fillRect/>
                </a:stretch>
              </p:blipFill>
              <p:spPr>
                <a:xfrm>
                  <a:off x="4916760" y="2207820"/>
                  <a:ext cx="11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Tinta 75">
                  <a:extLst>
                    <a:ext uri="{FF2B5EF4-FFF2-40B4-BE49-F238E27FC236}">
                      <a16:creationId xmlns:a16="http://schemas.microsoft.com/office/drawing/2014/main" id="{2C7A5213-2F6B-4D11-9DC1-B75E043B9A1C}"/>
                    </a:ext>
                  </a:extLst>
                </p14:cNvPr>
                <p14:cNvContentPartPr/>
                <p14:nvPr/>
              </p14:nvContentPartPr>
              <p14:xfrm>
                <a:off x="4936560" y="2240940"/>
                <a:ext cx="360" cy="3960"/>
              </p14:xfrm>
            </p:contentPart>
          </mc:Choice>
          <mc:Fallback xmlns="">
            <p:pic>
              <p:nvPicPr>
                <p:cNvPr id="76" name="Tinta 75">
                  <a:extLst>
                    <a:ext uri="{FF2B5EF4-FFF2-40B4-BE49-F238E27FC236}">
                      <a16:creationId xmlns:a16="http://schemas.microsoft.com/office/drawing/2014/main" id="{2C7A5213-2F6B-4D11-9DC1-B75E043B9A1C}"/>
                    </a:ext>
                  </a:extLst>
                </p:cNvPr>
                <p:cNvPicPr/>
                <p:nvPr/>
              </p:nvPicPr>
              <p:blipFill>
                <a:blip r:embed="rId145"/>
                <a:stretch>
                  <a:fillRect/>
                </a:stretch>
              </p:blipFill>
              <p:spPr>
                <a:xfrm>
                  <a:off x="4932240" y="2236620"/>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Tinta 86">
                  <a:extLst>
                    <a:ext uri="{FF2B5EF4-FFF2-40B4-BE49-F238E27FC236}">
                      <a16:creationId xmlns:a16="http://schemas.microsoft.com/office/drawing/2014/main" id="{22667339-9C2E-4A4E-A780-B1FB954D6C4E}"/>
                    </a:ext>
                  </a:extLst>
                </p14:cNvPr>
                <p14:cNvContentPartPr/>
                <p14:nvPr/>
              </p14:nvContentPartPr>
              <p14:xfrm>
                <a:off x="4590600" y="2025300"/>
                <a:ext cx="121320" cy="145800"/>
              </p14:xfrm>
            </p:contentPart>
          </mc:Choice>
          <mc:Fallback xmlns="">
            <p:pic>
              <p:nvPicPr>
                <p:cNvPr id="87" name="Tinta 86">
                  <a:extLst>
                    <a:ext uri="{FF2B5EF4-FFF2-40B4-BE49-F238E27FC236}">
                      <a16:creationId xmlns:a16="http://schemas.microsoft.com/office/drawing/2014/main" id="{22667339-9C2E-4A4E-A780-B1FB954D6C4E}"/>
                    </a:ext>
                  </a:extLst>
                </p:cNvPr>
                <p:cNvPicPr/>
                <p:nvPr/>
              </p:nvPicPr>
              <p:blipFill>
                <a:blip r:embed="rId147"/>
                <a:stretch>
                  <a:fillRect/>
                </a:stretch>
              </p:blipFill>
              <p:spPr>
                <a:xfrm>
                  <a:off x="4586280" y="2020980"/>
                  <a:ext cx="129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Tinta 87">
                  <a:extLst>
                    <a:ext uri="{FF2B5EF4-FFF2-40B4-BE49-F238E27FC236}">
                      <a16:creationId xmlns:a16="http://schemas.microsoft.com/office/drawing/2014/main" id="{CB43C50D-6993-4BA4-8E0C-3577517A2AF6}"/>
                    </a:ext>
                  </a:extLst>
                </p14:cNvPr>
                <p14:cNvContentPartPr/>
                <p14:nvPr/>
              </p14:nvContentPartPr>
              <p14:xfrm>
                <a:off x="4763400" y="2035020"/>
                <a:ext cx="88200" cy="124560"/>
              </p14:xfrm>
            </p:contentPart>
          </mc:Choice>
          <mc:Fallback xmlns="">
            <p:pic>
              <p:nvPicPr>
                <p:cNvPr id="88" name="Tinta 87">
                  <a:extLst>
                    <a:ext uri="{FF2B5EF4-FFF2-40B4-BE49-F238E27FC236}">
                      <a16:creationId xmlns:a16="http://schemas.microsoft.com/office/drawing/2014/main" id="{CB43C50D-6993-4BA4-8E0C-3577517A2AF6}"/>
                    </a:ext>
                  </a:extLst>
                </p:cNvPr>
                <p:cNvPicPr/>
                <p:nvPr/>
              </p:nvPicPr>
              <p:blipFill>
                <a:blip r:embed="rId149"/>
                <a:stretch>
                  <a:fillRect/>
                </a:stretch>
              </p:blipFill>
              <p:spPr>
                <a:xfrm>
                  <a:off x="4759080" y="2030700"/>
                  <a:ext cx="96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Tinta 89">
                  <a:extLst>
                    <a:ext uri="{FF2B5EF4-FFF2-40B4-BE49-F238E27FC236}">
                      <a16:creationId xmlns:a16="http://schemas.microsoft.com/office/drawing/2014/main" id="{616324F0-61BF-411D-ADEA-60D8D1760383}"/>
                    </a:ext>
                  </a:extLst>
                </p14:cNvPr>
                <p14:cNvContentPartPr/>
                <p14:nvPr/>
              </p14:nvContentPartPr>
              <p14:xfrm>
                <a:off x="2288760" y="1578900"/>
                <a:ext cx="1036440" cy="515160"/>
              </p14:xfrm>
            </p:contentPart>
          </mc:Choice>
          <mc:Fallback xmlns="">
            <p:pic>
              <p:nvPicPr>
                <p:cNvPr id="90" name="Tinta 89">
                  <a:extLst>
                    <a:ext uri="{FF2B5EF4-FFF2-40B4-BE49-F238E27FC236}">
                      <a16:creationId xmlns:a16="http://schemas.microsoft.com/office/drawing/2014/main" id="{616324F0-61BF-411D-ADEA-60D8D1760383}"/>
                    </a:ext>
                  </a:extLst>
                </p:cNvPr>
                <p:cNvPicPr/>
                <p:nvPr/>
              </p:nvPicPr>
              <p:blipFill>
                <a:blip r:embed="rId151"/>
                <a:stretch>
                  <a:fillRect/>
                </a:stretch>
              </p:blipFill>
              <p:spPr>
                <a:xfrm>
                  <a:off x="2284440" y="1574580"/>
                  <a:ext cx="10450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Tinta 90">
                  <a:extLst>
                    <a:ext uri="{FF2B5EF4-FFF2-40B4-BE49-F238E27FC236}">
                      <a16:creationId xmlns:a16="http://schemas.microsoft.com/office/drawing/2014/main" id="{5F452ABA-3FBB-42E8-9462-AB0267CB3AC7}"/>
                    </a:ext>
                  </a:extLst>
                </p14:cNvPr>
                <p14:cNvContentPartPr/>
                <p14:nvPr/>
              </p14:nvContentPartPr>
              <p14:xfrm>
                <a:off x="2289480" y="1552980"/>
                <a:ext cx="30240" cy="63360"/>
              </p14:xfrm>
            </p:contentPart>
          </mc:Choice>
          <mc:Fallback xmlns="">
            <p:pic>
              <p:nvPicPr>
                <p:cNvPr id="91" name="Tinta 90">
                  <a:extLst>
                    <a:ext uri="{FF2B5EF4-FFF2-40B4-BE49-F238E27FC236}">
                      <a16:creationId xmlns:a16="http://schemas.microsoft.com/office/drawing/2014/main" id="{5F452ABA-3FBB-42E8-9462-AB0267CB3AC7}"/>
                    </a:ext>
                  </a:extLst>
                </p:cNvPr>
                <p:cNvPicPr/>
                <p:nvPr/>
              </p:nvPicPr>
              <p:blipFill>
                <a:blip r:embed="rId153"/>
                <a:stretch>
                  <a:fillRect/>
                </a:stretch>
              </p:blipFill>
              <p:spPr>
                <a:xfrm>
                  <a:off x="2285160" y="1548660"/>
                  <a:ext cx="38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Tinta 91">
                  <a:extLst>
                    <a:ext uri="{FF2B5EF4-FFF2-40B4-BE49-F238E27FC236}">
                      <a16:creationId xmlns:a16="http://schemas.microsoft.com/office/drawing/2014/main" id="{9AACC2BA-859E-4961-B420-FE26E8CAFD60}"/>
                    </a:ext>
                  </a:extLst>
                </p14:cNvPr>
                <p14:cNvContentPartPr/>
                <p14:nvPr/>
              </p14:nvContentPartPr>
              <p14:xfrm>
                <a:off x="3320160" y="1612020"/>
                <a:ext cx="45720" cy="76320"/>
              </p14:xfrm>
            </p:contentPart>
          </mc:Choice>
          <mc:Fallback xmlns="">
            <p:pic>
              <p:nvPicPr>
                <p:cNvPr id="92" name="Tinta 91">
                  <a:extLst>
                    <a:ext uri="{FF2B5EF4-FFF2-40B4-BE49-F238E27FC236}">
                      <a16:creationId xmlns:a16="http://schemas.microsoft.com/office/drawing/2014/main" id="{9AACC2BA-859E-4961-B420-FE26E8CAFD60}"/>
                    </a:ext>
                  </a:extLst>
                </p:cNvPr>
                <p:cNvPicPr/>
                <p:nvPr/>
              </p:nvPicPr>
              <p:blipFill>
                <a:blip r:embed="rId155"/>
                <a:stretch>
                  <a:fillRect/>
                </a:stretch>
              </p:blipFill>
              <p:spPr>
                <a:xfrm>
                  <a:off x="3315840" y="1607700"/>
                  <a:ext cx="54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Tinta 92">
                  <a:extLst>
                    <a:ext uri="{FF2B5EF4-FFF2-40B4-BE49-F238E27FC236}">
                      <a16:creationId xmlns:a16="http://schemas.microsoft.com/office/drawing/2014/main" id="{7263D86C-901A-45BB-A1B7-9970E3E53685}"/>
                    </a:ext>
                  </a:extLst>
                </p14:cNvPr>
                <p14:cNvContentPartPr/>
                <p14:nvPr/>
              </p14:nvContentPartPr>
              <p14:xfrm>
                <a:off x="2780160" y="2090100"/>
                <a:ext cx="176040" cy="155880"/>
              </p14:xfrm>
            </p:contentPart>
          </mc:Choice>
          <mc:Fallback xmlns="">
            <p:pic>
              <p:nvPicPr>
                <p:cNvPr id="93" name="Tinta 92">
                  <a:extLst>
                    <a:ext uri="{FF2B5EF4-FFF2-40B4-BE49-F238E27FC236}">
                      <a16:creationId xmlns:a16="http://schemas.microsoft.com/office/drawing/2014/main" id="{7263D86C-901A-45BB-A1B7-9970E3E53685}"/>
                    </a:ext>
                  </a:extLst>
                </p:cNvPr>
                <p:cNvPicPr/>
                <p:nvPr/>
              </p:nvPicPr>
              <p:blipFill>
                <a:blip r:embed="rId157"/>
                <a:stretch>
                  <a:fillRect/>
                </a:stretch>
              </p:blipFill>
              <p:spPr>
                <a:xfrm>
                  <a:off x="2775840" y="2085780"/>
                  <a:ext cx="184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Tinta 93">
                  <a:extLst>
                    <a:ext uri="{FF2B5EF4-FFF2-40B4-BE49-F238E27FC236}">
                      <a16:creationId xmlns:a16="http://schemas.microsoft.com/office/drawing/2014/main" id="{84096CF7-1D2C-4798-A12F-008614974912}"/>
                    </a:ext>
                  </a:extLst>
                </p14:cNvPr>
                <p14:cNvContentPartPr/>
                <p14:nvPr/>
              </p14:nvContentPartPr>
              <p14:xfrm>
                <a:off x="2976000" y="2156340"/>
                <a:ext cx="84240" cy="100800"/>
              </p14:xfrm>
            </p:contentPart>
          </mc:Choice>
          <mc:Fallback xmlns="">
            <p:pic>
              <p:nvPicPr>
                <p:cNvPr id="94" name="Tinta 93">
                  <a:extLst>
                    <a:ext uri="{FF2B5EF4-FFF2-40B4-BE49-F238E27FC236}">
                      <a16:creationId xmlns:a16="http://schemas.microsoft.com/office/drawing/2014/main" id="{84096CF7-1D2C-4798-A12F-008614974912}"/>
                    </a:ext>
                  </a:extLst>
                </p:cNvPr>
                <p:cNvPicPr/>
                <p:nvPr/>
              </p:nvPicPr>
              <p:blipFill>
                <a:blip r:embed="rId159"/>
                <a:stretch>
                  <a:fillRect/>
                </a:stretch>
              </p:blipFill>
              <p:spPr>
                <a:xfrm>
                  <a:off x="2971680" y="2152020"/>
                  <a:ext cx="92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Tinta 94">
                  <a:extLst>
                    <a:ext uri="{FF2B5EF4-FFF2-40B4-BE49-F238E27FC236}">
                      <a16:creationId xmlns:a16="http://schemas.microsoft.com/office/drawing/2014/main" id="{1DD8DC27-6FED-418B-8C6B-295C4908AC6A}"/>
                    </a:ext>
                  </a:extLst>
                </p14:cNvPr>
                <p14:cNvContentPartPr/>
                <p14:nvPr/>
              </p14:nvContentPartPr>
              <p14:xfrm>
                <a:off x="3111360" y="2167860"/>
                <a:ext cx="66600" cy="38880"/>
              </p14:xfrm>
            </p:contentPart>
          </mc:Choice>
          <mc:Fallback xmlns="">
            <p:pic>
              <p:nvPicPr>
                <p:cNvPr id="95" name="Tinta 94">
                  <a:extLst>
                    <a:ext uri="{FF2B5EF4-FFF2-40B4-BE49-F238E27FC236}">
                      <a16:creationId xmlns:a16="http://schemas.microsoft.com/office/drawing/2014/main" id="{1DD8DC27-6FED-418B-8C6B-295C4908AC6A}"/>
                    </a:ext>
                  </a:extLst>
                </p:cNvPr>
                <p:cNvPicPr/>
                <p:nvPr/>
              </p:nvPicPr>
              <p:blipFill>
                <a:blip r:embed="rId161"/>
                <a:stretch>
                  <a:fillRect/>
                </a:stretch>
              </p:blipFill>
              <p:spPr>
                <a:xfrm>
                  <a:off x="3107040" y="2163540"/>
                  <a:ext cx="75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6" name="Tinta 115">
                  <a:extLst>
                    <a:ext uri="{FF2B5EF4-FFF2-40B4-BE49-F238E27FC236}">
                      <a16:creationId xmlns:a16="http://schemas.microsoft.com/office/drawing/2014/main" id="{259A1FBB-A4CC-4830-A0F3-3D8926E04D69}"/>
                    </a:ext>
                  </a:extLst>
                </p14:cNvPr>
                <p14:cNvContentPartPr/>
                <p14:nvPr/>
              </p14:nvContentPartPr>
              <p14:xfrm>
                <a:off x="2809680" y="1514100"/>
                <a:ext cx="103680" cy="105480"/>
              </p14:xfrm>
            </p:contentPart>
          </mc:Choice>
          <mc:Fallback xmlns="">
            <p:pic>
              <p:nvPicPr>
                <p:cNvPr id="116" name="Tinta 115">
                  <a:extLst>
                    <a:ext uri="{FF2B5EF4-FFF2-40B4-BE49-F238E27FC236}">
                      <a16:creationId xmlns:a16="http://schemas.microsoft.com/office/drawing/2014/main" id="{259A1FBB-A4CC-4830-A0F3-3D8926E04D69}"/>
                    </a:ext>
                  </a:extLst>
                </p:cNvPr>
                <p:cNvPicPr/>
                <p:nvPr/>
              </p:nvPicPr>
              <p:blipFill>
                <a:blip r:embed="rId163"/>
                <a:stretch>
                  <a:fillRect/>
                </a:stretch>
              </p:blipFill>
              <p:spPr>
                <a:xfrm>
                  <a:off x="2805360" y="1509780"/>
                  <a:ext cx="112320" cy="114120"/>
                </a:xfrm>
                <a:prstGeom prst="rect">
                  <a:avLst/>
                </a:prstGeom>
              </p:spPr>
            </p:pic>
          </mc:Fallback>
        </mc:AlternateContent>
      </p:grpSp>
    </p:spTree>
    <p:extLst>
      <p:ext uri="{BB962C8B-B14F-4D97-AF65-F5344CB8AC3E}">
        <p14:creationId xmlns:p14="http://schemas.microsoft.com/office/powerpoint/2010/main" val="3725283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grpSp>
        <p:nvGrpSpPr>
          <p:cNvPr id="7" name="Agrupar 6">
            <a:extLst>
              <a:ext uri="{FF2B5EF4-FFF2-40B4-BE49-F238E27FC236}">
                <a16:creationId xmlns:a16="http://schemas.microsoft.com/office/drawing/2014/main" id="{9A5A220E-1B7C-4A23-B9A8-7655F22B7095}"/>
              </a:ext>
            </a:extLst>
          </p:cNvPr>
          <p:cNvGrpSpPr/>
          <p:nvPr/>
        </p:nvGrpSpPr>
        <p:grpSpPr>
          <a:xfrm>
            <a:off x="6746280" y="1905627"/>
            <a:ext cx="176760" cy="1730520"/>
            <a:chOff x="6746280" y="1905627"/>
            <a:chExt cx="176760" cy="173052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2AA62F42-894D-4634-BC6E-930FA134401A}"/>
                    </a:ext>
                  </a:extLst>
                </p14:cNvPr>
                <p14:cNvContentPartPr/>
                <p14:nvPr/>
              </p14:nvContentPartPr>
              <p14:xfrm>
                <a:off x="6788760" y="2649027"/>
                <a:ext cx="68760" cy="30960"/>
              </p14:xfrm>
            </p:contentPart>
          </mc:Choice>
          <mc:Fallback xmlns="">
            <p:pic>
              <p:nvPicPr>
                <p:cNvPr id="3" name="Tinta 2">
                  <a:extLst>
                    <a:ext uri="{FF2B5EF4-FFF2-40B4-BE49-F238E27FC236}">
                      <a16:creationId xmlns:a16="http://schemas.microsoft.com/office/drawing/2014/main" id="{2AA62F42-894D-4634-BC6E-930FA134401A}"/>
                    </a:ext>
                  </a:extLst>
                </p:cNvPr>
                <p:cNvPicPr/>
                <p:nvPr/>
              </p:nvPicPr>
              <p:blipFill>
                <a:blip r:embed="rId4"/>
                <a:stretch>
                  <a:fillRect/>
                </a:stretch>
              </p:blipFill>
              <p:spPr>
                <a:xfrm>
                  <a:off x="6784440" y="2644707"/>
                  <a:ext cx="77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Tinta 3">
                  <a:extLst>
                    <a:ext uri="{FF2B5EF4-FFF2-40B4-BE49-F238E27FC236}">
                      <a16:creationId xmlns:a16="http://schemas.microsoft.com/office/drawing/2014/main" id="{5958F1F3-7F38-4EA7-AC5B-485BA93A043B}"/>
                    </a:ext>
                  </a:extLst>
                </p14:cNvPr>
                <p14:cNvContentPartPr/>
                <p14:nvPr/>
              </p14:nvContentPartPr>
              <p14:xfrm>
                <a:off x="6749880" y="2691147"/>
                <a:ext cx="173160" cy="7200"/>
              </p14:xfrm>
            </p:contentPart>
          </mc:Choice>
          <mc:Fallback xmlns="">
            <p:pic>
              <p:nvPicPr>
                <p:cNvPr id="4" name="Tinta 3">
                  <a:extLst>
                    <a:ext uri="{FF2B5EF4-FFF2-40B4-BE49-F238E27FC236}">
                      <a16:creationId xmlns:a16="http://schemas.microsoft.com/office/drawing/2014/main" id="{5958F1F3-7F38-4EA7-AC5B-485BA93A043B}"/>
                    </a:ext>
                  </a:extLst>
                </p:cNvPr>
                <p:cNvPicPr/>
                <p:nvPr/>
              </p:nvPicPr>
              <p:blipFill>
                <a:blip r:embed="rId6"/>
                <a:stretch>
                  <a:fillRect/>
                </a:stretch>
              </p:blipFill>
              <p:spPr>
                <a:xfrm>
                  <a:off x="6745560" y="2686827"/>
                  <a:ext cx="1818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Tinta 4">
                  <a:extLst>
                    <a:ext uri="{FF2B5EF4-FFF2-40B4-BE49-F238E27FC236}">
                      <a16:creationId xmlns:a16="http://schemas.microsoft.com/office/drawing/2014/main" id="{9EB1E329-C368-4BA5-A9E8-D249269F5737}"/>
                    </a:ext>
                  </a:extLst>
                </p14:cNvPr>
                <p14:cNvContentPartPr/>
                <p14:nvPr/>
              </p14:nvContentPartPr>
              <p14:xfrm>
                <a:off x="6746280" y="3332307"/>
                <a:ext cx="154800" cy="52920"/>
              </p14:xfrm>
            </p:contentPart>
          </mc:Choice>
          <mc:Fallback xmlns="">
            <p:pic>
              <p:nvPicPr>
                <p:cNvPr id="5" name="Tinta 4">
                  <a:extLst>
                    <a:ext uri="{FF2B5EF4-FFF2-40B4-BE49-F238E27FC236}">
                      <a16:creationId xmlns:a16="http://schemas.microsoft.com/office/drawing/2014/main" id="{9EB1E329-C368-4BA5-A9E8-D249269F5737}"/>
                    </a:ext>
                  </a:extLst>
                </p:cNvPr>
                <p:cNvPicPr/>
                <p:nvPr/>
              </p:nvPicPr>
              <p:blipFill>
                <a:blip r:embed="rId8"/>
                <a:stretch>
                  <a:fillRect/>
                </a:stretch>
              </p:blipFill>
              <p:spPr>
                <a:xfrm>
                  <a:off x="6741960" y="3327987"/>
                  <a:ext cx="163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Tinta 5">
                  <a:extLst>
                    <a:ext uri="{FF2B5EF4-FFF2-40B4-BE49-F238E27FC236}">
                      <a16:creationId xmlns:a16="http://schemas.microsoft.com/office/drawing/2014/main" id="{D5D4CEED-0BA9-448E-A2D3-3F6D08749D5C}"/>
                    </a:ext>
                  </a:extLst>
                </p14:cNvPr>
                <p14:cNvContentPartPr/>
                <p14:nvPr/>
              </p14:nvContentPartPr>
              <p14:xfrm>
                <a:off x="6864720" y="1905627"/>
                <a:ext cx="56160" cy="1730520"/>
              </p14:xfrm>
            </p:contentPart>
          </mc:Choice>
          <mc:Fallback xmlns="">
            <p:pic>
              <p:nvPicPr>
                <p:cNvPr id="6" name="Tinta 5">
                  <a:extLst>
                    <a:ext uri="{FF2B5EF4-FFF2-40B4-BE49-F238E27FC236}">
                      <a16:creationId xmlns:a16="http://schemas.microsoft.com/office/drawing/2014/main" id="{D5D4CEED-0BA9-448E-A2D3-3F6D08749D5C}"/>
                    </a:ext>
                  </a:extLst>
                </p:cNvPr>
                <p:cNvPicPr/>
                <p:nvPr/>
              </p:nvPicPr>
              <p:blipFill>
                <a:blip r:embed="rId10"/>
                <a:stretch>
                  <a:fillRect/>
                </a:stretch>
              </p:blipFill>
              <p:spPr>
                <a:xfrm>
                  <a:off x="6860400" y="1901307"/>
                  <a:ext cx="64800" cy="1739160"/>
                </a:xfrm>
                <a:prstGeom prst="rect">
                  <a:avLst/>
                </a:prstGeom>
              </p:spPr>
            </p:pic>
          </mc:Fallback>
        </mc:AlternateContent>
      </p:grpSp>
      <p:grpSp>
        <p:nvGrpSpPr>
          <p:cNvPr id="10" name="Agrupar 9">
            <a:extLst>
              <a:ext uri="{FF2B5EF4-FFF2-40B4-BE49-F238E27FC236}">
                <a16:creationId xmlns:a16="http://schemas.microsoft.com/office/drawing/2014/main" id="{BE93E6F4-E361-44BF-8D60-9F1FD9BE7B7E}"/>
              </a:ext>
            </a:extLst>
          </p:cNvPr>
          <p:cNvGrpSpPr/>
          <p:nvPr/>
        </p:nvGrpSpPr>
        <p:grpSpPr>
          <a:xfrm>
            <a:off x="6723960" y="4743867"/>
            <a:ext cx="132120" cy="1504080"/>
            <a:chOff x="6723960" y="4743867"/>
            <a:chExt cx="132120" cy="1504080"/>
          </a:xfrm>
        </p:grpSpPr>
        <mc:AlternateContent xmlns:mc="http://schemas.openxmlformats.org/markup-compatibility/2006" xmlns:p14="http://schemas.microsoft.com/office/powerpoint/2010/main">
          <mc:Choice Requires="p14">
            <p:contentPart p14:bwMode="auto" r:id="rId11">
              <p14:nvContentPartPr>
                <p14:cNvPr id="8" name="Tinta 7">
                  <a:extLst>
                    <a:ext uri="{FF2B5EF4-FFF2-40B4-BE49-F238E27FC236}">
                      <a16:creationId xmlns:a16="http://schemas.microsoft.com/office/drawing/2014/main" id="{52FF56C7-222D-42A6-91A9-4C44F8EE5D95}"/>
                    </a:ext>
                  </a:extLst>
                </p14:cNvPr>
                <p14:cNvContentPartPr/>
                <p14:nvPr/>
              </p14:nvContentPartPr>
              <p14:xfrm>
                <a:off x="6723960" y="5232387"/>
                <a:ext cx="116280" cy="10440"/>
              </p14:xfrm>
            </p:contentPart>
          </mc:Choice>
          <mc:Fallback xmlns="">
            <p:pic>
              <p:nvPicPr>
                <p:cNvPr id="8" name="Tinta 7">
                  <a:extLst>
                    <a:ext uri="{FF2B5EF4-FFF2-40B4-BE49-F238E27FC236}">
                      <a16:creationId xmlns:a16="http://schemas.microsoft.com/office/drawing/2014/main" id="{52FF56C7-222D-42A6-91A9-4C44F8EE5D95}"/>
                    </a:ext>
                  </a:extLst>
                </p:cNvPr>
                <p:cNvPicPr/>
                <p:nvPr/>
              </p:nvPicPr>
              <p:blipFill>
                <a:blip r:embed="rId12"/>
                <a:stretch>
                  <a:fillRect/>
                </a:stretch>
              </p:blipFill>
              <p:spPr>
                <a:xfrm>
                  <a:off x="6719640" y="5228067"/>
                  <a:ext cx="124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Tinta 8">
                  <a:extLst>
                    <a:ext uri="{FF2B5EF4-FFF2-40B4-BE49-F238E27FC236}">
                      <a16:creationId xmlns:a16="http://schemas.microsoft.com/office/drawing/2014/main" id="{45E7E48B-57F5-4C39-8D25-93C5752D9C50}"/>
                    </a:ext>
                  </a:extLst>
                </p14:cNvPr>
                <p14:cNvContentPartPr/>
                <p14:nvPr/>
              </p14:nvContentPartPr>
              <p14:xfrm>
                <a:off x="6820440" y="4743867"/>
                <a:ext cx="35640" cy="1504080"/>
              </p14:xfrm>
            </p:contentPart>
          </mc:Choice>
          <mc:Fallback xmlns="">
            <p:pic>
              <p:nvPicPr>
                <p:cNvPr id="9" name="Tinta 8">
                  <a:extLst>
                    <a:ext uri="{FF2B5EF4-FFF2-40B4-BE49-F238E27FC236}">
                      <a16:creationId xmlns:a16="http://schemas.microsoft.com/office/drawing/2014/main" id="{45E7E48B-57F5-4C39-8D25-93C5752D9C50}"/>
                    </a:ext>
                  </a:extLst>
                </p:cNvPr>
                <p:cNvPicPr/>
                <p:nvPr/>
              </p:nvPicPr>
              <p:blipFill>
                <a:blip r:embed="rId14"/>
                <a:stretch>
                  <a:fillRect/>
                </a:stretch>
              </p:blipFill>
              <p:spPr>
                <a:xfrm>
                  <a:off x="6816120" y="4739547"/>
                  <a:ext cx="44280" cy="1512720"/>
                </a:xfrm>
                <a:prstGeom prst="rect">
                  <a:avLst/>
                </a:prstGeom>
              </p:spPr>
            </p:pic>
          </mc:Fallback>
        </mc:AlternateContent>
      </p:grpSp>
      <p:grpSp>
        <p:nvGrpSpPr>
          <p:cNvPr id="15" name="Agrupar 14">
            <a:extLst>
              <a:ext uri="{FF2B5EF4-FFF2-40B4-BE49-F238E27FC236}">
                <a16:creationId xmlns:a16="http://schemas.microsoft.com/office/drawing/2014/main" id="{AC6A4C3E-FC4D-476B-8027-04D3EB7756D3}"/>
              </a:ext>
            </a:extLst>
          </p:cNvPr>
          <p:cNvGrpSpPr/>
          <p:nvPr/>
        </p:nvGrpSpPr>
        <p:grpSpPr>
          <a:xfrm>
            <a:off x="4441200" y="4379907"/>
            <a:ext cx="2429640" cy="565200"/>
            <a:chOff x="4441200" y="4379907"/>
            <a:chExt cx="2429640" cy="565200"/>
          </a:xfrm>
        </p:grpSpPr>
        <mc:AlternateContent xmlns:mc="http://schemas.openxmlformats.org/markup-compatibility/2006" xmlns:p14="http://schemas.microsoft.com/office/powerpoint/2010/main">
          <mc:Choice Requires="p14">
            <p:contentPart p14:bwMode="auto" r:id="rId15">
              <p14:nvContentPartPr>
                <p14:cNvPr id="11" name="Tinta 10">
                  <a:extLst>
                    <a:ext uri="{FF2B5EF4-FFF2-40B4-BE49-F238E27FC236}">
                      <a16:creationId xmlns:a16="http://schemas.microsoft.com/office/drawing/2014/main" id="{150AA2CE-E358-4145-B7A2-95B1B200A5CB}"/>
                    </a:ext>
                  </a:extLst>
                </p14:cNvPr>
                <p14:cNvContentPartPr/>
                <p14:nvPr/>
              </p14:nvContentPartPr>
              <p14:xfrm>
                <a:off x="4441200" y="4485027"/>
                <a:ext cx="799920" cy="460080"/>
              </p14:xfrm>
            </p:contentPart>
          </mc:Choice>
          <mc:Fallback xmlns="">
            <p:pic>
              <p:nvPicPr>
                <p:cNvPr id="11" name="Tinta 10">
                  <a:extLst>
                    <a:ext uri="{FF2B5EF4-FFF2-40B4-BE49-F238E27FC236}">
                      <a16:creationId xmlns:a16="http://schemas.microsoft.com/office/drawing/2014/main" id="{150AA2CE-E358-4145-B7A2-95B1B200A5CB}"/>
                    </a:ext>
                  </a:extLst>
                </p:cNvPr>
                <p:cNvPicPr/>
                <p:nvPr/>
              </p:nvPicPr>
              <p:blipFill>
                <a:blip r:embed="rId16"/>
                <a:stretch>
                  <a:fillRect/>
                </a:stretch>
              </p:blipFill>
              <p:spPr>
                <a:xfrm>
                  <a:off x="4436880" y="4480707"/>
                  <a:ext cx="80856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Tinta 11">
                  <a:extLst>
                    <a:ext uri="{FF2B5EF4-FFF2-40B4-BE49-F238E27FC236}">
                      <a16:creationId xmlns:a16="http://schemas.microsoft.com/office/drawing/2014/main" id="{A2B4EAC0-E018-4925-891C-079808B68A35}"/>
                    </a:ext>
                  </a:extLst>
                </p14:cNvPr>
                <p14:cNvContentPartPr/>
                <p14:nvPr/>
              </p14:nvContentPartPr>
              <p14:xfrm>
                <a:off x="5223840" y="4379907"/>
                <a:ext cx="505080" cy="418320"/>
              </p14:xfrm>
            </p:contentPart>
          </mc:Choice>
          <mc:Fallback xmlns="">
            <p:pic>
              <p:nvPicPr>
                <p:cNvPr id="12" name="Tinta 11">
                  <a:extLst>
                    <a:ext uri="{FF2B5EF4-FFF2-40B4-BE49-F238E27FC236}">
                      <a16:creationId xmlns:a16="http://schemas.microsoft.com/office/drawing/2014/main" id="{A2B4EAC0-E018-4925-891C-079808B68A35}"/>
                    </a:ext>
                  </a:extLst>
                </p:cNvPr>
                <p:cNvPicPr/>
                <p:nvPr/>
              </p:nvPicPr>
              <p:blipFill>
                <a:blip r:embed="rId18"/>
                <a:stretch>
                  <a:fillRect/>
                </a:stretch>
              </p:blipFill>
              <p:spPr>
                <a:xfrm>
                  <a:off x="5219520" y="4375587"/>
                  <a:ext cx="51372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Tinta 12">
                  <a:extLst>
                    <a:ext uri="{FF2B5EF4-FFF2-40B4-BE49-F238E27FC236}">
                      <a16:creationId xmlns:a16="http://schemas.microsoft.com/office/drawing/2014/main" id="{CDD0BADF-FA82-4B0B-99DC-7ECE4D1F8EF3}"/>
                    </a:ext>
                  </a:extLst>
                </p14:cNvPr>
                <p14:cNvContentPartPr/>
                <p14:nvPr/>
              </p14:nvContentPartPr>
              <p14:xfrm>
                <a:off x="5380080" y="4489347"/>
                <a:ext cx="201960" cy="169200"/>
              </p14:xfrm>
            </p:contentPart>
          </mc:Choice>
          <mc:Fallback xmlns="">
            <p:pic>
              <p:nvPicPr>
                <p:cNvPr id="13" name="Tinta 12">
                  <a:extLst>
                    <a:ext uri="{FF2B5EF4-FFF2-40B4-BE49-F238E27FC236}">
                      <a16:creationId xmlns:a16="http://schemas.microsoft.com/office/drawing/2014/main" id="{CDD0BADF-FA82-4B0B-99DC-7ECE4D1F8EF3}"/>
                    </a:ext>
                  </a:extLst>
                </p:cNvPr>
                <p:cNvPicPr/>
                <p:nvPr/>
              </p:nvPicPr>
              <p:blipFill>
                <a:blip r:embed="rId20"/>
                <a:stretch>
                  <a:fillRect/>
                </a:stretch>
              </p:blipFill>
              <p:spPr>
                <a:xfrm>
                  <a:off x="5375760" y="4485027"/>
                  <a:ext cx="210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Tinta 13">
                  <a:extLst>
                    <a:ext uri="{FF2B5EF4-FFF2-40B4-BE49-F238E27FC236}">
                      <a16:creationId xmlns:a16="http://schemas.microsoft.com/office/drawing/2014/main" id="{1BA9D6A4-548E-4D56-8CB8-BB6440198C2A}"/>
                    </a:ext>
                  </a:extLst>
                </p14:cNvPr>
                <p14:cNvContentPartPr/>
                <p14:nvPr/>
              </p14:nvContentPartPr>
              <p14:xfrm>
                <a:off x="5671320" y="4530387"/>
                <a:ext cx="1199520" cy="281880"/>
              </p14:xfrm>
            </p:contentPart>
          </mc:Choice>
          <mc:Fallback xmlns="">
            <p:pic>
              <p:nvPicPr>
                <p:cNvPr id="14" name="Tinta 13">
                  <a:extLst>
                    <a:ext uri="{FF2B5EF4-FFF2-40B4-BE49-F238E27FC236}">
                      <a16:creationId xmlns:a16="http://schemas.microsoft.com/office/drawing/2014/main" id="{1BA9D6A4-548E-4D56-8CB8-BB6440198C2A}"/>
                    </a:ext>
                  </a:extLst>
                </p:cNvPr>
                <p:cNvPicPr/>
                <p:nvPr/>
              </p:nvPicPr>
              <p:blipFill>
                <a:blip r:embed="rId22"/>
                <a:stretch>
                  <a:fillRect/>
                </a:stretch>
              </p:blipFill>
              <p:spPr>
                <a:xfrm>
                  <a:off x="5667000" y="4526067"/>
                  <a:ext cx="1208160" cy="290520"/>
                </a:xfrm>
                <a:prstGeom prst="rect">
                  <a:avLst/>
                </a:prstGeom>
              </p:spPr>
            </p:pic>
          </mc:Fallback>
        </mc:AlternateContent>
      </p:grpSp>
    </p:spTree>
    <p:extLst>
      <p:ext uri="{BB962C8B-B14F-4D97-AF65-F5344CB8AC3E}">
        <p14:creationId xmlns:p14="http://schemas.microsoft.com/office/powerpoint/2010/main" val="2884782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grpSp>
        <p:nvGrpSpPr>
          <p:cNvPr id="26" name="Agrupar 25">
            <a:extLst>
              <a:ext uri="{FF2B5EF4-FFF2-40B4-BE49-F238E27FC236}">
                <a16:creationId xmlns:a16="http://schemas.microsoft.com/office/drawing/2014/main" id="{C8A87E28-F557-4F6C-BEE4-AE614642B2EE}"/>
              </a:ext>
            </a:extLst>
          </p:cNvPr>
          <p:cNvGrpSpPr/>
          <p:nvPr/>
        </p:nvGrpSpPr>
        <p:grpSpPr>
          <a:xfrm>
            <a:off x="1771440" y="5315187"/>
            <a:ext cx="599040" cy="272520"/>
            <a:chOff x="1771440" y="5315187"/>
            <a:chExt cx="599040" cy="272520"/>
          </a:xfrm>
        </p:grpSpPr>
        <mc:AlternateContent xmlns:mc="http://schemas.openxmlformats.org/markup-compatibility/2006" xmlns:p14="http://schemas.microsoft.com/office/powerpoint/2010/main">
          <mc:Choice Requires="p14">
            <p:contentPart p14:bwMode="auto" r:id="rId3">
              <p14:nvContentPartPr>
                <p14:cNvPr id="3" name="Tinta 2">
                  <a:extLst>
                    <a:ext uri="{FF2B5EF4-FFF2-40B4-BE49-F238E27FC236}">
                      <a16:creationId xmlns:a16="http://schemas.microsoft.com/office/drawing/2014/main" id="{AB4C12BE-E30E-4971-8A56-358337F4C1E8}"/>
                    </a:ext>
                  </a:extLst>
                </p14:cNvPr>
                <p14:cNvContentPartPr/>
                <p14:nvPr/>
              </p14:nvContentPartPr>
              <p14:xfrm>
                <a:off x="1860000" y="5315187"/>
                <a:ext cx="14040" cy="153720"/>
              </p14:xfrm>
            </p:contentPart>
          </mc:Choice>
          <mc:Fallback xmlns="">
            <p:pic>
              <p:nvPicPr>
                <p:cNvPr id="3" name="Tinta 2">
                  <a:extLst>
                    <a:ext uri="{FF2B5EF4-FFF2-40B4-BE49-F238E27FC236}">
                      <a16:creationId xmlns:a16="http://schemas.microsoft.com/office/drawing/2014/main" id="{AB4C12BE-E30E-4971-8A56-358337F4C1E8}"/>
                    </a:ext>
                  </a:extLst>
                </p:cNvPr>
                <p:cNvPicPr/>
                <p:nvPr/>
              </p:nvPicPr>
              <p:blipFill>
                <a:blip r:embed="rId4"/>
                <a:stretch>
                  <a:fillRect/>
                </a:stretch>
              </p:blipFill>
              <p:spPr>
                <a:xfrm>
                  <a:off x="1855680" y="5310867"/>
                  <a:ext cx="22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Tinta 3">
                  <a:extLst>
                    <a:ext uri="{FF2B5EF4-FFF2-40B4-BE49-F238E27FC236}">
                      <a16:creationId xmlns:a16="http://schemas.microsoft.com/office/drawing/2014/main" id="{A16A650A-67BC-4146-8FCE-8998D0A50909}"/>
                    </a:ext>
                  </a:extLst>
                </p14:cNvPr>
                <p14:cNvContentPartPr/>
                <p14:nvPr/>
              </p14:nvContentPartPr>
              <p14:xfrm>
                <a:off x="1791600" y="5341827"/>
                <a:ext cx="124920" cy="3600"/>
              </p14:xfrm>
            </p:contentPart>
          </mc:Choice>
          <mc:Fallback xmlns="">
            <p:pic>
              <p:nvPicPr>
                <p:cNvPr id="4" name="Tinta 3">
                  <a:extLst>
                    <a:ext uri="{FF2B5EF4-FFF2-40B4-BE49-F238E27FC236}">
                      <a16:creationId xmlns:a16="http://schemas.microsoft.com/office/drawing/2014/main" id="{A16A650A-67BC-4146-8FCE-8998D0A50909}"/>
                    </a:ext>
                  </a:extLst>
                </p:cNvPr>
                <p:cNvPicPr/>
                <p:nvPr/>
              </p:nvPicPr>
              <p:blipFill>
                <a:blip r:embed="rId6"/>
                <a:stretch>
                  <a:fillRect/>
                </a:stretch>
              </p:blipFill>
              <p:spPr>
                <a:xfrm>
                  <a:off x="1787280" y="5337507"/>
                  <a:ext cx="1335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Tinta 4">
                  <a:extLst>
                    <a:ext uri="{FF2B5EF4-FFF2-40B4-BE49-F238E27FC236}">
                      <a16:creationId xmlns:a16="http://schemas.microsoft.com/office/drawing/2014/main" id="{049FD1EA-8FDE-4D44-AE12-7571D93901EA}"/>
                    </a:ext>
                  </a:extLst>
                </p14:cNvPr>
                <p14:cNvContentPartPr/>
                <p14:nvPr/>
              </p14:nvContentPartPr>
              <p14:xfrm>
                <a:off x="1771440" y="5488707"/>
                <a:ext cx="158040" cy="360"/>
              </p14:xfrm>
            </p:contentPart>
          </mc:Choice>
          <mc:Fallback xmlns="">
            <p:pic>
              <p:nvPicPr>
                <p:cNvPr id="5" name="Tinta 4">
                  <a:extLst>
                    <a:ext uri="{FF2B5EF4-FFF2-40B4-BE49-F238E27FC236}">
                      <a16:creationId xmlns:a16="http://schemas.microsoft.com/office/drawing/2014/main" id="{049FD1EA-8FDE-4D44-AE12-7571D93901EA}"/>
                    </a:ext>
                  </a:extLst>
                </p:cNvPr>
                <p:cNvPicPr/>
                <p:nvPr/>
              </p:nvPicPr>
              <p:blipFill>
                <a:blip r:embed="rId8"/>
                <a:stretch>
                  <a:fillRect/>
                </a:stretch>
              </p:blipFill>
              <p:spPr>
                <a:xfrm>
                  <a:off x="1767120" y="5484387"/>
                  <a:ext cx="1666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Tinta 5">
                  <a:extLst>
                    <a:ext uri="{FF2B5EF4-FFF2-40B4-BE49-F238E27FC236}">
                      <a16:creationId xmlns:a16="http://schemas.microsoft.com/office/drawing/2014/main" id="{FF791144-C347-4CEA-8278-1777949EEC2B}"/>
                    </a:ext>
                  </a:extLst>
                </p14:cNvPr>
                <p14:cNvContentPartPr/>
                <p14:nvPr/>
              </p14:nvContentPartPr>
              <p14:xfrm>
                <a:off x="1992840" y="5387187"/>
                <a:ext cx="101160" cy="136800"/>
              </p14:xfrm>
            </p:contentPart>
          </mc:Choice>
          <mc:Fallback xmlns="">
            <p:pic>
              <p:nvPicPr>
                <p:cNvPr id="6" name="Tinta 5">
                  <a:extLst>
                    <a:ext uri="{FF2B5EF4-FFF2-40B4-BE49-F238E27FC236}">
                      <a16:creationId xmlns:a16="http://schemas.microsoft.com/office/drawing/2014/main" id="{FF791144-C347-4CEA-8278-1777949EEC2B}"/>
                    </a:ext>
                  </a:extLst>
                </p:cNvPr>
                <p:cNvPicPr/>
                <p:nvPr/>
              </p:nvPicPr>
              <p:blipFill>
                <a:blip r:embed="rId10"/>
                <a:stretch>
                  <a:fillRect/>
                </a:stretch>
              </p:blipFill>
              <p:spPr>
                <a:xfrm>
                  <a:off x="1988520" y="5382867"/>
                  <a:ext cx="109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Tinta 6">
                  <a:extLst>
                    <a:ext uri="{FF2B5EF4-FFF2-40B4-BE49-F238E27FC236}">
                      <a16:creationId xmlns:a16="http://schemas.microsoft.com/office/drawing/2014/main" id="{A0B08416-63D4-4BA8-8B9E-58457CA91E0E}"/>
                    </a:ext>
                  </a:extLst>
                </p14:cNvPr>
                <p14:cNvContentPartPr/>
                <p14:nvPr/>
              </p14:nvContentPartPr>
              <p14:xfrm>
                <a:off x="2175360" y="5502027"/>
                <a:ext cx="360" cy="360"/>
              </p14:xfrm>
            </p:contentPart>
          </mc:Choice>
          <mc:Fallback xmlns="">
            <p:pic>
              <p:nvPicPr>
                <p:cNvPr id="7" name="Tinta 6">
                  <a:extLst>
                    <a:ext uri="{FF2B5EF4-FFF2-40B4-BE49-F238E27FC236}">
                      <a16:creationId xmlns:a16="http://schemas.microsoft.com/office/drawing/2014/main" id="{A0B08416-63D4-4BA8-8B9E-58457CA91E0E}"/>
                    </a:ext>
                  </a:extLst>
                </p:cNvPr>
                <p:cNvPicPr/>
                <p:nvPr/>
              </p:nvPicPr>
              <p:blipFill>
                <a:blip r:embed="rId12"/>
                <a:stretch>
                  <a:fillRect/>
                </a:stretch>
              </p:blipFill>
              <p:spPr>
                <a:xfrm>
                  <a:off x="2171040" y="549770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Tinta 7">
                  <a:extLst>
                    <a:ext uri="{FF2B5EF4-FFF2-40B4-BE49-F238E27FC236}">
                      <a16:creationId xmlns:a16="http://schemas.microsoft.com/office/drawing/2014/main" id="{EABC28BB-E056-4F7C-92AF-F861C8045593}"/>
                    </a:ext>
                  </a:extLst>
                </p14:cNvPr>
                <p14:cNvContentPartPr/>
                <p14:nvPr/>
              </p14:nvContentPartPr>
              <p14:xfrm>
                <a:off x="2249160" y="5369907"/>
                <a:ext cx="121320" cy="217800"/>
              </p14:xfrm>
            </p:contentPart>
          </mc:Choice>
          <mc:Fallback xmlns="">
            <p:pic>
              <p:nvPicPr>
                <p:cNvPr id="8" name="Tinta 7">
                  <a:extLst>
                    <a:ext uri="{FF2B5EF4-FFF2-40B4-BE49-F238E27FC236}">
                      <a16:creationId xmlns:a16="http://schemas.microsoft.com/office/drawing/2014/main" id="{EABC28BB-E056-4F7C-92AF-F861C8045593}"/>
                    </a:ext>
                  </a:extLst>
                </p:cNvPr>
                <p:cNvPicPr/>
                <p:nvPr/>
              </p:nvPicPr>
              <p:blipFill>
                <a:blip r:embed="rId14"/>
                <a:stretch>
                  <a:fillRect/>
                </a:stretch>
              </p:blipFill>
              <p:spPr>
                <a:xfrm>
                  <a:off x="2244840" y="5365587"/>
                  <a:ext cx="129960" cy="226440"/>
                </a:xfrm>
                <a:prstGeom prst="rect">
                  <a:avLst/>
                </a:prstGeom>
              </p:spPr>
            </p:pic>
          </mc:Fallback>
        </mc:AlternateContent>
      </p:grpSp>
      <p:grpSp>
        <p:nvGrpSpPr>
          <p:cNvPr id="25" name="Agrupar 24">
            <a:extLst>
              <a:ext uri="{FF2B5EF4-FFF2-40B4-BE49-F238E27FC236}">
                <a16:creationId xmlns:a16="http://schemas.microsoft.com/office/drawing/2014/main" id="{A124D446-D01E-4DD1-BC43-82A54D99E78A}"/>
              </a:ext>
            </a:extLst>
          </p:cNvPr>
          <p:cNvGrpSpPr/>
          <p:nvPr/>
        </p:nvGrpSpPr>
        <p:grpSpPr>
          <a:xfrm>
            <a:off x="2888160" y="5375667"/>
            <a:ext cx="412560" cy="166680"/>
            <a:chOff x="2888160" y="5375667"/>
            <a:chExt cx="412560" cy="166680"/>
          </a:xfrm>
        </p:grpSpPr>
        <mc:AlternateContent xmlns:mc="http://schemas.openxmlformats.org/markup-compatibility/2006" xmlns:p14="http://schemas.microsoft.com/office/powerpoint/2010/main">
          <mc:Choice Requires="p14">
            <p:contentPart p14:bwMode="auto" r:id="rId15">
              <p14:nvContentPartPr>
                <p14:cNvPr id="9" name="Tinta 8">
                  <a:extLst>
                    <a:ext uri="{FF2B5EF4-FFF2-40B4-BE49-F238E27FC236}">
                      <a16:creationId xmlns:a16="http://schemas.microsoft.com/office/drawing/2014/main" id="{400F6A70-DA47-426E-AD05-ECFFB72E16E3}"/>
                    </a:ext>
                  </a:extLst>
                </p14:cNvPr>
                <p14:cNvContentPartPr/>
                <p14:nvPr/>
              </p14:nvContentPartPr>
              <p14:xfrm>
                <a:off x="2954400" y="5375667"/>
                <a:ext cx="24120" cy="133200"/>
              </p14:xfrm>
            </p:contentPart>
          </mc:Choice>
          <mc:Fallback xmlns="">
            <p:pic>
              <p:nvPicPr>
                <p:cNvPr id="9" name="Tinta 8">
                  <a:extLst>
                    <a:ext uri="{FF2B5EF4-FFF2-40B4-BE49-F238E27FC236}">
                      <a16:creationId xmlns:a16="http://schemas.microsoft.com/office/drawing/2014/main" id="{400F6A70-DA47-426E-AD05-ECFFB72E16E3}"/>
                    </a:ext>
                  </a:extLst>
                </p:cNvPr>
                <p:cNvPicPr/>
                <p:nvPr/>
              </p:nvPicPr>
              <p:blipFill>
                <a:blip r:embed="rId16"/>
                <a:stretch>
                  <a:fillRect/>
                </a:stretch>
              </p:blipFill>
              <p:spPr>
                <a:xfrm>
                  <a:off x="2950080" y="5371347"/>
                  <a:ext cx="32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Tinta 9">
                  <a:extLst>
                    <a:ext uri="{FF2B5EF4-FFF2-40B4-BE49-F238E27FC236}">
                      <a16:creationId xmlns:a16="http://schemas.microsoft.com/office/drawing/2014/main" id="{5EB6C15D-0705-4FCF-99CB-95391C255275}"/>
                    </a:ext>
                  </a:extLst>
                </p14:cNvPr>
                <p14:cNvContentPartPr/>
                <p14:nvPr/>
              </p14:nvContentPartPr>
              <p14:xfrm>
                <a:off x="2888160" y="5382507"/>
                <a:ext cx="147240" cy="11520"/>
              </p14:xfrm>
            </p:contentPart>
          </mc:Choice>
          <mc:Fallback xmlns="">
            <p:pic>
              <p:nvPicPr>
                <p:cNvPr id="10" name="Tinta 9">
                  <a:extLst>
                    <a:ext uri="{FF2B5EF4-FFF2-40B4-BE49-F238E27FC236}">
                      <a16:creationId xmlns:a16="http://schemas.microsoft.com/office/drawing/2014/main" id="{5EB6C15D-0705-4FCF-99CB-95391C255275}"/>
                    </a:ext>
                  </a:extLst>
                </p:cNvPr>
                <p:cNvPicPr/>
                <p:nvPr/>
              </p:nvPicPr>
              <p:blipFill>
                <a:blip r:embed="rId18"/>
                <a:stretch>
                  <a:fillRect/>
                </a:stretch>
              </p:blipFill>
              <p:spPr>
                <a:xfrm>
                  <a:off x="2883840" y="5378187"/>
                  <a:ext cx="155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Tinta 10">
                  <a:extLst>
                    <a:ext uri="{FF2B5EF4-FFF2-40B4-BE49-F238E27FC236}">
                      <a16:creationId xmlns:a16="http://schemas.microsoft.com/office/drawing/2014/main" id="{02C90A51-F588-47CA-ADFD-0126B133790D}"/>
                    </a:ext>
                  </a:extLst>
                </p14:cNvPr>
                <p14:cNvContentPartPr/>
                <p14:nvPr/>
              </p14:nvContentPartPr>
              <p14:xfrm>
                <a:off x="2897880" y="5517507"/>
                <a:ext cx="183600" cy="14400"/>
              </p14:xfrm>
            </p:contentPart>
          </mc:Choice>
          <mc:Fallback xmlns="">
            <p:pic>
              <p:nvPicPr>
                <p:cNvPr id="11" name="Tinta 10">
                  <a:extLst>
                    <a:ext uri="{FF2B5EF4-FFF2-40B4-BE49-F238E27FC236}">
                      <a16:creationId xmlns:a16="http://schemas.microsoft.com/office/drawing/2014/main" id="{02C90A51-F588-47CA-ADFD-0126B133790D}"/>
                    </a:ext>
                  </a:extLst>
                </p:cNvPr>
                <p:cNvPicPr/>
                <p:nvPr/>
              </p:nvPicPr>
              <p:blipFill>
                <a:blip r:embed="rId20"/>
                <a:stretch>
                  <a:fillRect/>
                </a:stretch>
              </p:blipFill>
              <p:spPr>
                <a:xfrm>
                  <a:off x="2893560" y="5513187"/>
                  <a:ext cx="192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Tinta 11">
                  <a:extLst>
                    <a:ext uri="{FF2B5EF4-FFF2-40B4-BE49-F238E27FC236}">
                      <a16:creationId xmlns:a16="http://schemas.microsoft.com/office/drawing/2014/main" id="{A12BD0A3-B05E-4998-9EBB-60E293434CE4}"/>
                    </a:ext>
                  </a:extLst>
                </p14:cNvPr>
                <p14:cNvContentPartPr/>
                <p14:nvPr/>
              </p14:nvContentPartPr>
              <p14:xfrm>
                <a:off x="3139080" y="5408067"/>
                <a:ext cx="81360" cy="134280"/>
              </p14:xfrm>
            </p:contentPart>
          </mc:Choice>
          <mc:Fallback xmlns="">
            <p:pic>
              <p:nvPicPr>
                <p:cNvPr id="12" name="Tinta 11">
                  <a:extLst>
                    <a:ext uri="{FF2B5EF4-FFF2-40B4-BE49-F238E27FC236}">
                      <a16:creationId xmlns:a16="http://schemas.microsoft.com/office/drawing/2014/main" id="{A12BD0A3-B05E-4998-9EBB-60E293434CE4}"/>
                    </a:ext>
                  </a:extLst>
                </p:cNvPr>
                <p:cNvPicPr/>
                <p:nvPr/>
              </p:nvPicPr>
              <p:blipFill>
                <a:blip r:embed="rId22"/>
                <a:stretch>
                  <a:fillRect/>
                </a:stretch>
              </p:blipFill>
              <p:spPr>
                <a:xfrm>
                  <a:off x="3134760" y="5403747"/>
                  <a:ext cx="90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Tinta 12">
                  <a:extLst>
                    <a:ext uri="{FF2B5EF4-FFF2-40B4-BE49-F238E27FC236}">
                      <a16:creationId xmlns:a16="http://schemas.microsoft.com/office/drawing/2014/main" id="{DC2EFC84-0B6B-4A3C-9A8E-2B2A2B3FC121}"/>
                    </a:ext>
                  </a:extLst>
                </p14:cNvPr>
                <p14:cNvContentPartPr/>
                <p14:nvPr/>
              </p14:nvContentPartPr>
              <p14:xfrm>
                <a:off x="3300360" y="5518587"/>
                <a:ext cx="360" cy="1080"/>
              </p14:xfrm>
            </p:contentPart>
          </mc:Choice>
          <mc:Fallback xmlns="">
            <p:pic>
              <p:nvPicPr>
                <p:cNvPr id="13" name="Tinta 12">
                  <a:extLst>
                    <a:ext uri="{FF2B5EF4-FFF2-40B4-BE49-F238E27FC236}">
                      <a16:creationId xmlns:a16="http://schemas.microsoft.com/office/drawing/2014/main" id="{DC2EFC84-0B6B-4A3C-9A8E-2B2A2B3FC121}"/>
                    </a:ext>
                  </a:extLst>
                </p:cNvPr>
                <p:cNvPicPr/>
                <p:nvPr/>
              </p:nvPicPr>
              <p:blipFill>
                <a:blip r:embed="rId24"/>
                <a:stretch>
                  <a:fillRect/>
                </a:stretch>
              </p:blipFill>
              <p:spPr>
                <a:xfrm>
                  <a:off x="3296040" y="5514267"/>
                  <a:ext cx="9000" cy="9720"/>
                </a:xfrm>
                <a:prstGeom prst="rect">
                  <a:avLst/>
                </a:prstGeom>
              </p:spPr>
            </p:pic>
          </mc:Fallback>
        </mc:AlternateContent>
      </p:grpSp>
      <p:grpSp>
        <p:nvGrpSpPr>
          <p:cNvPr id="24" name="Agrupar 23">
            <a:extLst>
              <a:ext uri="{FF2B5EF4-FFF2-40B4-BE49-F238E27FC236}">
                <a16:creationId xmlns:a16="http://schemas.microsoft.com/office/drawing/2014/main" id="{5201CB79-3837-4494-A8E1-FA3B34318355}"/>
              </a:ext>
            </a:extLst>
          </p:cNvPr>
          <p:cNvGrpSpPr/>
          <p:nvPr/>
        </p:nvGrpSpPr>
        <p:grpSpPr>
          <a:xfrm>
            <a:off x="3442200" y="5368467"/>
            <a:ext cx="133200" cy="194040"/>
            <a:chOff x="3442200" y="5368467"/>
            <a:chExt cx="133200" cy="194040"/>
          </a:xfrm>
        </p:grpSpPr>
        <mc:AlternateContent xmlns:mc="http://schemas.openxmlformats.org/markup-compatibility/2006" xmlns:p14="http://schemas.microsoft.com/office/powerpoint/2010/main">
          <mc:Choice Requires="p14">
            <p:contentPart p14:bwMode="auto" r:id="rId25">
              <p14:nvContentPartPr>
                <p14:cNvPr id="14" name="Tinta 13">
                  <a:extLst>
                    <a:ext uri="{FF2B5EF4-FFF2-40B4-BE49-F238E27FC236}">
                      <a16:creationId xmlns:a16="http://schemas.microsoft.com/office/drawing/2014/main" id="{B50B4492-BA98-4353-8B4D-0F172FFD3FEB}"/>
                    </a:ext>
                  </a:extLst>
                </p14:cNvPr>
                <p14:cNvContentPartPr/>
                <p14:nvPr/>
              </p14:nvContentPartPr>
              <p14:xfrm>
                <a:off x="3442200" y="5395827"/>
                <a:ext cx="90360" cy="166680"/>
              </p14:xfrm>
            </p:contentPart>
          </mc:Choice>
          <mc:Fallback xmlns="">
            <p:pic>
              <p:nvPicPr>
                <p:cNvPr id="14" name="Tinta 13">
                  <a:extLst>
                    <a:ext uri="{FF2B5EF4-FFF2-40B4-BE49-F238E27FC236}">
                      <a16:creationId xmlns:a16="http://schemas.microsoft.com/office/drawing/2014/main" id="{B50B4492-BA98-4353-8B4D-0F172FFD3FEB}"/>
                    </a:ext>
                  </a:extLst>
                </p:cNvPr>
                <p:cNvPicPr/>
                <p:nvPr/>
              </p:nvPicPr>
              <p:blipFill>
                <a:blip r:embed="rId26"/>
                <a:stretch>
                  <a:fillRect/>
                </a:stretch>
              </p:blipFill>
              <p:spPr>
                <a:xfrm>
                  <a:off x="3437880" y="5391507"/>
                  <a:ext cx="99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Tinta 14">
                  <a:extLst>
                    <a:ext uri="{FF2B5EF4-FFF2-40B4-BE49-F238E27FC236}">
                      <a16:creationId xmlns:a16="http://schemas.microsoft.com/office/drawing/2014/main" id="{92278EAC-2366-4E8E-B9ED-EAFFEA0DEF76}"/>
                    </a:ext>
                  </a:extLst>
                </p14:cNvPr>
                <p14:cNvContentPartPr/>
                <p14:nvPr/>
              </p14:nvContentPartPr>
              <p14:xfrm>
                <a:off x="3454080" y="5368467"/>
                <a:ext cx="121320" cy="4320"/>
              </p14:xfrm>
            </p:contentPart>
          </mc:Choice>
          <mc:Fallback xmlns="">
            <p:pic>
              <p:nvPicPr>
                <p:cNvPr id="15" name="Tinta 14">
                  <a:extLst>
                    <a:ext uri="{FF2B5EF4-FFF2-40B4-BE49-F238E27FC236}">
                      <a16:creationId xmlns:a16="http://schemas.microsoft.com/office/drawing/2014/main" id="{92278EAC-2366-4E8E-B9ED-EAFFEA0DEF76}"/>
                    </a:ext>
                  </a:extLst>
                </p:cNvPr>
                <p:cNvPicPr/>
                <p:nvPr/>
              </p:nvPicPr>
              <p:blipFill>
                <a:blip r:embed="rId28"/>
                <a:stretch>
                  <a:fillRect/>
                </a:stretch>
              </p:blipFill>
              <p:spPr>
                <a:xfrm>
                  <a:off x="3449760" y="5364147"/>
                  <a:ext cx="129960" cy="1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7" name="Tinta 16">
                <a:extLst>
                  <a:ext uri="{FF2B5EF4-FFF2-40B4-BE49-F238E27FC236}">
                    <a16:creationId xmlns:a16="http://schemas.microsoft.com/office/drawing/2014/main" id="{D1730D60-7FD3-42DE-8022-D3B11BD08DBE}"/>
                  </a:ext>
                </a:extLst>
              </p14:cNvPr>
              <p14:cNvContentPartPr/>
              <p14:nvPr/>
            </p14:nvContentPartPr>
            <p14:xfrm>
              <a:off x="3046560" y="5748627"/>
              <a:ext cx="165600" cy="156240"/>
            </p14:xfrm>
          </p:contentPart>
        </mc:Choice>
        <mc:Fallback xmlns="">
          <p:pic>
            <p:nvPicPr>
              <p:cNvPr id="17" name="Tinta 16">
                <a:extLst>
                  <a:ext uri="{FF2B5EF4-FFF2-40B4-BE49-F238E27FC236}">
                    <a16:creationId xmlns:a16="http://schemas.microsoft.com/office/drawing/2014/main" id="{D1730D60-7FD3-42DE-8022-D3B11BD08DBE}"/>
                  </a:ext>
                </a:extLst>
              </p:cNvPr>
              <p:cNvPicPr/>
              <p:nvPr/>
            </p:nvPicPr>
            <p:blipFill>
              <a:blip r:embed="rId30"/>
              <a:stretch>
                <a:fillRect/>
              </a:stretch>
            </p:blipFill>
            <p:spPr>
              <a:xfrm>
                <a:off x="3042240" y="5744307"/>
                <a:ext cx="1742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Tinta 18">
                <a:extLst>
                  <a:ext uri="{FF2B5EF4-FFF2-40B4-BE49-F238E27FC236}">
                    <a16:creationId xmlns:a16="http://schemas.microsoft.com/office/drawing/2014/main" id="{B09714F9-F719-4BF4-B1B4-0EBD7986F171}"/>
                  </a:ext>
                </a:extLst>
              </p14:cNvPr>
              <p14:cNvContentPartPr/>
              <p14:nvPr/>
            </p14:nvContentPartPr>
            <p14:xfrm>
              <a:off x="3049440" y="6009987"/>
              <a:ext cx="8640" cy="123120"/>
            </p14:xfrm>
          </p:contentPart>
        </mc:Choice>
        <mc:Fallback xmlns="">
          <p:pic>
            <p:nvPicPr>
              <p:cNvPr id="19" name="Tinta 18">
                <a:extLst>
                  <a:ext uri="{FF2B5EF4-FFF2-40B4-BE49-F238E27FC236}">
                    <a16:creationId xmlns:a16="http://schemas.microsoft.com/office/drawing/2014/main" id="{B09714F9-F719-4BF4-B1B4-0EBD7986F171}"/>
                  </a:ext>
                </a:extLst>
              </p:cNvPr>
              <p:cNvPicPr/>
              <p:nvPr/>
            </p:nvPicPr>
            <p:blipFill>
              <a:blip r:embed="rId32"/>
              <a:stretch>
                <a:fillRect/>
              </a:stretch>
            </p:blipFill>
            <p:spPr>
              <a:xfrm>
                <a:off x="3045120" y="6005667"/>
                <a:ext cx="17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Tinta 19">
                <a:extLst>
                  <a:ext uri="{FF2B5EF4-FFF2-40B4-BE49-F238E27FC236}">
                    <a16:creationId xmlns:a16="http://schemas.microsoft.com/office/drawing/2014/main" id="{7BC809C9-B88B-4944-9304-0AB0310BE385}"/>
                  </a:ext>
                </a:extLst>
              </p14:cNvPr>
              <p14:cNvContentPartPr/>
              <p14:nvPr/>
            </p14:nvContentPartPr>
            <p14:xfrm>
              <a:off x="2088960" y="6259467"/>
              <a:ext cx="44640" cy="151920"/>
            </p14:xfrm>
          </p:contentPart>
        </mc:Choice>
        <mc:Fallback xmlns="">
          <p:pic>
            <p:nvPicPr>
              <p:cNvPr id="20" name="Tinta 19">
                <a:extLst>
                  <a:ext uri="{FF2B5EF4-FFF2-40B4-BE49-F238E27FC236}">
                    <a16:creationId xmlns:a16="http://schemas.microsoft.com/office/drawing/2014/main" id="{7BC809C9-B88B-4944-9304-0AB0310BE385}"/>
                  </a:ext>
                </a:extLst>
              </p:cNvPr>
              <p:cNvPicPr/>
              <p:nvPr/>
            </p:nvPicPr>
            <p:blipFill>
              <a:blip r:embed="rId34"/>
              <a:stretch>
                <a:fillRect/>
              </a:stretch>
            </p:blipFill>
            <p:spPr>
              <a:xfrm>
                <a:off x="2084640" y="6255147"/>
                <a:ext cx="53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Tinta 20">
                <a:extLst>
                  <a:ext uri="{FF2B5EF4-FFF2-40B4-BE49-F238E27FC236}">
                    <a16:creationId xmlns:a16="http://schemas.microsoft.com/office/drawing/2014/main" id="{B321EAFD-2B48-4351-B956-EEDC55232DB2}"/>
                  </a:ext>
                </a:extLst>
              </p14:cNvPr>
              <p14:cNvContentPartPr/>
              <p14:nvPr/>
            </p14:nvContentPartPr>
            <p14:xfrm>
              <a:off x="2935320" y="6297267"/>
              <a:ext cx="201960" cy="156600"/>
            </p14:xfrm>
          </p:contentPart>
        </mc:Choice>
        <mc:Fallback xmlns="">
          <p:pic>
            <p:nvPicPr>
              <p:cNvPr id="21" name="Tinta 20">
                <a:extLst>
                  <a:ext uri="{FF2B5EF4-FFF2-40B4-BE49-F238E27FC236}">
                    <a16:creationId xmlns:a16="http://schemas.microsoft.com/office/drawing/2014/main" id="{B321EAFD-2B48-4351-B956-EEDC55232DB2}"/>
                  </a:ext>
                </a:extLst>
              </p:cNvPr>
              <p:cNvPicPr/>
              <p:nvPr/>
            </p:nvPicPr>
            <p:blipFill>
              <a:blip r:embed="rId36"/>
              <a:stretch>
                <a:fillRect/>
              </a:stretch>
            </p:blipFill>
            <p:spPr>
              <a:xfrm>
                <a:off x="2931000" y="6292947"/>
                <a:ext cx="2106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Tinta 21">
                <a:extLst>
                  <a:ext uri="{FF2B5EF4-FFF2-40B4-BE49-F238E27FC236}">
                    <a16:creationId xmlns:a16="http://schemas.microsoft.com/office/drawing/2014/main" id="{3918BDC4-BF42-43D1-88A5-3659DFD663D8}"/>
                  </a:ext>
                </a:extLst>
              </p14:cNvPr>
              <p14:cNvContentPartPr/>
              <p14:nvPr/>
            </p14:nvContentPartPr>
            <p14:xfrm>
              <a:off x="2152680" y="6547827"/>
              <a:ext cx="41760" cy="157320"/>
            </p14:xfrm>
          </p:contentPart>
        </mc:Choice>
        <mc:Fallback xmlns="">
          <p:pic>
            <p:nvPicPr>
              <p:cNvPr id="22" name="Tinta 21">
                <a:extLst>
                  <a:ext uri="{FF2B5EF4-FFF2-40B4-BE49-F238E27FC236}">
                    <a16:creationId xmlns:a16="http://schemas.microsoft.com/office/drawing/2014/main" id="{3918BDC4-BF42-43D1-88A5-3659DFD663D8}"/>
                  </a:ext>
                </a:extLst>
              </p:cNvPr>
              <p:cNvPicPr/>
              <p:nvPr/>
            </p:nvPicPr>
            <p:blipFill>
              <a:blip r:embed="rId38"/>
              <a:stretch>
                <a:fillRect/>
              </a:stretch>
            </p:blipFill>
            <p:spPr>
              <a:xfrm>
                <a:off x="2148360" y="6543507"/>
                <a:ext cx="50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Tinta 22">
                <a:extLst>
                  <a:ext uri="{FF2B5EF4-FFF2-40B4-BE49-F238E27FC236}">
                    <a16:creationId xmlns:a16="http://schemas.microsoft.com/office/drawing/2014/main" id="{4FECED5D-C599-4F58-A16B-5D0DB92A90EF}"/>
                  </a:ext>
                </a:extLst>
              </p14:cNvPr>
              <p14:cNvContentPartPr/>
              <p14:nvPr/>
            </p14:nvContentPartPr>
            <p14:xfrm>
              <a:off x="3030000" y="6587787"/>
              <a:ext cx="10080" cy="121680"/>
            </p14:xfrm>
          </p:contentPart>
        </mc:Choice>
        <mc:Fallback xmlns="">
          <p:pic>
            <p:nvPicPr>
              <p:cNvPr id="23" name="Tinta 22">
                <a:extLst>
                  <a:ext uri="{FF2B5EF4-FFF2-40B4-BE49-F238E27FC236}">
                    <a16:creationId xmlns:a16="http://schemas.microsoft.com/office/drawing/2014/main" id="{4FECED5D-C599-4F58-A16B-5D0DB92A90EF}"/>
                  </a:ext>
                </a:extLst>
              </p:cNvPr>
              <p:cNvPicPr/>
              <p:nvPr/>
            </p:nvPicPr>
            <p:blipFill>
              <a:blip r:embed="rId40"/>
              <a:stretch>
                <a:fillRect/>
              </a:stretch>
            </p:blipFill>
            <p:spPr>
              <a:xfrm>
                <a:off x="3025680" y="6583467"/>
                <a:ext cx="18720" cy="130320"/>
              </a:xfrm>
              <a:prstGeom prst="rect">
                <a:avLst/>
              </a:prstGeom>
            </p:spPr>
          </p:pic>
        </mc:Fallback>
      </mc:AlternateContent>
      <p:grpSp>
        <p:nvGrpSpPr>
          <p:cNvPr id="32" name="Agrupar 31">
            <a:extLst>
              <a:ext uri="{FF2B5EF4-FFF2-40B4-BE49-F238E27FC236}">
                <a16:creationId xmlns:a16="http://schemas.microsoft.com/office/drawing/2014/main" id="{9AC43CE2-3402-41C2-8070-2F82182D3EBF}"/>
              </a:ext>
            </a:extLst>
          </p:cNvPr>
          <p:cNvGrpSpPr/>
          <p:nvPr/>
        </p:nvGrpSpPr>
        <p:grpSpPr>
          <a:xfrm>
            <a:off x="4073640" y="5328147"/>
            <a:ext cx="627840" cy="236160"/>
            <a:chOff x="4073640" y="5328147"/>
            <a:chExt cx="627840" cy="236160"/>
          </a:xfrm>
        </p:grpSpPr>
        <mc:AlternateContent xmlns:mc="http://schemas.openxmlformats.org/markup-compatibility/2006" xmlns:p14="http://schemas.microsoft.com/office/powerpoint/2010/main">
          <mc:Choice Requires="p14">
            <p:contentPart p14:bwMode="auto" r:id="rId41">
              <p14:nvContentPartPr>
                <p14:cNvPr id="27" name="Tinta 26">
                  <a:extLst>
                    <a:ext uri="{FF2B5EF4-FFF2-40B4-BE49-F238E27FC236}">
                      <a16:creationId xmlns:a16="http://schemas.microsoft.com/office/drawing/2014/main" id="{CC2F02F7-816C-4D3E-88C5-10A1700F6DCA}"/>
                    </a:ext>
                  </a:extLst>
                </p14:cNvPr>
                <p14:cNvContentPartPr/>
                <p14:nvPr/>
              </p14:nvContentPartPr>
              <p14:xfrm>
                <a:off x="4073640" y="5328147"/>
                <a:ext cx="158040" cy="192240"/>
              </p14:xfrm>
            </p:contentPart>
          </mc:Choice>
          <mc:Fallback xmlns="">
            <p:pic>
              <p:nvPicPr>
                <p:cNvPr id="27" name="Tinta 26">
                  <a:extLst>
                    <a:ext uri="{FF2B5EF4-FFF2-40B4-BE49-F238E27FC236}">
                      <a16:creationId xmlns:a16="http://schemas.microsoft.com/office/drawing/2014/main" id="{CC2F02F7-816C-4D3E-88C5-10A1700F6DCA}"/>
                    </a:ext>
                  </a:extLst>
                </p:cNvPr>
                <p:cNvPicPr/>
                <p:nvPr/>
              </p:nvPicPr>
              <p:blipFill>
                <a:blip r:embed="rId42"/>
                <a:stretch>
                  <a:fillRect/>
                </a:stretch>
              </p:blipFill>
              <p:spPr>
                <a:xfrm>
                  <a:off x="4069320" y="5323827"/>
                  <a:ext cx="16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Tinta 27">
                  <a:extLst>
                    <a:ext uri="{FF2B5EF4-FFF2-40B4-BE49-F238E27FC236}">
                      <a16:creationId xmlns:a16="http://schemas.microsoft.com/office/drawing/2014/main" id="{D949494B-D007-4A79-90BF-C3E13A4113AA}"/>
                    </a:ext>
                  </a:extLst>
                </p14:cNvPr>
                <p14:cNvContentPartPr/>
                <p14:nvPr/>
              </p14:nvContentPartPr>
              <p14:xfrm>
                <a:off x="4322040" y="5362347"/>
                <a:ext cx="100440" cy="173160"/>
              </p14:xfrm>
            </p:contentPart>
          </mc:Choice>
          <mc:Fallback xmlns="">
            <p:pic>
              <p:nvPicPr>
                <p:cNvPr id="28" name="Tinta 27">
                  <a:extLst>
                    <a:ext uri="{FF2B5EF4-FFF2-40B4-BE49-F238E27FC236}">
                      <a16:creationId xmlns:a16="http://schemas.microsoft.com/office/drawing/2014/main" id="{D949494B-D007-4A79-90BF-C3E13A4113AA}"/>
                    </a:ext>
                  </a:extLst>
                </p:cNvPr>
                <p:cNvPicPr/>
                <p:nvPr/>
              </p:nvPicPr>
              <p:blipFill>
                <a:blip r:embed="rId44"/>
                <a:stretch>
                  <a:fillRect/>
                </a:stretch>
              </p:blipFill>
              <p:spPr>
                <a:xfrm>
                  <a:off x="4317720" y="5358027"/>
                  <a:ext cx="109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Tinta 28">
                  <a:extLst>
                    <a:ext uri="{FF2B5EF4-FFF2-40B4-BE49-F238E27FC236}">
                      <a16:creationId xmlns:a16="http://schemas.microsoft.com/office/drawing/2014/main" id="{79E39572-8995-4EE4-9440-E30C01D91031}"/>
                    </a:ext>
                  </a:extLst>
                </p14:cNvPr>
                <p14:cNvContentPartPr/>
                <p14:nvPr/>
              </p14:nvContentPartPr>
              <p14:xfrm>
                <a:off x="4488720" y="5512107"/>
                <a:ext cx="10080" cy="3600"/>
              </p14:xfrm>
            </p:contentPart>
          </mc:Choice>
          <mc:Fallback xmlns="">
            <p:pic>
              <p:nvPicPr>
                <p:cNvPr id="29" name="Tinta 28">
                  <a:extLst>
                    <a:ext uri="{FF2B5EF4-FFF2-40B4-BE49-F238E27FC236}">
                      <a16:creationId xmlns:a16="http://schemas.microsoft.com/office/drawing/2014/main" id="{79E39572-8995-4EE4-9440-E30C01D91031}"/>
                    </a:ext>
                  </a:extLst>
                </p:cNvPr>
                <p:cNvPicPr/>
                <p:nvPr/>
              </p:nvPicPr>
              <p:blipFill>
                <a:blip r:embed="rId46"/>
                <a:stretch>
                  <a:fillRect/>
                </a:stretch>
              </p:blipFill>
              <p:spPr>
                <a:xfrm>
                  <a:off x="4484400" y="5507787"/>
                  <a:ext cx="1872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Tinta 29">
                  <a:extLst>
                    <a:ext uri="{FF2B5EF4-FFF2-40B4-BE49-F238E27FC236}">
                      <a16:creationId xmlns:a16="http://schemas.microsoft.com/office/drawing/2014/main" id="{197FEE46-77E8-4198-A55C-5F7F293F5146}"/>
                    </a:ext>
                  </a:extLst>
                </p14:cNvPr>
                <p14:cNvContentPartPr/>
                <p14:nvPr/>
              </p14:nvContentPartPr>
              <p14:xfrm>
                <a:off x="4520400" y="5376387"/>
                <a:ext cx="181080" cy="187920"/>
              </p14:xfrm>
            </p:contentPart>
          </mc:Choice>
          <mc:Fallback xmlns="">
            <p:pic>
              <p:nvPicPr>
                <p:cNvPr id="30" name="Tinta 29">
                  <a:extLst>
                    <a:ext uri="{FF2B5EF4-FFF2-40B4-BE49-F238E27FC236}">
                      <a16:creationId xmlns:a16="http://schemas.microsoft.com/office/drawing/2014/main" id="{197FEE46-77E8-4198-A55C-5F7F293F5146}"/>
                    </a:ext>
                  </a:extLst>
                </p:cNvPr>
                <p:cNvPicPr/>
                <p:nvPr/>
              </p:nvPicPr>
              <p:blipFill>
                <a:blip r:embed="rId48"/>
                <a:stretch>
                  <a:fillRect/>
                </a:stretch>
              </p:blipFill>
              <p:spPr>
                <a:xfrm>
                  <a:off x="4516080" y="5372067"/>
                  <a:ext cx="189720" cy="19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1" name="Tinta 30">
                <a:extLst>
                  <a:ext uri="{FF2B5EF4-FFF2-40B4-BE49-F238E27FC236}">
                    <a16:creationId xmlns:a16="http://schemas.microsoft.com/office/drawing/2014/main" id="{B0B1552B-88B3-4163-AC04-DD4F5CBC0EC9}"/>
                  </a:ext>
                </a:extLst>
              </p14:cNvPr>
              <p14:cNvContentPartPr/>
              <p14:nvPr/>
            </p14:nvContentPartPr>
            <p14:xfrm>
              <a:off x="2199480" y="5769507"/>
              <a:ext cx="360" cy="5040"/>
            </p14:xfrm>
          </p:contentPart>
        </mc:Choice>
        <mc:Fallback xmlns="">
          <p:pic>
            <p:nvPicPr>
              <p:cNvPr id="31" name="Tinta 30">
                <a:extLst>
                  <a:ext uri="{FF2B5EF4-FFF2-40B4-BE49-F238E27FC236}">
                    <a16:creationId xmlns:a16="http://schemas.microsoft.com/office/drawing/2014/main" id="{B0B1552B-88B3-4163-AC04-DD4F5CBC0EC9}"/>
                  </a:ext>
                </a:extLst>
              </p:cNvPr>
              <p:cNvPicPr/>
              <p:nvPr/>
            </p:nvPicPr>
            <p:blipFill>
              <a:blip r:embed="rId50"/>
              <a:stretch>
                <a:fillRect/>
              </a:stretch>
            </p:blipFill>
            <p:spPr>
              <a:xfrm>
                <a:off x="2195160" y="5765187"/>
                <a:ext cx="9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Tinta 32">
                <a:extLst>
                  <a:ext uri="{FF2B5EF4-FFF2-40B4-BE49-F238E27FC236}">
                    <a16:creationId xmlns:a16="http://schemas.microsoft.com/office/drawing/2014/main" id="{B9FE2FCD-99B9-400A-8B53-8BF6633750D3}"/>
                  </a:ext>
                </a:extLst>
              </p14:cNvPr>
              <p14:cNvContentPartPr/>
              <p14:nvPr/>
            </p14:nvContentPartPr>
            <p14:xfrm>
              <a:off x="4264440" y="5734587"/>
              <a:ext cx="174960" cy="154080"/>
            </p14:xfrm>
          </p:contentPart>
        </mc:Choice>
        <mc:Fallback xmlns="">
          <p:pic>
            <p:nvPicPr>
              <p:cNvPr id="33" name="Tinta 32">
                <a:extLst>
                  <a:ext uri="{FF2B5EF4-FFF2-40B4-BE49-F238E27FC236}">
                    <a16:creationId xmlns:a16="http://schemas.microsoft.com/office/drawing/2014/main" id="{B9FE2FCD-99B9-400A-8B53-8BF6633750D3}"/>
                  </a:ext>
                </a:extLst>
              </p:cNvPr>
              <p:cNvPicPr/>
              <p:nvPr/>
            </p:nvPicPr>
            <p:blipFill>
              <a:blip r:embed="rId52"/>
              <a:stretch>
                <a:fillRect/>
              </a:stretch>
            </p:blipFill>
            <p:spPr>
              <a:xfrm>
                <a:off x="4260120" y="5730267"/>
                <a:ext cx="183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Tinta 35">
                <a:extLst>
                  <a:ext uri="{FF2B5EF4-FFF2-40B4-BE49-F238E27FC236}">
                    <a16:creationId xmlns:a16="http://schemas.microsoft.com/office/drawing/2014/main" id="{10ACC5B6-CE53-45E6-9A31-5E06F28C5D5A}"/>
                  </a:ext>
                </a:extLst>
              </p14:cNvPr>
              <p14:cNvContentPartPr/>
              <p14:nvPr/>
            </p14:nvContentPartPr>
            <p14:xfrm>
              <a:off x="2006520" y="4158507"/>
              <a:ext cx="20520" cy="18360"/>
            </p14:xfrm>
          </p:contentPart>
        </mc:Choice>
        <mc:Fallback xmlns="">
          <p:pic>
            <p:nvPicPr>
              <p:cNvPr id="36" name="Tinta 35">
                <a:extLst>
                  <a:ext uri="{FF2B5EF4-FFF2-40B4-BE49-F238E27FC236}">
                    <a16:creationId xmlns:a16="http://schemas.microsoft.com/office/drawing/2014/main" id="{10ACC5B6-CE53-45E6-9A31-5E06F28C5D5A}"/>
                  </a:ext>
                </a:extLst>
              </p:cNvPr>
              <p:cNvPicPr/>
              <p:nvPr/>
            </p:nvPicPr>
            <p:blipFill>
              <a:blip r:embed="rId54"/>
              <a:stretch>
                <a:fillRect/>
              </a:stretch>
            </p:blipFill>
            <p:spPr>
              <a:xfrm>
                <a:off x="2002200" y="4154187"/>
                <a:ext cx="29160" cy="27000"/>
              </a:xfrm>
              <a:prstGeom prst="rect">
                <a:avLst/>
              </a:prstGeom>
            </p:spPr>
          </p:pic>
        </mc:Fallback>
      </mc:AlternateContent>
      <p:grpSp>
        <p:nvGrpSpPr>
          <p:cNvPr id="41" name="Agrupar 40">
            <a:extLst>
              <a:ext uri="{FF2B5EF4-FFF2-40B4-BE49-F238E27FC236}">
                <a16:creationId xmlns:a16="http://schemas.microsoft.com/office/drawing/2014/main" id="{F3B80817-E36C-4788-9E77-841A0F3F9D3A}"/>
              </a:ext>
            </a:extLst>
          </p:cNvPr>
          <p:cNvGrpSpPr/>
          <p:nvPr/>
        </p:nvGrpSpPr>
        <p:grpSpPr>
          <a:xfrm>
            <a:off x="2050080" y="5694627"/>
            <a:ext cx="163800" cy="399600"/>
            <a:chOff x="2050080" y="5694627"/>
            <a:chExt cx="163800" cy="399600"/>
          </a:xfrm>
        </p:grpSpPr>
        <mc:AlternateContent xmlns:mc="http://schemas.openxmlformats.org/markup-compatibility/2006" xmlns:p14="http://schemas.microsoft.com/office/powerpoint/2010/main">
          <mc:Choice Requires="p14">
            <p:contentPart p14:bwMode="auto" r:id="rId55">
              <p14:nvContentPartPr>
                <p14:cNvPr id="16" name="Tinta 15">
                  <a:extLst>
                    <a:ext uri="{FF2B5EF4-FFF2-40B4-BE49-F238E27FC236}">
                      <a16:creationId xmlns:a16="http://schemas.microsoft.com/office/drawing/2014/main" id="{6B2163DA-32EE-4E26-9773-75E723AD0CCC}"/>
                    </a:ext>
                  </a:extLst>
                </p14:cNvPr>
                <p14:cNvContentPartPr/>
                <p14:nvPr/>
              </p14:nvContentPartPr>
              <p14:xfrm>
                <a:off x="2050080" y="5694627"/>
                <a:ext cx="128880" cy="165240"/>
              </p14:xfrm>
            </p:contentPart>
          </mc:Choice>
          <mc:Fallback xmlns="">
            <p:pic>
              <p:nvPicPr>
                <p:cNvPr id="16" name="Tinta 15">
                  <a:extLst>
                    <a:ext uri="{FF2B5EF4-FFF2-40B4-BE49-F238E27FC236}">
                      <a16:creationId xmlns:a16="http://schemas.microsoft.com/office/drawing/2014/main" id="{6B2163DA-32EE-4E26-9773-75E723AD0CCC}"/>
                    </a:ext>
                  </a:extLst>
                </p:cNvPr>
                <p:cNvPicPr/>
                <p:nvPr/>
              </p:nvPicPr>
              <p:blipFill>
                <a:blip r:embed="rId56"/>
                <a:stretch>
                  <a:fillRect/>
                </a:stretch>
              </p:blipFill>
              <p:spPr>
                <a:xfrm>
                  <a:off x="2045760" y="5690307"/>
                  <a:ext cx="1375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 name="Tinta 17">
                  <a:extLst>
                    <a:ext uri="{FF2B5EF4-FFF2-40B4-BE49-F238E27FC236}">
                      <a16:creationId xmlns:a16="http://schemas.microsoft.com/office/drawing/2014/main" id="{9A3635CC-DC2F-4882-B851-7C4126291A8A}"/>
                    </a:ext>
                  </a:extLst>
                </p14:cNvPr>
                <p14:cNvContentPartPr/>
                <p14:nvPr/>
              </p14:nvContentPartPr>
              <p14:xfrm>
                <a:off x="2063400" y="5958867"/>
                <a:ext cx="150480" cy="135360"/>
              </p14:xfrm>
            </p:contentPart>
          </mc:Choice>
          <mc:Fallback xmlns="">
            <p:pic>
              <p:nvPicPr>
                <p:cNvPr id="18" name="Tinta 17">
                  <a:extLst>
                    <a:ext uri="{FF2B5EF4-FFF2-40B4-BE49-F238E27FC236}">
                      <a16:creationId xmlns:a16="http://schemas.microsoft.com/office/drawing/2014/main" id="{9A3635CC-DC2F-4882-B851-7C4126291A8A}"/>
                    </a:ext>
                  </a:extLst>
                </p:cNvPr>
                <p:cNvPicPr/>
                <p:nvPr/>
              </p:nvPicPr>
              <p:blipFill>
                <a:blip r:embed="rId58"/>
                <a:stretch>
                  <a:fillRect/>
                </a:stretch>
              </p:blipFill>
              <p:spPr>
                <a:xfrm>
                  <a:off x="2059080" y="5954547"/>
                  <a:ext cx="159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Tinta 37">
                  <a:extLst>
                    <a:ext uri="{FF2B5EF4-FFF2-40B4-BE49-F238E27FC236}">
                      <a16:creationId xmlns:a16="http://schemas.microsoft.com/office/drawing/2014/main" id="{69BE30F5-C37E-4224-B164-064BA7F55D2F}"/>
                    </a:ext>
                  </a:extLst>
                </p14:cNvPr>
                <p14:cNvContentPartPr/>
                <p14:nvPr/>
              </p14:nvContentPartPr>
              <p14:xfrm>
                <a:off x="2163480" y="5885067"/>
                <a:ext cx="10080" cy="360"/>
              </p14:xfrm>
            </p:contentPart>
          </mc:Choice>
          <mc:Fallback xmlns="">
            <p:pic>
              <p:nvPicPr>
                <p:cNvPr id="38" name="Tinta 37">
                  <a:extLst>
                    <a:ext uri="{FF2B5EF4-FFF2-40B4-BE49-F238E27FC236}">
                      <a16:creationId xmlns:a16="http://schemas.microsoft.com/office/drawing/2014/main" id="{69BE30F5-C37E-4224-B164-064BA7F55D2F}"/>
                    </a:ext>
                  </a:extLst>
                </p:cNvPr>
                <p:cNvPicPr/>
                <p:nvPr/>
              </p:nvPicPr>
              <p:blipFill>
                <a:blip r:embed="rId60"/>
                <a:stretch>
                  <a:fillRect/>
                </a:stretch>
              </p:blipFill>
              <p:spPr>
                <a:xfrm>
                  <a:off x="2159160" y="5880747"/>
                  <a:ext cx="18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Tinta 38">
                  <a:extLst>
                    <a:ext uri="{FF2B5EF4-FFF2-40B4-BE49-F238E27FC236}">
                      <a16:creationId xmlns:a16="http://schemas.microsoft.com/office/drawing/2014/main" id="{F82D1C96-3EEA-41C1-AD5F-FC2FF7688761}"/>
                    </a:ext>
                  </a:extLst>
                </p14:cNvPr>
                <p14:cNvContentPartPr/>
                <p14:nvPr/>
              </p14:nvContentPartPr>
              <p14:xfrm>
                <a:off x="2151960" y="5885067"/>
                <a:ext cx="21240" cy="18360"/>
              </p14:xfrm>
            </p:contentPart>
          </mc:Choice>
          <mc:Fallback xmlns="">
            <p:pic>
              <p:nvPicPr>
                <p:cNvPr id="39" name="Tinta 38">
                  <a:extLst>
                    <a:ext uri="{FF2B5EF4-FFF2-40B4-BE49-F238E27FC236}">
                      <a16:creationId xmlns:a16="http://schemas.microsoft.com/office/drawing/2014/main" id="{F82D1C96-3EEA-41C1-AD5F-FC2FF7688761}"/>
                    </a:ext>
                  </a:extLst>
                </p:cNvPr>
                <p:cNvPicPr/>
                <p:nvPr/>
              </p:nvPicPr>
              <p:blipFill>
                <a:blip r:embed="rId62"/>
                <a:stretch>
                  <a:fillRect/>
                </a:stretch>
              </p:blipFill>
              <p:spPr>
                <a:xfrm>
                  <a:off x="2147640" y="5880747"/>
                  <a:ext cx="298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Tinta 39">
                  <a:extLst>
                    <a:ext uri="{FF2B5EF4-FFF2-40B4-BE49-F238E27FC236}">
                      <a16:creationId xmlns:a16="http://schemas.microsoft.com/office/drawing/2014/main" id="{C82C4DF2-CB9F-4BBE-8E98-FBF56CAB8A2B}"/>
                    </a:ext>
                  </a:extLst>
                </p14:cNvPr>
                <p14:cNvContentPartPr/>
                <p14:nvPr/>
              </p14:nvContentPartPr>
              <p14:xfrm>
                <a:off x="2186520" y="5939787"/>
                <a:ext cx="360" cy="360"/>
              </p14:xfrm>
            </p:contentPart>
          </mc:Choice>
          <mc:Fallback xmlns="">
            <p:pic>
              <p:nvPicPr>
                <p:cNvPr id="40" name="Tinta 39">
                  <a:extLst>
                    <a:ext uri="{FF2B5EF4-FFF2-40B4-BE49-F238E27FC236}">
                      <a16:creationId xmlns:a16="http://schemas.microsoft.com/office/drawing/2014/main" id="{C82C4DF2-CB9F-4BBE-8E98-FBF56CAB8A2B}"/>
                    </a:ext>
                  </a:extLst>
                </p:cNvPr>
                <p:cNvPicPr/>
                <p:nvPr/>
              </p:nvPicPr>
              <p:blipFill>
                <a:blip r:embed="rId12"/>
                <a:stretch>
                  <a:fillRect/>
                </a:stretch>
              </p:blipFill>
              <p:spPr>
                <a:xfrm>
                  <a:off x="2182200" y="5935467"/>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2" name="Tinta 41">
                <a:extLst>
                  <a:ext uri="{FF2B5EF4-FFF2-40B4-BE49-F238E27FC236}">
                    <a16:creationId xmlns:a16="http://schemas.microsoft.com/office/drawing/2014/main" id="{57ACE4DA-80B5-4F17-AF97-15C40137A256}"/>
                  </a:ext>
                </a:extLst>
              </p14:cNvPr>
              <p14:cNvContentPartPr/>
              <p14:nvPr/>
            </p14:nvContentPartPr>
            <p14:xfrm>
              <a:off x="2047920" y="4243107"/>
              <a:ext cx="9360" cy="6480"/>
            </p14:xfrm>
          </p:contentPart>
        </mc:Choice>
        <mc:Fallback xmlns="">
          <p:pic>
            <p:nvPicPr>
              <p:cNvPr id="42" name="Tinta 41">
                <a:extLst>
                  <a:ext uri="{FF2B5EF4-FFF2-40B4-BE49-F238E27FC236}">
                    <a16:creationId xmlns:a16="http://schemas.microsoft.com/office/drawing/2014/main" id="{57ACE4DA-80B5-4F17-AF97-15C40137A256}"/>
                  </a:ext>
                </a:extLst>
              </p:cNvPr>
              <p:cNvPicPr/>
              <p:nvPr/>
            </p:nvPicPr>
            <p:blipFill>
              <a:blip r:embed="rId65"/>
              <a:stretch>
                <a:fillRect/>
              </a:stretch>
            </p:blipFill>
            <p:spPr>
              <a:xfrm>
                <a:off x="2043600" y="4238787"/>
                <a:ext cx="18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Tinta 42">
                <a:extLst>
                  <a:ext uri="{FF2B5EF4-FFF2-40B4-BE49-F238E27FC236}">
                    <a16:creationId xmlns:a16="http://schemas.microsoft.com/office/drawing/2014/main" id="{ABCC7EAB-2EF3-406A-AA84-722EB8F22314}"/>
                  </a:ext>
                </a:extLst>
              </p14:cNvPr>
              <p14:cNvContentPartPr/>
              <p14:nvPr/>
            </p14:nvContentPartPr>
            <p14:xfrm>
              <a:off x="4292880" y="5985867"/>
              <a:ext cx="131040" cy="182880"/>
            </p14:xfrm>
          </p:contentPart>
        </mc:Choice>
        <mc:Fallback xmlns="">
          <p:pic>
            <p:nvPicPr>
              <p:cNvPr id="43" name="Tinta 42">
                <a:extLst>
                  <a:ext uri="{FF2B5EF4-FFF2-40B4-BE49-F238E27FC236}">
                    <a16:creationId xmlns:a16="http://schemas.microsoft.com/office/drawing/2014/main" id="{ABCC7EAB-2EF3-406A-AA84-722EB8F22314}"/>
                  </a:ext>
                </a:extLst>
              </p:cNvPr>
              <p:cNvPicPr/>
              <p:nvPr/>
            </p:nvPicPr>
            <p:blipFill>
              <a:blip r:embed="rId67"/>
              <a:stretch>
                <a:fillRect/>
              </a:stretch>
            </p:blipFill>
            <p:spPr>
              <a:xfrm>
                <a:off x="4288560" y="5981547"/>
                <a:ext cx="13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Tinta 45">
                <a:extLst>
                  <a:ext uri="{FF2B5EF4-FFF2-40B4-BE49-F238E27FC236}">
                    <a16:creationId xmlns:a16="http://schemas.microsoft.com/office/drawing/2014/main" id="{313E1DD7-96C0-430A-965A-FEE329EC4830}"/>
                  </a:ext>
                </a:extLst>
              </p14:cNvPr>
              <p14:cNvContentPartPr/>
              <p14:nvPr/>
            </p14:nvContentPartPr>
            <p14:xfrm>
              <a:off x="4275600" y="6269547"/>
              <a:ext cx="140760" cy="178560"/>
            </p14:xfrm>
          </p:contentPart>
        </mc:Choice>
        <mc:Fallback xmlns="">
          <p:pic>
            <p:nvPicPr>
              <p:cNvPr id="46" name="Tinta 45">
                <a:extLst>
                  <a:ext uri="{FF2B5EF4-FFF2-40B4-BE49-F238E27FC236}">
                    <a16:creationId xmlns:a16="http://schemas.microsoft.com/office/drawing/2014/main" id="{313E1DD7-96C0-430A-965A-FEE329EC4830}"/>
                  </a:ext>
                </a:extLst>
              </p:cNvPr>
              <p:cNvPicPr/>
              <p:nvPr/>
            </p:nvPicPr>
            <p:blipFill>
              <a:blip r:embed="rId69"/>
              <a:stretch>
                <a:fillRect/>
              </a:stretch>
            </p:blipFill>
            <p:spPr>
              <a:xfrm>
                <a:off x="4271280" y="6265227"/>
                <a:ext cx="149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Tinta 46">
                <a:extLst>
                  <a:ext uri="{FF2B5EF4-FFF2-40B4-BE49-F238E27FC236}">
                    <a16:creationId xmlns:a16="http://schemas.microsoft.com/office/drawing/2014/main" id="{9F6CBDD8-46EF-41E3-92FE-8FDBEC54CC61}"/>
                  </a:ext>
                </a:extLst>
              </p14:cNvPr>
              <p14:cNvContentPartPr/>
              <p14:nvPr/>
            </p14:nvContentPartPr>
            <p14:xfrm>
              <a:off x="2023080" y="3054747"/>
              <a:ext cx="383760" cy="317880"/>
            </p14:xfrm>
          </p:contentPart>
        </mc:Choice>
        <mc:Fallback xmlns="">
          <p:pic>
            <p:nvPicPr>
              <p:cNvPr id="47" name="Tinta 46">
                <a:extLst>
                  <a:ext uri="{FF2B5EF4-FFF2-40B4-BE49-F238E27FC236}">
                    <a16:creationId xmlns:a16="http://schemas.microsoft.com/office/drawing/2014/main" id="{9F6CBDD8-46EF-41E3-92FE-8FDBEC54CC61}"/>
                  </a:ext>
                </a:extLst>
              </p:cNvPr>
              <p:cNvPicPr/>
              <p:nvPr/>
            </p:nvPicPr>
            <p:blipFill>
              <a:blip r:embed="rId71"/>
              <a:stretch>
                <a:fillRect/>
              </a:stretch>
            </p:blipFill>
            <p:spPr>
              <a:xfrm>
                <a:off x="2018760" y="3050427"/>
                <a:ext cx="3924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Tinta 47">
                <a:extLst>
                  <a:ext uri="{FF2B5EF4-FFF2-40B4-BE49-F238E27FC236}">
                    <a16:creationId xmlns:a16="http://schemas.microsoft.com/office/drawing/2014/main" id="{F9D2DD81-81E2-49AF-950F-05948B93C3BC}"/>
                  </a:ext>
                </a:extLst>
              </p14:cNvPr>
              <p14:cNvContentPartPr/>
              <p14:nvPr/>
            </p14:nvContentPartPr>
            <p14:xfrm>
              <a:off x="2117760" y="4097667"/>
              <a:ext cx="111960" cy="163440"/>
            </p14:xfrm>
          </p:contentPart>
        </mc:Choice>
        <mc:Fallback xmlns="">
          <p:pic>
            <p:nvPicPr>
              <p:cNvPr id="48" name="Tinta 47">
                <a:extLst>
                  <a:ext uri="{FF2B5EF4-FFF2-40B4-BE49-F238E27FC236}">
                    <a16:creationId xmlns:a16="http://schemas.microsoft.com/office/drawing/2014/main" id="{F9D2DD81-81E2-49AF-950F-05948B93C3BC}"/>
                  </a:ext>
                </a:extLst>
              </p:cNvPr>
              <p:cNvPicPr/>
              <p:nvPr/>
            </p:nvPicPr>
            <p:blipFill>
              <a:blip r:embed="rId73"/>
              <a:stretch>
                <a:fillRect/>
              </a:stretch>
            </p:blipFill>
            <p:spPr>
              <a:xfrm>
                <a:off x="2113440" y="4093347"/>
                <a:ext cx="120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Tinta 48">
                <a:extLst>
                  <a:ext uri="{FF2B5EF4-FFF2-40B4-BE49-F238E27FC236}">
                    <a16:creationId xmlns:a16="http://schemas.microsoft.com/office/drawing/2014/main" id="{D47A8645-2ABD-4231-842D-7395D838F66B}"/>
                  </a:ext>
                </a:extLst>
              </p14:cNvPr>
              <p14:cNvContentPartPr/>
              <p14:nvPr/>
            </p14:nvContentPartPr>
            <p14:xfrm>
              <a:off x="2922360" y="3982467"/>
              <a:ext cx="278280" cy="392760"/>
            </p14:xfrm>
          </p:contentPart>
        </mc:Choice>
        <mc:Fallback xmlns="">
          <p:pic>
            <p:nvPicPr>
              <p:cNvPr id="49" name="Tinta 48">
                <a:extLst>
                  <a:ext uri="{FF2B5EF4-FFF2-40B4-BE49-F238E27FC236}">
                    <a16:creationId xmlns:a16="http://schemas.microsoft.com/office/drawing/2014/main" id="{D47A8645-2ABD-4231-842D-7395D838F66B}"/>
                  </a:ext>
                </a:extLst>
              </p:cNvPr>
              <p:cNvPicPr/>
              <p:nvPr/>
            </p:nvPicPr>
            <p:blipFill>
              <a:blip r:embed="rId75"/>
              <a:stretch>
                <a:fillRect/>
              </a:stretch>
            </p:blipFill>
            <p:spPr>
              <a:xfrm>
                <a:off x="2918040" y="3978147"/>
                <a:ext cx="2869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Tinta 49">
                <a:extLst>
                  <a:ext uri="{FF2B5EF4-FFF2-40B4-BE49-F238E27FC236}">
                    <a16:creationId xmlns:a16="http://schemas.microsoft.com/office/drawing/2014/main" id="{1AE32AF1-09CC-4F4A-B93C-D5F30CC056C1}"/>
                  </a:ext>
                </a:extLst>
              </p14:cNvPr>
              <p14:cNvContentPartPr/>
              <p14:nvPr/>
            </p14:nvContentPartPr>
            <p14:xfrm>
              <a:off x="3024240" y="3126027"/>
              <a:ext cx="76680" cy="156240"/>
            </p14:xfrm>
          </p:contentPart>
        </mc:Choice>
        <mc:Fallback xmlns="">
          <p:pic>
            <p:nvPicPr>
              <p:cNvPr id="50" name="Tinta 49">
                <a:extLst>
                  <a:ext uri="{FF2B5EF4-FFF2-40B4-BE49-F238E27FC236}">
                    <a16:creationId xmlns:a16="http://schemas.microsoft.com/office/drawing/2014/main" id="{1AE32AF1-09CC-4F4A-B93C-D5F30CC056C1}"/>
                  </a:ext>
                </a:extLst>
              </p:cNvPr>
              <p:cNvPicPr/>
              <p:nvPr/>
            </p:nvPicPr>
            <p:blipFill>
              <a:blip r:embed="rId77"/>
              <a:stretch>
                <a:fillRect/>
              </a:stretch>
            </p:blipFill>
            <p:spPr>
              <a:xfrm>
                <a:off x="3019920" y="3121707"/>
                <a:ext cx="85320" cy="164880"/>
              </a:xfrm>
              <a:prstGeom prst="rect">
                <a:avLst/>
              </a:prstGeom>
            </p:spPr>
          </p:pic>
        </mc:Fallback>
      </mc:AlternateContent>
      <p:grpSp>
        <p:nvGrpSpPr>
          <p:cNvPr id="53" name="Agrupar 52">
            <a:extLst>
              <a:ext uri="{FF2B5EF4-FFF2-40B4-BE49-F238E27FC236}">
                <a16:creationId xmlns:a16="http://schemas.microsoft.com/office/drawing/2014/main" id="{B2272062-5E04-4551-A9E7-AB19B68A3BF5}"/>
              </a:ext>
            </a:extLst>
          </p:cNvPr>
          <p:cNvGrpSpPr/>
          <p:nvPr/>
        </p:nvGrpSpPr>
        <p:grpSpPr>
          <a:xfrm>
            <a:off x="4266240" y="6369627"/>
            <a:ext cx="181800" cy="374040"/>
            <a:chOff x="4266240" y="6369627"/>
            <a:chExt cx="181800" cy="374040"/>
          </a:xfrm>
        </p:grpSpPr>
        <mc:AlternateContent xmlns:mc="http://schemas.openxmlformats.org/markup-compatibility/2006" xmlns:p14="http://schemas.microsoft.com/office/powerpoint/2010/main">
          <mc:Choice Requires="p14">
            <p:contentPart p14:bwMode="auto" r:id="rId78">
              <p14:nvContentPartPr>
                <p14:cNvPr id="51" name="Tinta 50">
                  <a:extLst>
                    <a:ext uri="{FF2B5EF4-FFF2-40B4-BE49-F238E27FC236}">
                      <a16:creationId xmlns:a16="http://schemas.microsoft.com/office/drawing/2014/main" id="{9B0EC63F-FD04-4729-9AA3-7D81516E7FD4}"/>
                    </a:ext>
                  </a:extLst>
                </p14:cNvPr>
                <p14:cNvContentPartPr/>
                <p14:nvPr/>
              </p14:nvContentPartPr>
              <p14:xfrm>
                <a:off x="4376400" y="6369627"/>
                <a:ext cx="24480" cy="276120"/>
              </p14:xfrm>
            </p:contentPart>
          </mc:Choice>
          <mc:Fallback xmlns="">
            <p:pic>
              <p:nvPicPr>
                <p:cNvPr id="51" name="Tinta 50">
                  <a:extLst>
                    <a:ext uri="{FF2B5EF4-FFF2-40B4-BE49-F238E27FC236}">
                      <a16:creationId xmlns:a16="http://schemas.microsoft.com/office/drawing/2014/main" id="{9B0EC63F-FD04-4729-9AA3-7D81516E7FD4}"/>
                    </a:ext>
                  </a:extLst>
                </p:cNvPr>
                <p:cNvPicPr/>
                <p:nvPr/>
              </p:nvPicPr>
              <p:blipFill>
                <a:blip r:embed="rId79"/>
                <a:stretch>
                  <a:fillRect/>
                </a:stretch>
              </p:blipFill>
              <p:spPr>
                <a:xfrm>
                  <a:off x="4372080" y="6365307"/>
                  <a:ext cx="33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Tinta 51">
                  <a:extLst>
                    <a:ext uri="{FF2B5EF4-FFF2-40B4-BE49-F238E27FC236}">
                      <a16:creationId xmlns:a16="http://schemas.microsoft.com/office/drawing/2014/main" id="{EEFF2572-3DF7-46B7-B102-D367A9CCB277}"/>
                    </a:ext>
                  </a:extLst>
                </p14:cNvPr>
                <p14:cNvContentPartPr/>
                <p14:nvPr/>
              </p14:nvContentPartPr>
              <p14:xfrm>
                <a:off x="4266240" y="6587067"/>
                <a:ext cx="181800" cy="156600"/>
              </p14:xfrm>
            </p:contentPart>
          </mc:Choice>
          <mc:Fallback xmlns="">
            <p:pic>
              <p:nvPicPr>
                <p:cNvPr id="52" name="Tinta 51">
                  <a:extLst>
                    <a:ext uri="{FF2B5EF4-FFF2-40B4-BE49-F238E27FC236}">
                      <a16:creationId xmlns:a16="http://schemas.microsoft.com/office/drawing/2014/main" id="{EEFF2572-3DF7-46B7-B102-D367A9CCB277}"/>
                    </a:ext>
                  </a:extLst>
                </p:cNvPr>
                <p:cNvPicPr/>
                <p:nvPr/>
              </p:nvPicPr>
              <p:blipFill>
                <a:blip r:embed="rId81"/>
                <a:stretch>
                  <a:fillRect/>
                </a:stretch>
              </p:blipFill>
              <p:spPr>
                <a:xfrm>
                  <a:off x="4261920" y="6582747"/>
                  <a:ext cx="190440" cy="165240"/>
                </a:xfrm>
                <a:prstGeom prst="rect">
                  <a:avLst/>
                </a:prstGeom>
              </p:spPr>
            </p:pic>
          </mc:Fallback>
        </mc:AlternateContent>
      </p:grpSp>
      <p:grpSp>
        <p:nvGrpSpPr>
          <p:cNvPr id="69" name="Agrupar 68">
            <a:extLst>
              <a:ext uri="{FF2B5EF4-FFF2-40B4-BE49-F238E27FC236}">
                <a16:creationId xmlns:a16="http://schemas.microsoft.com/office/drawing/2014/main" id="{502E6193-E7B2-4E4A-AD0E-7721F10F3AC0}"/>
              </a:ext>
            </a:extLst>
          </p:cNvPr>
          <p:cNvGrpSpPr/>
          <p:nvPr/>
        </p:nvGrpSpPr>
        <p:grpSpPr>
          <a:xfrm>
            <a:off x="2283720" y="4972827"/>
            <a:ext cx="1975680" cy="273960"/>
            <a:chOff x="2283720" y="4972827"/>
            <a:chExt cx="1975680" cy="273960"/>
          </a:xfrm>
        </p:grpSpPr>
        <mc:AlternateContent xmlns:mc="http://schemas.openxmlformats.org/markup-compatibility/2006" xmlns:p14="http://schemas.microsoft.com/office/powerpoint/2010/main">
          <mc:Choice Requires="p14">
            <p:contentPart p14:bwMode="auto" r:id="rId82">
              <p14:nvContentPartPr>
                <p14:cNvPr id="54" name="Tinta 53">
                  <a:extLst>
                    <a:ext uri="{FF2B5EF4-FFF2-40B4-BE49-F238E27FC236}">
                      <a16:creationId xmlns:a16="http://schemas.microsoft.com/office/drawing/2014/main" id="{9BF6A215-1131-4DBC-8CCD-ED861BB1BE6E}"/>
                    </a:ext>
                  </a:extLst>
                </p14:cNvPr>
                <p14:cNvContentPartPr/>
                <p14:nvPr/>
              </p14:nvContentPartPr>
              <p14:xfrm>
                <a:off x="2283720" y="4985427"/>
                <a:ext cx="136800" cy="170640"/>
              </p14:xfrm>
            </p:contentPart>
          </mc:Choice>
          <mc:Fallback xmlns="">
            <p:pic>
              <p:nvPicPr>
                <p:cNvPr id="54" name="Tinta 53">
                  <a:extLst>
                    <a:ext uri="{FF2B5EF4-FFF2-40B4-BE49-F238E27FC236}">
                      <a16:creationId xmlns:a16="http://schemas.microsoft.com/office/drawing/2014/main" id="{9BF6A215-1131-4DBC-8CCD-ED861BB1BE6E}"/>
                    </a:ext>
                  </a:extLst>
                </p:cNvPr>
                <p:cNvPicPr/>
                <p:nvPr/>
              </p:nvPicPr>
              <p:blipFill>
                <a:blip r:embed="rId83"/>
                <a:stretch>
                  <a:fillRect/>
                </a:stretch>
              </p:blipFill>
              <p:spPr>
                <a:xfrm>
                  <a:off x="2279400" y="4981107"/>
                  <a:ext cx="145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Tinta 54">
                  <a:extLst>
                    <a:ext uri="{FF2B5EF4-FFF2-40B4-BE49-F238E27FC236}">
                      <a16:creationId xmlns:a16="http://schemas.microsoft.com/office/drawing/2014/main" id="{5195D6EB-09F7-4D30-884A-B7BA90ABA09D}"/>
                    </a:ext>
                  </a:extLst>
                </p14:cNvPr>
                <p14:cNvContentPartPr/>
                <p14:nvPr/>
              </p14:nvContentPartPr>
              <p14:xfrm>
                <a:off x="2494680" y="4972827"/>
                <a:ext cx="113040" cy="198000"/>
              </p14:xfrm>
            </p:contentPart>
          </mc:Choice>
          <mc:Fallback xmlns="">
            <p:pic>
              <p:nvPicPr>
                <p:cNvPr id="55" name="Tinta 54">
                  <a:extLst>
                    <a:ext uri="{FF2B5EF4-FFF2-40B4-BE49-F238E27FC236}">
                      <a16:creationId xmlns:a16="http://schemas.microsoft.com/office/drawing/2014/main" id="{5195D6EB-09F7-4D30-884A-B7BA90ABA09D}"/>
                    </a:ext>
                  </a:extLst>
                </p:cNvPr>
                <p:cNvPicPr/>
                <p:nvPr/>
              </p:nvPicPr>
              <p:blipFill>
                <a:blip r:embed="rId85"/>
                <a:stretch>
                  <a:fillRect/>
                </a:stretch>
              </p:blipFill>
              <p:spPr>
                <a:xfrm>
                  <a:off x="2490360" y="4968507"/>
                  <a:ext cx="121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Tinta 55">
                  <a:extLst>
                    <a:ext uri="{FF2B5EF4-FFF2-40B4-BE49-F238E27FC236}">
                      <a16:creationId xmlns:a16="http://schemas.microsoft.com/office/drawing/2014/main" id="{EE4FF43A-85B0-4223-96BB-E867637440F6}"/>
                    </a:ext>
                  </a:extLst>
                </p14:cNvPr>
                <p14:cNvContentPartPr/>
                <p14:nvPr/>
              </p14:nvContentPartPr>
              <p14:xfrm>
                <a:off x="2664240" y="5088387"/>
                <a:ext cx="113040" cy="13680"/>
              </p14:xfrm>
            </p:contentPart>
          </mc:Choice>
          <mc:Fallback xmlns="">
            <p:pic>
              <p:nvPicPr>
                <p:cNvPr id="56" name="Tinta 55">
                  <a:extLst>
                    <a:ext uri="{FF2B5EF4-FFF2-40B4-BE49-F238E27FC236}">
                      <a16:creationId xmlns:a16="http://schemas.microsoft.com/office/drawing/2014/main" id="{EE4FF43A-85B0-4223-96BB-E867637440F6}"/>
                    </a:ext>
                  </a:extLst>
                </p:cNvPr>
                <p:cNvPicPr/>
                <p:nvPr/>
              </p:nvPicPr>
              <p:blipFill>
                <a:blip r:embed="rId87"/>
                <a:stretch>
                  <a:fillRect/>
                </a:stretch>
              </p:blipFill>
              <p:spPr>
                <a:xfrm>
                  <a:off x="2659920" y="5084067"/>
                  <a:ext cx="121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Tinta 56">
                  <a:extLst>
                    <a:ext uri="{FF2B5EF4-FFF2-40B4-BE49-F238E27FC236}">
                      <a16:creationId xmlns:a16="http://schemas.microsoft.com/office/drawing/2014/main" id="{350D7766-1D2C-4325-9342-D23D65091A9C}"/>
                    </a:ext>
                  </a:extLst>
                </p14:cNvPr>
                <p14:cNvContentPartPr/>
                <p14:nvPr/>
              </p14:nvContentPartPr>
              <p14:xfrm>
                <a:off x="2886360" y="5035467"/>
                <a:ext cx="23760" cy="176040"/>
              </p14:xfrm>
            </p:contentPart>
          </mc:Choice>
          <mc:Fallback xmlns="">
            <p:pic>
              <p:nvPicPr>
                <p:cNvPr id="57" name="Tinta 56">
                  <a:extLst>
                    <a:ext uri="{FF2B5EF4-FFF2-40B4-BE49-F238E27FC236}">
                      <a16:creationId xmlns:a16="http://schemas.microsoft.com/office/drawing/2014/main" id="{350D7766-1D2C-4325-9342-D23D65091A9C}"/>
                    </a:ext>
                  </a:extLst>
                </p:cNvPr>
                <p:cNvPicPr/>
                <p:nvPr/>
              </p:nvPicPr>
              <p:blipFill>
                <a:blip r:embed="rId89"/>
                <a:stretch>
                  <a:fillRect/>
                </a:stretch>
              </p:blipFill>
              <p:spPr>
                <a:xfrm>
                  <a:off x="2882040" y="5031147"/>
                  <a:ext cx="32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Tinta 57">
                  <a:extLst>
                    <a:ext uri="{FF2B5EF4-FFF2-40B4-BE49-F238E27FC236}">
                      <a16:creationId xmlns:a16="http://schemas.microsoft.com/office/drawing/2014/main" id="{4752DBBE-7530-4D3A-9A8F-DD0E8A0D0E09}"/>
                    </a:ext>
                  </a:extLst>
                </p14:cNvPr>
                <p14:cNvContentPartPr/>
                <p14:nvPr/>
              </p14:nvContentPartPr>
              <p14:xfrm>
                <a:off x="2901480" y="5015307"/>
                <a:ext cx="94680" cy="23040"/>
              </p14:xfrm>
            </p:contentPart>
          </mc:Choice>
          <mc:Fallback xmlns="">
            <p:pic>
              <p:nvPicPr>
                <p:cNvPr id="58" name="Tinta 57">
                  <a:extLst>
                    <a:ext uri="{FF2B5EF4-FFF2-40B4-BE49-F238E27FC236}">
                      <a16:creationId xmlns:a16="http://schemas.microsoft.com/office/drawing/2014/main" id="{4752DBBE-7530-4D3A-9A8F-DD0E8A0D0E09}"/>
                    </a:ext>
                  </a:extLst>
                </p:cNvPr>
                <p:cNvPicPr/>
                <p:nvPr/>
              </p:nvPicPr>
              <p:blipFill>
                <a:blip r:embed="rId91"/>
                <a:stretch>
                  <a:fillRect/>
                </a:stretch>
              </p:blipFill>
              <p:spPr>
                <a:xfrm>
                  <a:off x="2897160" y="5010987"/>
                  <a:ext cx="103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Tinta 58">
                  <a:extLst>
                    <a:ext uri="{FF2B5EF4-FFF2-40B4-BE49-F238E27FC236}">
                      <a16:creationId xmlns:a16="http://schemas.microsoft.com/office/drawing/2014/main" id="{031FD6C4-51D5-454C-9783-F1950D9181C5}"/>
                    </a:ext>
                  </a:extLst>
                </p14:cNvPr>
                <p14:cNvContentPartPr/>
                <p14:nvPr/>
              </p14:nvContentPartPr>
              <p14:xfrm>
                <a:off x="2886360" y="5100267"/>
                <a:ext cx="133200" cy="79920"/>
              </p14:xfrm>
            </p:contentPart>
          </mc:Choice>
          <mc:Fallback xmlns="">
            <p:pic>
              <p:nvPicPr>
                <p:cNvPr id="59" name="Tinta 58">
                  <a:extLst>
                    <a:ext uri="{FF2B5EF4-FFF2-40B4-BE49-F238E27FC236}">
                      <a16:creationId xmlns:a16="http://schemas.microsoft.com/office/drawing/2014/main" id="{031FD6C4-51D5-454C-9783-F1950D9181C5}"/>
                    </a:ext>
                  </a:extLst>
                </p:cNvPr>
                <p:cNvPicPr/>
                <p:nvPr/>
              </p:nvPicPr>
              <p:blipFill>
                <a:blip r:embed="rId93"/>
                <a:stretch>
                  <a:fillRect/>
                </a:stretch>
              </p:blipFill>
              <p:spPr>
                <a:xfrm>
                  <a:off x="2882040" y="5095947"/>
                  <a:ext cx="141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Tinta 59">
                  <a:extLst>
                    <a:ext uri="{FF2B5EF4-FFF2-40B4-BE49-F238E27FC236}">
                      <a16:creationId xmlns:a16="http://schemas.microsoft.com/office/drawing/2014/main" id="{EBC8C158-1043-4A57-9113-80B9FBDC365D}"/>
                    </a:ext>
                  </a:extLst>
                </p14:cNvPr>
                <p14:cNvContentPartPr/>
                <p14:nvPr/>
              </p14:nvContentPartPr>
              <p14:xfrm>
                <a:off x="3039000" y="5063187"/>
                <a:ext cx="115200" cy="122760"/>
              </p14:xfrm>
            </p:contentPart>
          </mc:Choice>
          <mc:Fallback xmlns="">
            <p:pic>
              <p:nvPicPr>
                <p:cNvPr id="60" name="Tinta 59">
                  <a:extLst>
                    <a:ext uri="{FF2B5EF4-FFF2-40B4-BE49-F238E27FC236}">
                      <a16:creationId xmlns:a16="http://schemas.microsoft.com/office/drawing/2014/main" id="{EBC8C158-1043-4A57-9113-80B9FBDC365D}"/>
                    </a:ext>
                  </a:extLst>
                </p:cNvPr>
                <p:cNvPicPr/>
                <p:nvPr/>
              </p:nvPicPr>
              <p:blipFill>
                <a:blip r:embed="rId95"/>
                <a:stretch>
                  <a:fillRect/>
                </a:stretch>
              </p:blipFill>
              <p:spPr>
                <a:xfrm>
                  <a:off x="3034680" y="5058867"/>
                  <a:ext cx="123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Tinta 60">
                  <a:extLst>
                    <a:ext uri="{FF2B5EF4-FFF2-40B4-BE49-F238E27FC236}">
                      <a16:creationId xmlns:a16="http://schemas.microsoft.com/office/drawing/2014/main" id="{38BCB25D-95DE-4A96-BC77-1668D3E663A6}"/>
                    </a:ext>
                  </a:extLst>
                </p14:cNvPr>
                <p14:cNvContentPartPr/>
                <p14:nvPr/>
              </p14:nvContentPartPr>
              <p14:xfrm>
                <a:off x="3045480" y="5054907"/>
                <a:ext cx="104760" cy="152640"/>
              </p14:xfrm>
            </p:contentPart>
          </mc:Choice>
          <mc:Fallback xmlns="">
            <p:pic>
              <p:nvPicPr>
                <p:cNvPr id="61" name="Tinta 60">
                  <a:extLst>
                    <a:ext uri="{FF2B5EF4-FFF2-40B4-BE49-F238E27FC236}">
                      <a16:creationId xmlns:a16="http://schemas.microsoft.com/office/drawing/2014/main" id="{38BCB25D-95DE-4A96-BC77-1668D3E663A6}"/>
                    </a:ext>
                  </a:extLst>
                </p:cNvPr>
                <p:cNvPicPr/>
                <p:nvPr/>
              </p:nvPicPr>
              <p:blipFill>
                <a:blip r:embed="rId97"/>
                <a:stretch>
                  <a:fillRect/>
                </a:stretch>
              </p:blipFill>
              <p:spPr>
                <a:xfrm>
                  <a:off x="3041160" y="5050587"/>
                  <a:ext cx="113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Tinta 61">
                  <a:extLst>
                    <a:ext uri="{FF2B5EF4-FFF2-40B4-BE49-F238E27FC236}">
                      <a16:creationId xmlns:a16="http://schemas.microsoft.com/office/drawing/2014/main" id="{AC3314E7-D721-451A-A1FE-EB5E66BB300A}"/>
                    </a:ext>
                  </a:extLst>
                </p14:cNvPr>
                <p14:cNvContentPartPr/>
                <p14:nvPr/>
              </p14:nvContentPartPr>
              <p14:xfrm>
                <a:off x="3233400" y="5049867"/>
                <a:ext cx="110520" cy="196920"/>
              </p14:xfrm>
            </p:contentPart>
          </mc:Choice>
          <mc:Fallback xmlns="">
            <p:pic>
              <p:nvPicPr>
                <p:cNvPr id="62" name="Tinta 61">
                  <a:extLst>
                    <a:ext uri="{FF2B5EF4-FFF2-40B4-BE49-F238E27FC236}">
                      <a16:creationId xmlns:a16="http://schemas.microsoft.com/office/drawing/2014/main" id="{AC3314E7-D721-451A-A1FE-EB5E66BB300A}"/>
                    </a:ext>
                  </a:extLst>
                </p:cNvPr>
                <p:cNvPicPr/>
                <p:nvPr/>
              </p:nvPicPr>
              <p:blipFill>
                <a:blip r:embed="rId99"/>
                <a:stretch>
                  <a:fillRect/>
                </a:stretch>
              </p:blipFill>
              <p:spPr>
                <a:xfrm>
                  <a:off x="3229080" y="5045547"/>
                  <a:ext cx="119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Tinta 62">
                  <a:extLst>
                    <a:ext uri="{FF2B5EF4-FFF2-40B4-BE49-F238E27FC236}">
                      <a16:creationId xmlns:a16="http://schemas.microsoft.com/office/drawing/2014/main" id="{2066BC30-3E86-4815-ADB5-15A1F39D141B}"/>
                    </a:ext>
                  </a:extLst>
                </p14:cNvPr>
                <p14:cNvContentPartPr/>
                <p14:nvPr/>
              </p14:nvContentPartPr>
              <p14:xfrm>
                <a:off x="3384240" y="5084787"/>
                <a:ext cx="82800" cy="140040"/>
              </p14:xfrm>
            </p:contentPart>
          </mc:Choice>
          <mc:Fallback xmlns="">
            <p:pic>
              <p:nvPicPr>
                <p:cNvPr id="63" name="Tinta 62">
                  <a:extLst>
                    <a:ext uri="{FF2B5EF4-FFF2-40B4-BE49-F238E27FC236}">
                      <a16:creationId xmlns:a16="http://schemas.microsoft.com/office/drawing/2014/main" id="{2066BC30-3E86-4815-ADB5-15A1F39D141B}"/>
                    </a:ext>
                  </a:extLst>
                </p:cNvPr>
                <p:cNvPicPr/>
                <p:nvPr/>
              </p:nvPicPr>
              <p:blipFill>
                <a:blip r:embed="rId101"/>
                <a:stretch>
                  <a:fillRect/>
                </a:stretch>
              </p:blipFill>
              <p:spPr>
                <a:xfrm>
                  <a:off x="3379920" y="5080467"/>
                  <a:ext cx="91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Tinta 63">
                  <a:extLst>
                    <a:ext uri="{FF2B5EF4-FFF2-40B4-BE49-F238E27FC236}">
                      <a16:creationId xmlns:a16="http://schemas.microsoft.com/office/drawing/2014/main" id="{3E0B16D1-3744-4087-83B4-E1FC5A74986A}"/>
                    </a:ext>
                  </a:extLst>
                </p14:cNvPr>
                <p14:cNvContentPartPr/>
                <p14:nvPr/>
              </p14:nvContentPartPr>
              <p14:xfrm>
                <a:off x="3494040" y="5061387"/>
                <a:ext cx="90360" cy="155520"/>
              </p14:xfrm>
            </p:contentPart>
          </mc:Choice>
          <mc:Fallback xmlns="">
            <p:pic>
              <p:nvPicPr>
                <p:cNvPr id="64" name="Tinta 63">
                  <a:extLst>
                    <a:ext uri="{FF2B5EF4-FFF2-40B4-BE49-F238E27FC236}">
                      <a16:creationId xmlns:a16="http://schemas.microsoft.com/office/drawing/2014/main" id="{3E0B16D1-3744-4087-83B4-E1FC5A74986A}"/>
                    </a:ext>
                  </a:extLst>
                </p:cNvPr>
                <p:cNvPicPr/>
                <p:nvPr/>
              </p:nvPicPr>
              <p:blipFill>
                <a:blip r:embed="rId103"/>
                <a:stretch>
                  <a:fillRect/>
                </a:stretch>
              </p:blipFill>
              <p:spPr>
                <a:xfrm>
                  <a:off x="3489720" y="5057067"/>
                  <a:ext cx="9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Tinta 64">
                  <a:extLst>
                    <a:ext uri="{FF2B5EF4-FFF2-40B4-BE49-F238E27FC236}">
                      <a16:creationId xmlns:a16="http://schemas.microsoft.com/office/drawing/2014/main" id="{74B0190A-9317-4DF5-A3AC-2EEA951741C6}"/>
                    </a:ext>
                  </a:extLst>
                </p14:cNvPr>
                <p14:cNvContentPartPr/>
                <p14:nvPr/>
              </p14:nvContentPartPr>
              <p14:xfrm>
                <a:off x="3625440" y="5057427"/>
                <a:ext cx="81360" cy="164880"/>
              </p14:xfrm>
            </p:contentPart>
          </mc:Choice>
          <mc:Fallback xmlns="">
            <p:pic>
              <p:nvPicPr>
                <p:cNvPr id="65" name="Tinta 64">
                  <a:extLst>
                    <a:ext uri="{FF2B5EF4-FFF2-40B4-BE49-F238E27FC236}">
                      <a16:creationId xmlns:a16="http://schemas.microsoft.com/office/drawing/2014/main" id="{74B0190A-9317-4DF5-A3AC-2EEA951741C6}"/>
                    </a:ext>
                  </a:extLst>
                </p:cNvPr>
                <p:cNvPicPr/>
                <p:nvPr/>
              </p:nvPicPr>
              <p:blipFill>
                <a:blip r:embed="rId105"/>
                <a:stretch>
                  <a:fillRect/>
                </a:stretch>
              </p:blipFill>
              <p:spPr>
                <a:xfrm>
                  <a:off x="3621120" y="5053107"/>
                  <a:ext cx="90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Tinta 65">
                  <a:extLst>
                    <a:ext uri="{FF2B5EF4-FFF2-40B4-BE49-F238E27FC236}">
                      <a16:creationId xmlns:a16="http://schemas.microsoft.com/office/drawing/2014/main" id="{88D34C40-7A8F-4E13-9BCF-3E47748514A1}"/>
                    </a:ext>
                  </a:extLst>
                </p14:cNvPr>
                <p14:cNvContentPartPr/>
                <p14:nvPr/>
              </p14:nvContentPartPr>
              <p14:xfrm>
                <a:off x="3808680" y="5052027"/>
                <a:ext cx="3240" cy="181800"/>
              </p14:xfrm>
            </p:contentPart>
          </mc:Choice>
          <mc:Fallback xmlns="">
            <p:pic>
              <p:nvPicPr>
                <p:cNvPr id="66" name="Tinta 65">
                  <a:extLst>
                    <a:ext uri="{FF2B5EF4-FFF2-40B4-BE49-F238E27FC236}">
                      <a16:creationId xmlns:a16="http://schemas.microsoft.com/office/drawing/2014/main" id="{88D34C40-7A8F-4E13-9BCF-3E47748514A1}"/>
                    </a:ext>
                  </a:extLst>
                </p:cNvPr>
                <p:cNvPicPr/>
                <p:nvPr/>
              </p:nvPicPr>
              <p:blipFill>
                <a:blip r:embed="rId107"/>
                <a:stretch>
                  <a:fillRect/>
                </a:stretch>
              </p:blipFill>
              <p:spPr>
                <a:xfrm>
                  <a:off x="3804360" y="5047707"/>
                  <a:ext cx="11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Tinta 66">
                  <a:extLst>
                    <a:ext uri="{FF2B5EF4-FFF2-40B4-BE49-F238E27FC236}">
                      <a16:creationId xmlns:a16="http://schemas.microsoft.com/office/drawing/2014/main" id="{6C4809E8-AB16-4357-A53F-32E4C084BC88}"/>
                    </a:ext>
                  </a:extLst>
                </p14:cNvPr>
                <p14:cNvContentPartPr/>
                <p14:nvPr/>
              </p14:nvContentPartPr>
              <p14:xfrm>
                <a:off x="3915240" y="5026107"/>
                <a:ext cx="129600" cy="216000"/>
              </p14:xfrm>
            </p:contentPart>
          </mc:Choice>
          <mc:Fallback xmlns="">
            <p:pic>
              <p:nvPicPr>
                <p:cNvPr id="67" name="Tinta 66">
                  <a:extLst>
                    <a:ext uri="{FF2B5EF4-FFF2-40B4-BE49-F238E27FC236}">
                      <a16:creationId xmlns:a16="http://schemas.microsoft.com/office/drawing/2014/main" id="{6C4809E8-AB16-4357-A53F-32E4C084BC88}"/>
                    </a:ext>
                  </a:extLst>
                </p:cNvPr>
                <p:cNvPicPr/>
                <p:nvPr/>
              </p:nvPicPr>
              <p:blipFill>
                <a:blip r:embed="rId109"/>
                <a:stretch>
                  <a:fillRect/>
                </a:stretch>
              </p:blipFill>
              <p:spPr>
                <a:xfrm>
                  <a:off x="3910920" y="5021787"/>
                  <a:ext cx="138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Tinta 67">
                  <a:extLst>
                    <a:ext uri="{FF2B5EF4-FFF2-40B4-BE49-F238E27FC236}">
                      <a16:creationId xmlns:a16="http://schemas.microsoft.com/office/drawing/2014/main" id="{7A27BEA8-D140-49CC-95E5-3F108EEBB512}"/>
                    </a:ext>
                  </a:extLst>
                </p14:cNvPr>
                <p14:cNvContentPartPr/>
                <p14:nvPr/>
              </p14:nvContentPartPr>
              <p14:xfrm>
                <a:off x="4110720" y="5039067"/>
                <a:ext cx="148680" cy="173520"/>
              </p14:xfrm>
            </p:contentPart>
          </mc:Choice>
          <mc:Fallback xmlns="">
            <p:pic>
              <p:nvPicPr>
                <p:cNvPr id="68" name="Tinta 67">
                  <a:extLst>
                    <a:ext uri="{FF2B5EF4-FFF2-40B4-BE49-F238E27FC236}">
                      <a16:creationId xmlns:a16="http://schemas.microsoft.com/office/drawing/2014/main" id="{7A27BEA8-D140-49CC-95E5-3F108EEBB512}"/>
                    </a:ext>
                  </a:extLst>
                </p:cNvPr>
                <p:cNvPicPr/>
                <p:nvPr/>
              </p:nvPicPr>
              <p:blipFill>
                <a:blip r:embed="rId111"/>
                <a:stretch>
                  <a:fillRect/>
                </a:stretch>
              </p:blipFill>
              <p:spPr>
                <a:xfrm>
                  <a:off x="4106400" y="5034747"/>
                  <a:ext cx="15732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0" name="Tinta 69">
                <a:extLst>
                  <a:ext uri="{FF2B5EF4-FFF2-40B4-BE49-F238E27FC236}">
                    <a16:creationId xmlns:a16="http://schemas.microsoft.com/office/drawing/2014/main" id="{C28E85BB-872E-417E-B64A-1ED503475EE6}"/>
                  </a:ext>
                </a:extLst>
              </p14:cNvPr>
              <p14:cNvContentPartPr/>
              <p14:nvPr/>
            </p14:nvContentPartPr>
            <p14:xfrm>
              <a:off x="8561760" y="738867"/>
              <a:ext cx="759960" cy="87480"/>
            </p14:xfrm>
          </p:contentPart>
        </mc:Choice>
        <mc:Fallback xmlns="">
          <p:pic>
            <p:nvPicPr>
              <p:cNvPr id="70" name="Tinta 69">
                <a:extLst>
                  <a:ext uri="{FF2B5EF4-FFF2-40B4-BE49-F238E27FC236}">
                    <a16:creationId xmlns:a16="http://schemas.microsoft.com/office/drawing/2014/main" id="{C28E85BB-872E-417E-B64A-1ED503475EE6}"/>
                  </a:ext>
                </a:extLst>
              </p:cNvPr>
              <p:cNvPicPr/>
              <p:nvPr/>
            </p:nvPicPr>
            <p:blipFill>
              <a:blip r:embed="rId113"/>
              <a:stretch>
                <a:fillRect/>
              </a:stretch>
            </p:blipFill>
            <p:spPr>
              <a:xfrm>
                <a:off x="8557440" y="734547"/>
                <a:ext cx="768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Tinta 70">
                <a:extLst>
                  <a:ext uri="{FF2B5EF4-FFF2-40B4-BE49-F238E27FC236}">
                    <a16:creationId xmlns:a16="http://schemas.microsoft.com/office/drawing/2014/main" id="{6D67F8FF-A40F-4867-8B32-57A4DAA10529}"/>
                  </a:ext>
                </a:extLst>
              </p14:cNvPr>
              <p14:cNvContentPartPr/>
              <p14:nvPr/>
            </p14:nvContentPartPr>
            <p14:xfrm>
              <a:off x="7316160" y="3287667"/>
              <a:ext cx="1800" cy="7560"/>
            </p14:xfrm>
          </p:contentPart>
        </mc:Choice>
        <mc:Fallback xmlns="">
          <p:pic>
            <p:nvPicPr>
              <p:cNvPr id="71" name="Tinta 70">
                <a:extLst>
                  <a:ext uri="{FF2B5EF4-FFF2-40B4-BE49-F238E27FC236}">
                    <a16:creationId xmlns:a16="http://schemas.microsoft.com/office/drawing/2014/main" id="{6D67F8FF-A40F-4867-8B32-57A4DAA10529}"/>
                  </a:ext>
                </a:extLst>
              </p:cNvPr>
              <p:cNvPicPr/>
              <p:nvPr/>
            </p:nvPicPr>
            <p:blipFill>
              <a:blip r:embed="rId115"/>
              <a:stretch>
                <a:fillRect/>
              </a:stretch>
            </p:blipFill>
            <p:spPr>
              <a:xfrm>
                <a:off x="7311840" y="3283347"/>
                <a:ext cx="10440" cy="16200"/>
              </a:xfrm>
              <a:prstGeom prst="rect">
                <a:avLst/>
              </a:prstGeom>
            </p:spPr>
          </p:pic>
        </mc:Fallback>
      </mc:AlternateContent>
    </p:spTree>
    <p:extLst>
      <p:ext uri="{BB962C8B-B14F-4D97-AF65-F5344CB8AC3E}">
        <p14:creationId xmlns:p14="http://schemas.microsoft.com/office/powerpoint/2010/main" val="4047173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Agrupar 65">
            <a:extLst>
              <a:ext uri="{FF2B5EF4-FFF2-40B4-BE49-F238E27FC236}">
                <a16:creationId xmlns:a16="http://schemas.microsoft.com/office/drawing/2014/main" id="{8FBA4BD0-3A08-4DD8-9651-DB1B5E906D2B}"/>
              </a:ext>
            </a:extLst>
          </p:cNvPr>
          <p:cNvGrpSpPr/>
          <p:nvPr/>
        </p:nvGrpSpPr>
        <p:grpSpPr>
          <a:xfrm>
            <a:off x="2423400" y="4567107"/>
            <a:ext cx="578520" cy="727200"/>
            <a:chOff x="2423400" y="4567107"/>
            <a:chExt cx="578520" cy="727200"/>
          </a:xfrm>
        </p:grpSpPr>
        <mc:AlternateContent xmlns:mc="http://schemas.openxmlformats.org/markup-compatibility/2006" xmlns:p14="http://schemas.microsoft.com/office/powerpoint/2010/main">
          <mc:Choice Requires="p14">
            <p:contentPart p14:bwMode="auto" r:id="rId2">
              <p14:nvContentPartPr>
                <p14:cNvPr id="58" name="Tinta 57">
                  <a:extLst>
                    <a:ext uri="{FF2B5EF4-FFF2-40B4-BE49-F238E27FC236}">
                      <a16:creationId xmlns:a16="http://schemas.microsoft.com/office/drawing/2014/main" id="{5009B431-D75E-437B-A352-181FEBA11E55}"/>
                    </a:ext>
                  </a:extLst>
                </p14:cNvPr>
                <p14:cNvContentPartPr/>
                <p14:nvPr/>
              </p14:nvContentPartPr>
              <p14:xfrm>
                <a:off x="2423400" y="4567107"/>
                <a:ext cx="463680" cy="439200"/>
              </p14:xfrm>
            </p:contentPart>
          </mc:Choice>
          <mc:Fallback xmlns="">
            <p:pic>
              <p:nvPicPr>
                <p:cNvPr id="58" name="Tinta 57">
                  <a:extLst>
                    <a:ext uri="{FF2B5EF4-FFF2-40B4-BE49-F238E27FC236}">
                      <a16:creationId xmlns:a16="http://schemas.microsoft.com/office/drawing/2014/main" id="{5009B431-D75E-437B-A352-181FEBA11E55}"/>
                    </a:ext>
                  </a:extLst>
                </p:cNvPr>
                <p:cNvPicPr/>
                <p:nvPr/>
              </p:nvPicPr>
              <p:blipFill>
                <a:blip r:embed="rId3"/>
                <a:stretch>
                  <a:fillRect/>
                </a:stretch>
              </p:blipFill>
              <p:spPr>
                <a:xfrm>
                  <a:off x="2419080" y="4562787"/>
                  <a:ext cx="47232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9" name="Tinta 58">
                  <a:extLst>
                    <a:ext uri="{FF2B5EF4-FFF2-40B4-BE49-F238E27FC236}">
                      <a16:creationId xmlns:a16="http://schemas.microsoft.com/office/drawing/2014/main" id="{318BA397-6350-4230-A564-9F3EB586D958}"/>
                    </a:ext>
                  </a:extLst>
                </p14:cNvPr>
                <p14:cNvContentPartPr/>
                <p14:nvPr/>
              </p14:nvContentPartPr>
              <p14:xfrm>
                <a:off x="2466600" y="5115027"/>
                <a:ext cx="88200" cy="147240"/>
              </p14:xfrm>
            </p:contentPart>
          </mc:Choice>
          <mc:Fallback xmlns="">
            <p:pic>
              <p:nvPicPr>
                <p:cNvPr id="59" name="Tinta 58">
                  <a:extLst>
                    <a:ext uri="{FF2B5EF4-FFF2-40B4-BE49-F238E27FC236}">
                      <a16:creationId xmlns:a16="http://schemas.microsoft.com/office/drawing/2014/main" id="{318BA397-6350-4230-A564-9F3EB586D958}"/>
                    </a:ext>
                  </a:extLst>
                </p:cNvPr>
                <p:cNvPicPr/>
                <p:nvPr/>
              </p:nvPicPr>
              <p:blipFill>
                <a:blip r:embed="rId5"/>
                <a:stretch>
                  <a:fillRect/>
                </a:stretch>
              </p:blipFill>
              <p:spPr>
                <a:xfrm>
                  <a:off x="2462280" y="5110707"/>
                  <a:ext cx="96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 name="Tinta 59">
                  <a:extLst>
                    <a:ext uri="{FF2B5EF4-FFF2-40B4-BE49-F238E27FC236}">
                      <a16:creationId xmlns:a16="http://schemas.microsoft.com/office/drawing/2014/main" id="{243F6C70-A270-4E31-89CF-2140E07E957E}"/>
                    </a:ext>
                  </a:extLst>
                </p14:cNvPr>
                <p14:cNvContentPartPr/>
                <p14:nvPr/>
              </p14:nvContentPartPr>
              <p14:xfrm>
                <a:off x="2608080" y="5120067"/>
                <a:ext cx="12240" cy="141120"/>
              </p14:xfrm>
            </p:contentPart>
          </mc:Choice>
          <mc:Fallback xmlns="">
            <p:pic>
              <p:nvPicPr>
                <p:cNvPr id="60" name="Tinta 59">
                  <a:extLst>
                    <a:ext uri="{FF2B5EF4-FFF2-40B4-BE49-F238E27FC236}">
                      <a16:creationId xmlns:a16="http://schemas.microsoft.com/office/drawing/2014/main" id="{243F6C70-A270-4E31-89CF-2140E07E957E}"/>
                    </a:ext>
                  </a:extLst>
                </p:cNvPr>
                <p:cNvPicPr/>
                <p:nvPr/>
              </p:nvPicPr>
              <p:blipFill>
                <a:blip r:embed="rId7"/>
                <a:stretch>
                  <a:fillRect/>
                </a:stretch>
              </p:blipFill>
              <p:spPr>
                <a:xfrm>
                  <a:off x="2603760" y="5115747"/>
                  <a:ext cx="208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 name="Tinta 60">
                  <a:extLst>
                    <a:ext uri="{FF2B5EF4-FFF2-40B4-BE49-F238E27FC236}">
                      <a16:creationId xmlns:a16="http://schemas.microsoft.com/office/drawing/2014/main" id="{D9E25239-BE3C-4093-8CCD-085DB5AFE725}"/>
                    </a:ext>
                  </a:extLst>
                </p14:cNvPr>
                <p14:cNvContentPartPr/>
                <p14:nvPr/>
              </p14:nvContentPartPr>
              <p14:xfrm>
                <a:off x="2559120" y="5104227"/>
                <a:ext cx="97920" cy="16920"/>
              </p14:xfrm>
            </p:contentPart>
          </mc:Choice>
          <mc:Fallback xmlns="">
            <p:pic>
              <p:nvPicPr>
                <p:cNvPr id="61" name="Tinta 60">
                  <a:extLst>
                    <a:ext uri="{FF2B5EF4-FFF2-40B4-BE49-F238E27FC236}">
                      <a16:creationId xmlns:a16="http://schemas.microsoft.com/office/drawing/2014/main" id="{D9E25239-BE3C-4093-8CCD-085DB5AFE725}"/>
                    </a:ext>
                  </a:extLst>
                </p:cNvPr>
                <p:cNvPicPr/>
                <p:nvPr/>
              </p:nvPicPr>
              <p:blipFill>
                <a:blip r:embed="rId9"/>
                <a:stretch>
                  <a:fillRect/>
                </a:stretch>
              </p:blipFill>
              <p:spPr>
                <a:xfrm>
                  <a:off x="2554800" y="5099907"/>
                  <a:ext cx="106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2" name="Tinta 61">
                  <a:extLst>
                    <a:ext uri="{FF2B5EF4-FFF2-40B4-BE49-F238E27FC236}">
                      <a16:creationId xmlns:a16="http://schemas.microsoft.com/office/drawing/2014/main" id="{3DBF69FF-EA77-43CE-9FFE-A6F6AF12663C}"/>
                    </a:ext>
                  </a:extLst>
                </p14:cNvPr>
                <p14:cNvContentPartPr/>
                <p14:nvPr/>
              </p14:nvContentPartPr>
              <p14:xfrm>
                <a:off x="2691960" y="5126187"/>
                <a:ext cx="104040" cy="124920"/>
              </p14:xfrm>
            </p:contentPart>
          </mc:Choice>
          <mc:Fallback xmlns="">
            <p:pic>
              <p:nvPicPr>
                <p:cNvPr id="62" name="Tinta 61">
                  <a:extLst>
                    <a:ext uri="{FF2B5EF4-FFF2-40B4-BE49-F238E27FC236}">
                      <a16:creationId xmlns:a16="http://schemas.microsoft.com/office/drawing/2014/main" id="{3DBF69FF-EA77-43CE-9FFE-A6F6AF12663C}"/>
                    </a:ext>
                  </a:extLst>
                </p:cNvPr>
                <p:cNvPicPr/>
                <p:nvPr/>
              </p:nvPicPr>
              <p:blipFill>
                <a:blip r:embed="rId11"/>
                <a:stretch>
                  <a:fillRect/>
                </a:stretch>
              </p:blipFill>
              <p:spPr>
                <a:xfrm>
                  <a:off x="2687640" y="5121867"/>
                  <a:ext cx="112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Tinta 62">
                  <a:extLst>
                    <a:ext uri="{FF2B5EF4-FFF2-40B4-BE49-F238E27FC236}">
                      <a16:creationId xmlns:a16="http://schemas.microsoft.com/office/drawing/2014/main" id="{5E6F4CA2-B98B-4EF9-9BBF-B020B3101DC0}"/>
                    </a:ext>
                  </a:extLst>
                </p14:cNvPr>
                <p14:cNvContentPartPr/>
                <p14:nvPr/>
              </p14:nvContentPartPr>
              <p14:xfrm>
                <a:off x="2810040" y="5097387"/>
                <a:ext cx="81000" cy="196920"/>
              </p14:xfrm>
            </p:contentPart>
          </mc:Choice>
          <mc:Fallback xmlns="">
            <p:pic>
              <p:nvPicPr>
                <p:cNvPr id="63" name="Tinta 62">
                  <a:extLst>
                    <a:ext uri="{FF2B5EF4-FFF2-40B4-BE49-F238E27FC236}">
                      <a16:creationId xmlns:a16="http://schemas.microsoft.com/office/drawing/2014/main" id="{5E6F4CA2-B98B-4EF9-9BBF-B020B3101DC0}"/>
                    </a:ext>
                  </a:extLst>
                </p:cNvPr>
                <p:cNvPicPr/>
                <p:nvPr/>
              </p:nvPicPr>
              <p:blipFill>
                <a:blip r:embed="rId13"/>
                <a:stretch>
                  <a:fillRect/>
                </a:stretch>
              </p:blipFill>
              <p:spPr>
                <a:xfrm>
                  <a:off x="2805720" y="5093067"/>
                  <a:ext cx="89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Tinta 63">
                  <a:extLst>
                    <a:ext uri="{FF2B5EF4-FFF2-40B4-BE49-F238E27FC236}">
                      <a16:creationId xmlns:a16="http://schemas.microsoft.com/office/drawing/2014/main" id="{CDA3697E-CEFB-4E87-A6B8-668CC49A4FFB}"/>
                    </a:ext>
                  </a:extLst>
                </p14:cNvPr>
                <p14:cNvContentPartPr/>
                <p14:nvPr/>
              </p14:nvContentPartPr>
              <p14:xfrm>
                <a:off x="2947920" y="5111427"/>
                <a:ext cx="2520" cy="155880"/>
              </p14:xfrm>
            </p:contentPart>
          </mc:Choice>
          <mc:Fallback xmlns="">
            <p:pic>
              <p:nvPicPr>
                <p:cNvPr id="64" name="Tinta 63">
                  <a:extLst>
                    <a:ext uri="{FF2B5EF4-FFF2-40B4-BE49-F238E27FC236}">
                      <a16:creationId xmlns:a16="http://schemas.microsoft.com/office/drawing/2014/main" id="{CDA3697E-CEFB-4E87-A6B8-668CC49A4FFB}"/>
                    </a:ext>
                  </a:extLst>
                </p:cNvPr>
                <p:cNvPicPr/>
                <p:nvPr/>
              </p:nvPicPr>
              <p:blipFill>
                <a:blip r:embed="rId15"/>
                <a:stretch>
                  <a:fillRect/>
                </a:stretch>
              </p:blipFill>
              <p:spPr>
                <a:xfrm>
                  <a:off x="2943600" y="5107107"/>
                  <a:ext cx="11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Tinta 64">
                  <a:extLst>
                    <a:ext uri="{FF2B5EF4-FFF2-40B4-BE49-F238E27FC236}">
                      <a16:creationId xmlns:a16="http://schemas.microsoft.com/office/drawing/2014/main" id="{705524E0-93A3-4E14-B932-6B9C4E876DF0}"/>
                    </a:ext>
                  </a:extLst>
                </p14:cNvPr>
                <p14:cNvContentPartPr/>
                <p14:nvPr/>
              </p14:nvContentPartPr>
              <p14:xfrm>
                <a:off x="2917320" y="5112147"/>
                <a:ext cx="84600" cy="12960"/>
              </p14:xfrm>
            </p:contentPart>
          </mc:Choice>
          <mc:Fallback xmlns="">
            <p:pic>
              <p:nvPicPr>
                <p:cNvPr id="65" name="Tinta 64">
                  <a:extLst>
                    <a:ext uri="{FF2B5EF4-FFF2-40B4-BE49-F238E27FC236}">
                      <a16:creationId xmlns:a16="http://schemas.microsoft.com/office/drawing/2014/main" id="{705524E0-93A3-4E14-B932-6B9C4E876DF0}"/>
                    </a:ext>
                  </a:extLst>
                </p:cNvPr>
                <p:cNvPicPr/>
                <p:nvPr/>
              </p:nvPicPr>
              <p:blipFill>
                <a:blip r:embed="rId17"/>
                <a:stretch>
                  <a:fillRect/>
                </a:stretch>
              </p:blipFill>
              <p:spPr>
                <a:xfrm>
                  <a:off x="2913000" y="5107827"/>
                  <a:ext cx="93240" cy="21600"/>
                </a:xfrm>
                <a:prstGeom prst="rect">
                  <a:avLst/>
                </a:prstGeom>
              </p:spPr>
            </p:pic>
          </mc:Fallback>
        </mc:AlternateContent>
      </p:grpSp>
      <p:grpSp>
        <p:nvGrpSpPr>
          <p:cNvPr id="74" name="Agrupar 73">
            <a:extLst>
              <a:ext uri="{FF2B5EF4-FFF2-40B4-BE49-F238E27FC236}">
                <a16:creationId xmlns:a16="http://schemas.microsoft.com/office/drawing/2014/main" id="{7466BF4F-2AB0-4EB9-96EE-705840AAA5F3}"/>
              </a:ext>
            </a:extLst>
          </p:cNvPr>
          <p:cNvGrpSpPr/>
          <p:nvPr/>
        </p:nvGrpSpPr>
        <p:grpSpPr>
          <a:xfrm>
            <a:off x="4092000" y="4618227"/>
            <a:ext cx="578880" cy="666720"/>
            <a:chOff x="4092000" y="4618227"/>
            <a:chExt cx="578880" cy="666720"/>
          </a:xfrm>
        </p:grpSpPr>
        <mc:AlternateContent xmlns:mc="http://schemas.openxmlformats.org/markup-compatibility/2006" xmlns:p14="http://schemas.microsoft.com/office/powerpoint/2010/main">
          <mc:Choice Requires="p14">
            <p:contentPart p14:bwMode="auto" r:id="rId18">
              <p14:nvContentPartPr>
                <p14:cNvPr id="67" name="Tinta 66">
                  <a:extLst>
                    <a:ext uri="{FF2B5EF4-FFF2-40B4-BE49-F238E27FC236}">
                      <a16:creationId xmlns:a16="http://schemas.microsoft.com/office/drawing/2014/main" id="{F8B736C0-FD67-45F2-825A-69CC2FE3F3F6}"/>
                    </a:ext>
                  </a:extLst>
                </p14:cNvPr>
                <p14:cNvContentPartPr/>
                <p14:nvPr/>
              </p14:nvContentPartPr>
              <p14:xfrm>
                <a:off x="4097040" y="4618227"/>
                <a:ext cx="423000" cy="433440"/>
              </p14:xfrm>
            </p:contentPart>
          </mc:Choice>
          <mc:Fallback xmlns="">
            <p:pic>
              <p:nvPicPr>
                <p:cNvPr id="67" name="Tinta 66">
                  <a:extLst>
                    <a:ext uri="{FF2B5EF4-FFF2-40B4-BE49-F238E27FC236}">
                      <a16:creationId xmlns:a16="http://schemas.microsoft.com/office/drawing/2014/main" id="{F8B736C0-FD67-45F2-825A-69CC2FE3F3F6}"/>
                    </a:ext>
                  </a:extLst>
                </p:cNvPr>
                <p:cNvPicPr/>
                <p:nvPr/>
              </p:nvPicPr>
              <p:blipFill>
                <a:blip r:embed="rId19"/>
                <a:stretch>
                  <a:fillRect/>
                </a:stretch>
              </p:blipFill>
              <p:spPr>
                <a:xfrm>
                  <a:off x="4092720" y="4613907"/>
                  <a:ext cx="4316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8" name="Tinta 67">
                  <a:extLst>
                    <a:ext uri="{FF2B5EF4-FFF2-40B4-BE49-F238E27FC236}">
                      <a16:creationId xmlns:a16="http://schemas.microsoft.com/office/drawing/2014/main" id="{3121D3CF-A720-49DB-85B4-FBFB99CF12A4}"/>
                    </a:ext>
                  </a:extLst>
                </p14:cNvPr>
                <p14:cNvContentPartPr/>
                <p14:nvPr/>
              </p14:nvContentPartPr>
              <p14:xfrm>
                <a:off x="4092000" y="5111067"/>
                <a:ext cx="71640" cy="120960"/>
              </p14:xfrm>
            </p:contentPart>
          </mc:Choice>
          <mc:Fallback xmlns="">
            <p:pic>
              <p:nvPicPr>
                <p:cNvPr id="68" name="Tinta 67">
                  <a:extLst>
                    <a:ext uri="{FF2B5EF4-FFF2-40B4-BE49-F238E27FC236}">
                      <a16:creationId xmlns:a16="http://schemas.microsoft.com/office/drawing/2014/main" id="{3121D3CF-A720-49DB-85B4-FBFB99CF12A4}"/>
                    </a:ext>
                  </a:extLst>
                </p:cNvPr>
                <p:cNvPicPr/>
                <p:nvPr/>
              </p:nvPicPr>
              <p:blipFill>
                <a:blip r:embed="rId21"/>
                <a:stretch>
                  <a:fillRect/>
                </a:stretch>
              </p:blipFill>
              <p:spPr>
                <a:xfrm>
                  <a:off x="4087680" y="5106747"/>
                  <a:ext cx="80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Tinta 68">
                  <a:extLst>
                    <a:ext uri="{FF2B5EF4-FFF2-40B4-BE49-F238E27FC236}">
                      <a16:creationId xmlns:a16="http://schemas.microsoft.com/office/drawing/2014/main" id="{AA7A71F7-6615-4F8C-A18D-A9AEF4D392A6}"/>
                    </a:ext>
                  </a:extLst>
                </p14:cNvPr>
                <p14:cNvContentPartPr/>
                <p14:nvPr/>
              </p14:nvContentPartPr>
              <p14:xfrm>
                <a:off x="4292880" y="5112867"/>
                <a:ext cx="3960" cy="149760"/>
              </p14:xfrm>
            </p:contentPart>
          </mc:Choice>
          <mc:Fallback xmlns="">
            <p:pic>
              <p:nvPicPr>
                <p:cNvPr id="69" name="Tinta 68">
                  <a:extLst>
                    <a:ext uri="{FF2B5EF4-FFF2-40B4-BE49-F238E27FC236}">
                      <a16:creationId xmlns:a16="http://schemas.microsoft.com/office/drawing/2014/main" id="{AA7A71F7-6615-4F8C-A18D-A9AEF4D392A6}"/>
                    </a:ext>
                  </a:extLst>
                </p:cNvPr>
                <p:cNvPicPr/>
                <p:nvPr/>
              </p:nvPicPr>
              <p:blipFill>
                <a:blip r:embed="rId23"/>
                <a:stretch>
                  <a:fillRect/>
                </a:stretch>
              </p:blipFill>
              <p:spPr>
                <a:xfrm>
                  <a:off x="4288560" y="5108547"/>
                  <a:ext cx="12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0" name="Tinta 69">
                  <a:extLst>
                    <a:ext uri="{FF2B5EF4-FFF2-40B4-BE49-F238E27FC236}">
                      <a16:creationId xmlns:a16="http://schemas.microsoft.com/office/drawing/2014/main" id="{D9769C47-526B-4CD6-98D8-8A79005A2EC2}"/>
                    </a:ext>
                  </a:extLst>
                </p14:cNvPr>
                <p14:cNvContentPartPr/>
                <p14:nvPr/>
              </p14:nvContentPartPr>
              <p14:xfrm>
                <a:off x="4240320" y="5108907"/>
                <a:ext cx="151920" cy="2880"/>
              </p14:xfrm>
            </p:contentPart>
          </mc:Choice>
          <mc:Fallback xmlns="">
            <p:pic>
              <p:nvPicPr>
                <p:cNvPr id="70" name="Tinta 69">
                  <a:extLst>
                    <a:ext uri="{FF2B5EF4-FFF2-40B4-BE49-F238E27FC236}">
                      <a16:creationId xmlns:a16="http://schemas.microsoft.com/office/drawing/2014/main" id="{D9769C47-526B-4CD6-98D8-8A79005A2EC2}"/>
                    </a:ext>
                  </a:extLst>
                </p:cNvPr>
                <p:cNvPicPr/>
                <p:nvPr/>
              </p:nvPicPr>
              <p:blipFill>
                <a:blip r:embed="rId25"/>
                <a:stretch>
                  <a:fillRect/>
                </a:stretch>
              </p:blipFill>
              <p:spPr>
                <a:xfrm>
                  <a:off x="4236000" y="5104587"/>
                  <a:ext cx="16056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Tinta 70">
                  <a:extLst>
                    <a:ext uri="{FF2B5EF4-FFF2-40B4-BE49-F238E27FC236}">
                      <a16:creationId xmlns:a16="http://schemas.microsoft.com/office/drawing/2014/main" id="{B0C6A3F4-58E6-4E02-9783-A96C31860BD5}"/>
                    </a:ext>
                  </a:extLst>
                </p14:cNvPr>
                <p14:cNvContentPartPr/>
                <p14:nvPr/>
              </p14:nvContentPartPr>
              <p14:xfrm>
                <a:off x="4408440" y="5135547"/>
                <a:ext cx="70920" cy="113760"/>
              </p14:xfrm>
            </p:contentPart>
          </mc:Choice>
          <mc:Fallback xmlns="">
            <p:pic>
              <p:nvPicPr>
                <p:cNvPr id="71" name="Tinta 70">
                  <a:extLst>
                    <a:ext uri="{FF2B5EF4-FFF2-40B4-BE49-F238E27FC236}">
                      <a16:creationId xmlns:a16="http://schemas.microsoft.com/office/drawing/2014/main" id="{B0C6A3F4-58E6-4E02-9783-A96C31860BD5}"/>
                    </a:ext>
                  </a:extLst>
                </p:cNvPr>
                <p:cNvPicPr/>
                <p:nvPr/>
              </p:nvPicPr>
              <p:blipFill>
                <a:blip r:embed="rId27"/>
                <a:stretch>
                  <a:fillRect/>
                </a:stretch>
              </p:blipFill>
              <p:spPr>
                <a:xfrm>
                  <a:off x="4404120" y="5131227"/>
                  <a:ext cx="79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Tinta 71">
                  <a:extLst>
                    <a:ext uri="{FF2B5EF4-FFF2-40B4-BE49-F238E27FC236}">
                      <a16:creationId xmlns:a16="http://schemas.microsoft.com/office/drawing/2014/main" id="{A0881335-42B4-4821-A47B-B95DEDFF69D6}"/>
                    </a:ext>
                  </a:extLst>
                </p14:cNvPr>
                <p14:cNvContentPartPr/>
                <p14:nvPr/>
              </p14:nvContentPartPr>
              <p14:xfrm>
                <a:off x="4573680" y="5104227"/>
                <a:ext cx="97200" cy="180720"/>
              </p14:xfrm>
            </p:contentPart>
          </mc:Choice>
          <mc:Fallback xmlns="">
            <p:pic>
              <p:nvPicPr>
                <p:cNvPr id="72" name="Tinta 71">
                  <a:extLst>
                    <a:ext uri="{FF2B5EF4-FFF2-40B4-BE49-F238E27FC236}">
                      <a16:creationId xmlns:a16="http://schemas.microsoft.com/office/drawing/2014/main" id="{A0881335-42B4-4821-A47B-B95DEDFF69D6}"/>
                    </a:ext>
                  </a:extLst>
                </p:cNvPr>
                <p:cNvPicPr/>
                <p:nvPr/>
              </p:nvPicPr>
              <p:blipFill>
                <a:blip r:embed="rId29"/>
                <a:stretch>
                  <a:fillRect/>
                </a:stretch>
              </p:blipFill>
              <p:spPr>
                <a:xfrm>
                  <a:off x="4569360" y="5099907"/>
                  <a:ext cx="105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3" name="Tinta 72">
                  <a:extLst>
                    <a:ext uri="{FF2B5EF4-FFF2-40B4-BE49-F238E27FC236}">
                      <a16:creationId xmlns:a16="http://schemas.microsoft.com/office/drawing/2014/main" id="{A09E390E-DC0D-485D-BD85-301F3B13D43B}"/>
                    </a:ext>
                  </a:extLst>
                </p14:cNvPr>
                <p14:cNvContentPartPr/>
                <p14:nvPr/>
              </p14:nvContentPartPr>
              <p14:xfrm>
                <a:off x="4110360" y="5115027"/>
                <a:ext cx="70920" cy="10440"/>
              </p14:xfrm>
            </p:contentPart>
          </mc:Choice>
          <mc:Fallback xmlns="">
            <p:pic>
              <p:nvPicPr>
                <p:cNvPr id="73" name="Tinta 72">
                  <a:extLst>
                    <a:ext uri="{FF2B5EF4-FFF2-40B4-BE49-F238E27FC236}">
                      <a16:creationId xmlns:a16="http://schemas.microsoft.com/office/drawing/2014/main" id="{A09E390E-DC0D-485D-BD85-301F3B13D43B}"/>
                    </a:ext>
                  </a:extLst>
                </p:cNvPr>
                <p:cNvPicPr/>
                <p:nvPr/>
              </p:nvPicPr>
              <p:blipFill>
                <a:blip r:embed="rId31"/>
                <a:stretch>
                  <a:fillRect/>
                </a:stretch>
              </p:blipFill>
              <p:spPr>
                <a:xfrm>
                  <a:off x="4106040" y="5110707"/>
                  <a:ext cx="79560" cy="19080"/>
                </a:xfrm>
                <a:prstGeom prst="rect">
                  <a:avLst/>
                </a:prstGeom>
              </p:spPr>
            </p:pic>
          </mc:Fallback>
        </mc:AlternateContent>
      </p:grpSp>
      <p:grpSp>
        <p:nvGrpSpPr>
          <p:cNvPr id="84" name="Agrupar 83">
            <a:extLst>
              <a:ext uri="{FF2B5EF4-FFF2-40B4-BE49-F238E27FC236}">
                <a16:creationId xmlns:a16="http://schemas.microsoft.com/office/drawing/2014/main" id="{D7971CEA-E1BF-49A6-9374-FF4C1A1B5029}"/>
              </a:ext>
            </a:extLst>
          </p:cNvPr>
          <p:cNvGrpSpPr/>
          <p:nvPr/>
        </p:nvGrpSpPr>
        <p:grpSpPr>
          <a:xfrm>
            <a:off x="3937560" y="4194507"/>
            <a:ext cx="795240" cy="258480"/>
            <a:chOff x="3937560" y="4194507"/>
            <a:chExt cx="795240" cy="258480"/>
          </a:xfrm>
        </p:grpSpPr>
        <mc:AlternateContent xmlns:mc="http://schemas.openxmlformats.org/markup-compatibility/2006" xmlns:p14="http://schemas.microsoft.com/office/powerpoint/2010/main">
          <mc:Choice Requires="p14">
            <p:contentPart p14:bwMode="auto" r:id="rId32">
              <p14:nvContentPartPr>
                <p14:cNvPr id="75" name="Tinta 74">
                  <a:extLst>
                    <a:ext uri="{FF2B5EF4-FFF2-40B4-BE49-F238E27FC236}">
                      <a16:creationId xmlns:a16="http://schemas.microsoft.com/office/drawing/2014/main" id="{23CFB488-3A02-49E4-8735-2D011A663189}"/>
                    </a:ext>
                  </a:extLst>
                </p14:cNvPr>
                <p14:cNvContentPartPr/>
                <p14:nvPr/>
              </p14:nvContentPartPr>
              <p14:xfrm>
                <a:off x="3937560" y="4388547"/>
                <a:ext cx="244440" cy="60120"/>
              </p14:xfrm>
            </p:contentPart>
          </mc:Choice>
          <mc:Fallback xmlns="">
            <p:pic>
              <p:nvPicPr>
                <p:cNvPr id="75" name="Tinta 74">
                  <a:extLst>
                    <a:ext uri="{FF2B5EF4-FFF2-40B4-BE49-F238E27FC236}">
                      <a16:creationId xmlns:a16="http://schemas.microsoft.com/office/drawing/2014/main" id="{23CFB488-3A02-49E4-8735-2D011A663189}"/>
                    </a:ext>
                  </a:extLst>
                </p:cNvPr>
                <p:cNvPicPr/>
                <p:nvPr/>
              </p:nvPicPr>
              <p:blipFill>
                <a:blip r:embed="rId33"/>
                <a:stretch>
                  <a:fillRect/>
                </a:stretch>
              </p:blipFill>
              <p:spPr>
                <a:xfrm>
                  <a:off x="3933240" y="4384227"/>
                  <a:ext cx="253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Tinta 75">
                  <a:extLst>
                    <a:ext uri="{FF2B5EF4-FFF2-40B4-BE49-F238E27FC236}">
                      <a16:creationId xmlns:a16="http://schemas.microsoft.com/office/drawing/2014/main" id="{D01B4054-8029-424C-A543-CAECF9DDA77E}"/>
                    </a:ext>
                  </a:extLst>
                </p14:cNvPr>
                <p14:cNvContentPartPr/>
                <p14:nvPr/>
              </p14:nvContentPartPr>
              <p14:xfrm>
                <a:off x="4126560" y="4235907"/>
                <a:ext cx="241560" cy="180000"/>
              </p14:xfrm>
            </p:contentPart>
          </mc:Choice>
          <mc:Fallback xmlns="">
            <p:pic>
              <p:nvPicPr>
                <p:cNvPr id="76" name="Tinta 75">
                  <a:extLst>
                    <a:ext uri="{FF2B5EF4-FFF2-40B4-BE49-F238E27FC236}">
                      <a16:creationId xmlns:a16="http://schemas.microsoft.com/office/drawing/2014/main" id="{D01B4054-8029-424C-A543-CAECF9DDA77E}"/>
                    </a:ext>
                  </a:extLst>
                </p:cNvPr>
                <p:cNvPicPr/>
                <p:nvPr/>
              </p:nvPicPr>
              <p:blipFill>
                <a:blip r:embed="rId35"/>
                <a:stretch>
                  <a:fillRect/>
                </a:stretch>
              </p:blipFill>
              <p:spPr>
                <a:xfrm>
                  <a:off x="4122240" y="4231587"/>
                  <a:ext cx="250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Tinta 76">
                  <a:extLst>
                    <a:ext uri="{FF2B5EF4-FFF2-40B4-BE49-F238E27FC236}">
                      <a16:creationId xmlns:a16="http://schemas.microsoft.com/office/drawing/2014/main" id="{23B169CC-77BF-428C-8714-F414BC173611}"/>
                    </a:ext>
                  </a:extLst>
                </p14:cNvPr>
                <p14:cNvContentPartPr/>
                <p14:nvPr/>
              </p14:nvContentPartPr>
              <p14:xfrm>
                <a:off x="4344720" y="4194507"/>
                <a:ext cx="109800" cy="93240"/>
              </p14:xfrm>
            </p:contentPart>
          </mc:Choice>
          <mc:Fallback xmlns="">
            <p:pic>
              <p:nvPicPr>
                <p:cNvPr id="77" name="Tinta 76">
                  <a:extLst>
                    <a:ext uri="{FF2B5EF4-FFF2-40B4-BE49-F238E27FC236}">
                      <a16:creationId xmlns:a16="http://schemas.microsoft.com/office/drawing/2014/main" id="{23B169CC-77BF-428C-8714-F414BC173611}"/>
                    </a:ext>
                  </a:extLst>
                </p:cNvPr>
                <p:cNvPicPr/>
                <p:nvPr/>
              </p:nvPicPr>
              <p:blipFill>
                <a:blip r:embed="rId37"/>
                <a:stretch>
                  <a:fillRect/>
                </a:stretch>
              </p:blipFill>
              <p:spPr>
                <a:xfrm>
                  <a:off x="4340400" y="4190187"/>
                  <a:ext cx="1184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Tinta 77">
                  <a:extLst>
                    <a:ext uri="{FF2B5EF4-FFF2-40B4-BE49-F238E27FC236}">
                      <a16:creationId xmlns:a16="http://schemas.microsoft.com/office/drawing/2014/main" id="{1E1107E3-4240-468C-B76F-40EA6BD5174A}"/>
                    </a:ext>
                  </a:extLst>
                </p14:cNvPr>
                <p14:cNvContentPartPr/>
                <p14:nvPr/>
              </p14:nvContentPartPr>
              <p14:xfrm>
                <a:off x="4410960" y="4384947"/>
                <a:ext cx="321840" cy="68040"/>
              </p14:xfrm>
            </p:contentPart>
          </mc:Choice>
          <mc:Fallback xmlns="">
            <p:pic>
              <p:nvPicPr>
                <p:cNvPr id="78" name="Tinta 77">
                  <a:extLst>
                    <a:ext uri="{FF2B5EF4-FFF2-40B4-BE49-F238E27FC236}">
                      <a16:creationId xmlns:a16="http://schemas.microsoft.com/office/drawing/2014/main" id="{1E1107E3-4240-468C-B76F-40EA6BD5174A}"/>
                    </a:ext>
                  </a:extLst>
                </p:cNvPr>
                <p:cNvPicPr/>
                <p:nvPr/>
              </p:nvPicPr>
              <p:blipFill>
                <a:blip r:embed="rId39"/>
                <a:stretch>
                  <a:fillRect/>
                </a:stretch>
              </p:blipFill>
              <p:spPr>
                <a:xfrm>
                  <a:off x="4406640" y="4380627"/>
                  <a:ext cx="330480" cy="76680"/>
                </a:xfrm>
                <a:prstGeom prst="rect">
                  <a:avLst/>
                </a:prstGeom>
              </p:spPr>
            </p:pic>
          </mc:Fallback>
        </mc:AlternateContent>
      </p:grpSp>
      <p:grpSp>
        <p:nvGrpSpPr>
          <p:cNvPr id="92" name="Agrupar 91">
            <a:extLst>
              <a:ext uri="{FF2B5EF4-FFF2-40B4-BE49-F238E27FC236}">
                <a16:creationId xmlns:a16="http://schemas.microsoft.com/office/drawing/2014/main" id="{A67D2C2E-80E2-4AA7-9FF5-5111E2BC2CD6}"/>
              </a:ext>
            </a:extLst>
          </p:cNvPr>
          <p:cNvGrpSpPr/>
          <p:nvPr/>
        </p:nvGrpSpPr>
        <p:grpSpPr>
          <a:xfrm>
            <a:off x="2144760" y="3937827"/>
            <a:ext cx="983160" cy="501480"/>
            <a:chOff x="2144760" y="3937827"/>
            <a:chExt cx="983160" cy="501480"/>
          </a:xfrm>
        </p:grpSpPr>
        <mc:AlternateContent xmlns:mc="http://schemas.openxmlformats.org/markup-compatibility/2006" xmlns:p14="http://schemas.microsoft.com/office/powerpoint/2010/main">
          <mc:Choice Requires="p14">
            <p:contentPart p14:bwMode="auto" r:id="rId40">
              <p14:nvContentPartPr>
                <p14:cNvPr id="79" name="Tinta 78">
                  <a:extLst>
                    <a:ext uri="{FF2B5EF4-FFF2-40B4-BE49-F238E27FC236}">
                      <a16:creationId xmlns:a16="http://schemas.microsoft.com/office/drawing/2014/main" id="{81A82B64-3A9B-43E9-BFF9-6B7D930AC9F6}"/>
                    </a:ext>
                  </a:extLst>
                </p14:cNvPr>
                <p14:cNvContentPartPr/>
                <p14:nvPr/>
              </p14:nvContentPartPr>
              <p14:xfrm>
                <a:off x="2144760" y="4362627"/>
                <a:ext cx="314640" cy="76680"/>
              </p14:xfrm>
            </p:contentPart>
          </mc:Choice>
          <mc:Fallback xmlns="">
            <p:pic>
              <p:nvPicPr>
                <p:cNvPr id="79" name="Tinta 78">
                  <a:extLst>
                    <a:ext uri="{FF2B5EF4-FFF2-40B4-BE49-F238E27FC236}">
                      <a16:creationId xmlns:a16="http://schemas.microsoft.com/office/drawing/2014/main" id="{81A82B64-3A9B-43E9-BFF9-6B7D930AC9F6}"/>
                    </a:ext>
                  </a:extLst>
                </p:cNvPr>
                <p:cNvPicPr/>
                <p:nvPr/>
              </p:nvPicPr>
              <p:blipFill>
                <a:blip r:embed="rId41"/>
                <a:stretch>
                  <a:fillRect/>
                </a:stretch>
              </p:blipFill>
              <p:spPr>
                <a:xfrm>
                  <a:off x="2140440" y="4358307"/>
                  <a:ext cx="323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0" name="Tinta 79">
                  <a:extLst>
                    <a:ext uri="{FF2B5EF4-FFF2-40B4-BE49-F238E27FC236}">
                      <a16:creationId xmlns:a16="http://schemas.microsoft.com/office/drawing/2014/main" id="{4E1B5D21-B7B8-4A20-A992-C955D8A99772}"/>
                    </a:ext>
                  </a:extLst>
                </p14:cNvPr>
                <p14:cNvContentPartPr/>
                <p14:nvPr/>
              </p14:nvContentPartPr>
              <p14:xfrm>
                <a:off x="2420160" y="4210707"/>
                <a:ext cx="230400" cy="181800"/>
              </p14:xfrm>
            </p:contentPart>
          </mc:Choice>
          <mc:Fallback xmlns="">
            <p:pic>
              <p:nvPicPr>
                <p:cNvPr id="80" name="Tinta 79">
                  <a:extLst>
                    <a:ext uri="{FF2B5EF4-FFF2-40B4-BE49-F238E27FC236}">
                      <a16:creationId xmlns:a16="http://schemas.microsoft.com/office/drawing/2014/main" id="{4E1B5D21-B7B8-4A20-A992-C955D8A99772}"/>
                    </a:ext>
                  </a:extLst>
                </p:cNvPr>
                <p:cNvPicPr/>
                <p:nvPr/>
              </p:nvPicPr>
              <p:blipFill>
                <a:blip r:embed="rId43"/>
                <a:stretch>
                  <a:fillRect/>
                </a:stretch>
              </p:blipFill>
              <p:spPr>
                <a:xfrm>
                  <a:off x="2415840" y="4206387"/>
                  <a:ext cx="239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Tinta 80">
                  <a:extLst>
                    <a:ext uri="{FF2B5EF4-FFF2-40B4-BE49-F238E27FC236}">
                      <a16:creationId xmlns:a16="http://schemas.microsoft.com/office/drawing/2014/main" id="{2DE3E9C5-1DF3-49EE-8552-DE4CEA138244}"/>
                    </a:ext>
                  </a:extLst>
                </p14:cNvPr>
                <p14:cNvContentPartPr/>
                <p14:nvPr/>
              </p14:nvContentPartPr>
              <p14:xfrm>
                <a:off x="2649120" y="4145907"/>
                <a:ext cx="118800" cy="108000"/>
              </p14:xfrm>
            </p:contentPart>
          </mc:Choice>
          <mc:Fallback xmlns="">
            <p:pic>
              <p:nvPicPr>
                <p:cNvPr id="81" name="Tinta 80">
                  <a:extLst>
                    <a:ext uri="{FF2B5EF4-FFF2-40B4-BE49-F238E27FC236}">
                      <a16:creationId xmlns:a16="http://schemas.microsoft.com/office/drawing/2014/main" id="{2DE3E9C5-1DF3-49EE-8552-DE4CEA138244}"/>
                    </a:ext>
                  </a:extLst>
                </p:cNvPr>
                <p:cNvPicPr/>
                <p:nvPr/>
              </p:nvPicPr>
              <p:blipFill>
                <a:blip r:embed="rId45"/>
                <a:stretch>
                  <a:fillRect/>
                </a:stretch>
              </p:blipFill>
              <p:spPr>
                <a:xfrm>
                  <a:off x="2644800" y="4141587"/>
                  <a:ext cx="127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Tinta 81">
                  <a:extLst>
                    <a:ext uri="{FF2B5EF4-FFF2-40B4-BE49-F238E27FC236}">
                      <a16:creationId xmlns:a16="http://schemas.microsoft.com/office/drawing/2014/main" id="{A54DB92D-114D-4C94-B53A-0995C474E3C8}"/>
                    </a:ext>
                  </a:extLst>
                </p14:cNvPr>
                <p14:cNvContentPartPr/>
                <p14:nvPr/>
              </p14:nvContentPartPr>
              <p14:xfrm>
                <a:off x="2799960" y="4333467"/>
                <a:ext cx="327960" cy="68400"/>
              </p14:xfrm>
            </p:contentPart>
          </mc:Choice>
          <mc:Fallback xmlns="">
            <p:pic>
              <p:nvPicPr>
                <p:cNvPr id="82" name="Tinta 81">
                  <a:extLst>
                    <a:ext uri="{FF2B5EF4-FFF2-40B4-BE49-F238E27FC236}">
                      <a16:creationId xmlns:a16="http://schemas.microsoft.com/office/drawing/2014/main" id="{A54DB92D-114D-4C94-B53A-0995C474E3C8}"/>
                    </a:ext>
                  </a:extLst>
                </p:cNvPr>
                <p:cNvPicPr/>
                <p:nvPr/>
              </p:nvPicPr>
              <p:blipFill>
                <a:blip r:embed="rId47"/>
                <a:stretch>
                  <a:fillRect/>
                </a:stretch>
              </p:blipFill>
              <p:spPr>
                <a:xfrm>
                  <a:off x="2795640" y="4329147"/>
                  <a:ext cx="336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Tinta 84">
                  <a:extLst>
                    <a:ext uri="{FF2B5EF4-FFF2-40B4-BE49-F238E27FC236}">
                      <a16:creationId xmlns:a16="http://schemas.microsoft.com/office/drawing/2014/main" id="{DB202EF2-F860-439D-A331-C6AFD0CFF6B9}"/>
                    </a:ext>
                  </a:extLst>
                </p14:cNvPr>
                <p14:cNvContentPartPr/>
                <p14:nvPr/>
              </p14:nvContentPartPr>
              <p14:xfrm>
                <a:off x="2326200" y="3965907"/>
                <a:ext cx="137160" cy="130680"/>
              </p14:xfrm>
            </p:contentPart>
          </mc:Choice>
          <mc:Fallback xmlns="">
            <p:pic>
              <p:nvPicPr>
                <p:cNvPr id="85" name="Tinta 84">
                  <a:extLst>
                    <a:ext uri="{FF2B5EF4-FFF2-40B4-BE49-F238E27FC236}">
                      <a16:creationId xmlns:a16="http://schemas.microsoft.com/office/drawing/2014/main" id="{DB202EF2-F860-439D-A331-C6AFD0CFF6B9}"/>
                    </a:ext>
                  </a:extLst>
                </p:cNvPr>
                <p:cNvPicPr/>
                <p:nvPr/>
              </p:nvPicPr>
              <p:blipFill>
                <a:blip r:embed="rId49"/>
                <a:stretch>
                  <a:fillRect/>
                </a:stretch>
              </p:blipFill>
              <p:spPr>
                <a:xfrm>
                  <a:off x="2321880" y="3961587"/>
                  <a:ext cx="145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Tinta 85">
                  <a:extLst>
                    <a:ext uri="{FF2B5EF4-FFF2-40B4-BE49-F238E27FC236}">
                      <a16:creationId xmlns:a16="http://schemas.microsoft.com/office/drawing/2014/main" id="{A556ABA1-25B1-47D5-8014-55427085A0AE}"/>
                    </a:ext>
                  </a:extLst>
                </p14:cNvPr>
                <p14:cNvContentPartPr/>
                <p14:nvPr/>
              </p14:nvContentPartPr>
              <p14:xfrm>
                <a:off x="2501520" y="3937827"/>
                <a:ext cx="75960" cy="133920"/>
              </p14:xfrm>
            </p:contentPart>
          </mc:Choice>
          <mc:Fallback xmlns="">
            <p:pic>
              <p:nvPicPr>
                <p:cNvPr id="86" name="Tinta 85">
                  <a:extLst>
                    <a:ext uri="{FF2B5EF4-FFF2-40B4-BE49-F238E27FC236}">
                      <a16:creationId xmlns:a16="http://schemas.microsoft.com/office/drawing/2014/main" id="{A556ABA1-25B1-47D5-8014-55427085A0AE}"/>
                    </a:ext>
                  </a:extLst>
                </p:cNvPr>
                <p:cNvPicPr/>
                <p:nvPr/>
              </p:nvPicPr>
              <p:blipFill>
                <a:blip r:embed="rId51"/>
                <a:stretch>
                  <a:fillRect/>
                </a:stretch>
              </p:blipFill>
              <p:spPr>
                <a:xfrm>
                  <a:off x="2497200" y="3933507"/>
                  <a:ext cx="84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Tinta 86">
                  <a:extLst>
                    <a:ext uri="{FF2B5EF4-FFF2-40B4-BE49-F238E27FC236}">
                      <a16:creationId xmlns:a16="http://schemas.microsoft.com/office/drawing/2014/main" id="{250D8EB4-50D0-4A44-A9F3-5B5596CC05C0}"/>
                    </a:ext>
                  </a:extLst>
                </p14:cNvPr>
                <p14:cNvContentPartPr/>
                <p14:nvPr/>
              </p14:nvContentPartPr>
              <p14:xfrm>
                <a:off x="2487120" y="4004427"/>
                <a:ext cx="160200" cy="14400"/>
              </p14:xfrm>
            </p:contentPart>
          </mc:Choice>
          <mc:Fallback xmlns="">
            <p:pic>
              <p:nvPicPr>
                <p:cNvPr id="87" name="Tinta 86">
                  <a:extLst>
                    <a:ext uri="{FF2B5EF4-FFF2-40B4-BE49-F238E27FC236}">
                      <a16:creationId xmlns:a16="http://schemas.microsoft.com/office/drawing/2014/main" id="{250D8EB4-50D0-4A44-A9F3-5B5596CC05C0}"/>
                    </a:ext>
                  </a:extLst>
                </p:cNvPr>
                <p:cNvPicPr/>
                <p:nvPr/>
              </p:nvPicPr>
              <p:blipFill>
                <a:blip r:embed="rId53"/>
                <a:stretch>
                  <a:fillRect/>
                </a:stretch>
              </p:blipFill>
              <p:spPr>
                <a:xfrm>
                  <a:off x="2482800" y="4000107"/>
                  <a:ext cx="168840" cy="23040"/>
                </a:xfrm>
                <a:prstGeom prst="rect">
                  <a:avLst/>
                </a:prstGeom>
              </p:spPr>
            </p:pic>
          </mc:Fallback>
        </mc:AlternateContent>
      </p:grpSp>
      <p:grpSp>
        <p:nvGrpSpPr>
          <p:cNvPr id="91" name="Agrupar 90">
            <a:extLst>
              <a:ext uri="{FF2B5EF4-FFF2-40B4-BE49-F238E27FC236}">
                <a16:creationId xmlns:a16="http://schemas.microsoft.com/office/drawing/2014/main" id="{3079510A-EF37-41BC-AE51-5F62A7F7F50A}"/>
              </a:ext>
            </a:extLst>
          </p:cNvPr>
          <p:cNvGrpSpPr/>
          <p:nvPr/>
        </p:nvGrpSpPr>
        <p:grpSpPr>
          <a:xfrm>
            <a:off x="3960240" y="3981747"/>
            <a:ext cx="273960" cy="124560"/>
            <a:chOff x="3960240" y="3981747"/>
            <a:chExt cx="273960" cy="124560"/>
          </a:xfrm>
        </p:grpSpPr>
        <mc:AlternateContent xmlns:mc="http://schemas.openxmlformats.org/markup-compatibility/2006" xmlns:p14="http://schemas.microsoft.com/office/powerpoint/2010/main">
          <mc:Choice Requires="p14">
            <p:contentPart p14:bwMode="auto" r:id="rId54">
              <p14:nvContentPartPr>
                <p14:cNvPr id="88" name="Tinta 87">
                  <a:extLst>
                    <a:ext uri="{FF2B5EF4-FFF2-40B4-BE49-F238E27FC236}">
                      <a16:creationId xmlns:a16="http://schemas.microsoft.com/office/drawing/2014/main" id="{3550F6EC-DB18-433F-BD6B-852AD02CE980}"/>
                    </a:ext>
                  </a:extLst>
                </p14:cNvPr>
                <p14:cNvContentPartPr/>
                <p14:nvPr/>
              </p14:nvContentPartPr>
              <p14:xfrm>
                <a:off x="3960240" y="3981747"/>
                <a:ext cx="111240" cy="122040"/>
              </p14:xfrm>
            </p:contentPart>
          </mc:Choice>
          <mc:Fallback xmlns="">
            <p:pic>
              <p:nvPicPr>
                <p:cNvPr id="88" name="Tinta 87">
                  <a:extLst>
                    <a:ext uri="{FF2B5EF4-FFF2-40B4-BE49-F238E27FC236}">
                      <a16:creationId xmlns:a16="http://schemas.microsoft.com/office/drawing/2014/main" id="{3550F6EC-DB18-433F-BD6B-852AD02CE980}"/>
                    </a:ext>
                  </a:extLst>
                </p:cNvPr>
                <p:cNvPicPr/>
                <p:nvPr/>
              </p:nvPicPr>
              <p:blipFill>
                <a:blip r:embed="rId55"/>
                <a:stretch>
                  <a:fillRect/>
                </a:stretch>
              </p:blipFill>
              <p:spPr>
                <a:xfrm>
                  <a:off x="3955920" y="3977427"/>
                  <a:ext cx="119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Tinta 88">
                  <a:extLst>
                    <a:ext uri="{FF2B5EF4-FFF2-40B4-BE49-F238E27FC236}">
                      <a16:creationId xmlns:a16="http://schemas.microsoft.com/office/drawing/2014/main" id="{C40F27D1-6C54-4064-ABCC-5879A285D319}"/>
                    </a:ext>
                  </a:extLst>
                </p14:cNvPr>
                <p14:cNvContentPartPr/>
                <p14:nvPr/>
              </p14:nvContentPartPr>
              <p14:xfrm>
                <a:off x="4128360" y="3987147"/>
                <a:ext cx="61920" cy="119160"/>
              </p14:xfrm>
            </p:contentPart>
          </mc:Choice>
          <mc:Fallback xmlns="">
            <p:pic>
              <p:nvPicPr>
                <p:cNvPr id="89" name="Tinta 88">
                  <a:extLst>
                    <a:ext uri="{FF2B5EF4-FFF2-40B4-BE49-F238E27FC236}">
                      <a16:creationId xmlns:a16="http://schemas.microsoft.com/office/drawing/2014/main" id="{C40F27D1-6C54-4064-ABCC-5879A285D319}"/>
                    </a:ext>
                  </a:extLst>
                </p:cNvPr>
                <p:cNvPicPr/>
                <p:nvPr/>
              </p:nvPicPr>
              <p:blipFill>
                <a:blip r:embed="rId57"/>
                <a:stretch>
                  <a:fillRect/>
                </a:stretch>
              </p:blipFill>
              <p:spPr>
                <a:xfrm>
                  <a:off x="4124040" y="3982827"/>
                  <a:ext cx="70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Tinta 89">
                  <a:extLst>
                    <a:ext uri="{FF2B5EF4-FFF2-40B4-BE49-F238E27FC236}">
                      <a16:creationId xmlns:a16="http://schemas.microsoft.com/office/drawing/2014/main" id="{42B194F0-066E-48AE-9712-040E6AE0131B}"/>
                    </a:ext>
                  </a:extLst>
                </p14:cNvPr>
                <p14:cNvContentPartPr/>
                <p14:nvPr/>
              </p14:nvContentPartPr>
              <p14:xfrm>
                <a:off x="4131600" y="4042227"/>
                <a:ext cx="102600" cy="58320"/>
              </p14:xfrm>
            </p:contentPart>
          </mc:Choice>
          <mc:Fallback xmlns="">
            <p:pic>
              <p:nvPicPr>
                <p:cNvPr id="90" name="Tinta 89">
                  <a:extLst>
                    <a:ext uri="{FF2B5EF4-FFF2-40B4-BE49-F238E27FC236}">
                      <a16:creationId xmlns:a16="http://schemas.microsoft.com/office/drawing/2014/main" id="{42B194F0-066E-48AE-9712-040E6AE0131B}"/>
                    </a:ext>
                  </a:extLst>
                </p:cNvPr>
                <p:cNvPicPr/>
                <p:nvPr/>
              </p:nvPicPr>
              <p:blipFill>
                <a:blip r:embed="rId59"/>
                <a:stretch>
                  <a:fillRect/>
                </a:stretch>
              </p:blipFill>
              <p:spPr>
                <a:xfrm>
                  <a:off x="4127280" y="4037907"/>
                  <a:ext cx="111240" cy="6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95" name="Tinta 94">
                <a:extLst>
                  <a:ext uri="{FF2B5EF4-FFF2-40B4-BE49-F238E27FC236}">
                    <a16:creationId xmlns:a16="http://schemas.microsoft.com/office/drawing/2014/main" id="{FCDA851B-84F7-4199-9844-41002D7BCCBD}"/>
                  </a:ext>
                </a:extLst>
              </p14:cNvPr>
              <p14:cNvContentPartPr/>
              <p14:nvPr/>
            </p14:nvContentPartPr>
            <p14:xfrm>
              <a:off x="2478840" y="2645427"/>
              <a:ext cx="37800" cy="7200"/>
            </p14:xfrm>
          </p:contentPart>
        </mc:Choice>
        <mc:Fallback xmlns="">
          <p:pic>
            <p:nvPicPr>
              <p:cNvPr id="95" name="Tinta 94">
                <a:extLst>
                  <a:ext uri="{FF2B5EF4-FFF2-40B4-BE49-F238E27FC236}">
                    <a16:creationId xmlns:a16="http://schemas.microsoft.com/office/drawing/2014/main" id="{FCDA851B-84F7-4199-9844-41002D7BCCBD}"/>
                  </a:ext>
                </a:extLst>
              </p:cNvPr>
              <p:cNvPicPr/>
              <p:nvPr/>
            </p:nvPicPr>
            <p:blipFill>
              <a:blip r:embed="rId61"/>
              <a:stretch>
                <a:fillRect/>
              </a:stretch>
            </p:blipFill>
            <p:spPr>
              <a:xfrm>
                <a:off x="2474520" y="2641107"/>
                <a:ext cx="464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Tinta 97">
                <a:extLst>
                  <a:ext uri="{FF2B5EF4-FFF2-40B4-BE49-F238E27FC236}">
                    <a16:creationId xmlns:a16="http://schemas.microsoft.com/office/drawing/2014/main" id="{F8A82CC7-FF11-4E08-B20D-B8DED7DEBC84}"/>
                  </a:ext>
                </a:extLst>
              </p14:cNvPr>
              <p14:cNvContentPartPr/>
              <p14:nvPr/>
            </p14:nvContentPartPr>
            <p14:xfrm>
              <a:off x="2317200" y="2481987"/>
              <a:ext cx="37080" cy="3600"/>
            </p14:xfrm>
          </p:contentPart>
        </mc:Choice>
        <mc:Fallback xmlns="">
          <p:pic>
            <p:nvPicPr>
              <p:cNvPr id="98" name="Tinta 97">
                <a:extLst>
                  <a:ext uri="{FF2B5EF4-FFF2-40B4-BE49-F238E27FC236}">
                    <a16:creationId xmlns:a16="http://schemas.microsoft.com/office/drawing/2014/main" id="{F8A82CC7-FF11-4E08-B20D-B8DED7DEBC84}"/>
                  </a:ext>
                </a:extLst>
              </p:cNvPr>
              <p:cNvPicPr/>
              <p:nvPr/>
            </p:nvPicPr>
            <p:blipFill>
              <a:blip r:embed="rId63"/>
              <a:stretch>
                <a:fillRect/>
              </a:stretch>
            </p:blipFill>
            <p:spPr>
              <a:xfrm>
                <a:off x="2312880" y="2477667"/>
                <a:ext cx="45720" cy="12240"/>
              </a:xfrm>
              <a:prstGeom prst="rect">
                <a:avLst/>
              </a:prstGeom>
            </p:spPr>
          </p:pic>
        </mc:Fallback>
      </mc:AlternateContent>
      <p:grpSp>
        <p:nvGrpSpPr>
          <p:cNvPr id="109" name="Agrupar 108">
            <a:extLst>
              <a:ext uri="{FF2B5EF4-FFF2-40B4-BE49-F238E27FC236}">
                <a16:creationId xmlns:a16="http://schemas.microsoft.com/office/drawing/2014/main" id="{8BA3D8C4-7B26-45DE-808C-8AE653816040}"/>
              </a:ext>
            </a:extLst>
          </p:cNvPr>
          <p:cNvGrpSpPr/>
          <p:nvPr/>
        </p:nvGrpSpPr>
        <p:grpSpPr>
          <a:xfrm>
            <a:off x="3009840" y="438627"/>
            <a:ext cx="911160" cy="293400"/>
            <a:chOff x="3009840" y="438627"/>
            <a:chExt cx="911160" cy="293400"/>
          </a:xfrm>
        </p:grpSpPr>
        <mc:AlternateContent xmlns:mc="http://schemas.openxmlformats.org/markup-compatibility/2006" xmlns:p14="http://schemas.microsoft.com/office/powerpoint/2010/main">
          <mc:Choice Requires="p14">
            <p:contentPart p14:bwMode="auto" r:id="rId64">
              <p14:nvContentPartPr>
                <p14:cNvPr id="102" name="Tinta 101">
                  <a:extLst>
                    <a:ext uri="{FF2B5EF4-FFF2-40B4-BE49-F238E27FC236}">
                      <a16:creationId xmlns:a16="http://schemas.microsoft.com/office/drawing/2014/main" id="{1204E6E7-9527-41A2-B343-DD7AD0CE0C38}"/>
                    </a:ext>
                  </a:extLst>
                </p14:cNvPr>
                <p14:cNvContentPartPr/>
                <p14:nvPr/>
              </p14:nvContentPartPr>
              <p14:xfrm>
                <a:off x="3009840" y="438627"/>
                <a:ext cx="183600" cy="243000"/>
              </p14:xfrm>
            </p:contentPart>
          </mc:Choice>
          <mc:Fallback xmlns="">
            <p:pic>
              <p:nvPicPr>
                <p:cNvPr id="102" name="Tinta 101">
                  <a:extLst>
                    <a:ext uri="{FF2B5EF4-FFF2-40B4-BE49-F238E27FC236}">
                      <a16:creationId xmlns:a16="http://schemas.microsoft.com/office/drawing/2014/main" id="{1204E6E7-9527-41A2-B343-DD7AD0CE0C38}"/>
                    </a:ext>
                  </a:extLst>
                </p:cNvPr>
                <p:cNvPicPr/>
                <p:nvPr/>
              </p:nvPicPr>
              <p:blipFill>
                <a:blip r:embed="rId65"/>
                <a:stretch>
                  <a:fillRect/>
                </a:stretch>
              </p:blipFill>
              <p:spPr>
                <a:xfrm>
                  <a:off x="3005520" y="434307"/>
                  <a:ext cx="1922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3" name="Tinta 102">
                  <a:extLst>
                    <a:ext uri="{FF2B5EF4-FFF2-40B4-BE49-F238E27FC236}">
                      <a16:creationId xmlns:a16="http://schemas.microsoft.com/office/drawing/2014/main" id="{08E65B70-D9D8-4EFD-890B-0C327B1F6DDA}"/>
                    </a:ext>
                  </a:extLst>
                </p14:cNvPr>
                <p14:cNvContentPartPr/>
                <p14:nvPr/>
              </p14:nvContentPartPr>
              <p14:xfrm>
                <a:off x="3303600" y="464907"/>
                <a:ext cx="52560" cy="219600"/>
              </p14:xfrm>
            </p:contentPart>
          </mc:Choice>
          <mc:Fallback xmlns="">
            <p:pic>
              <p:nvPicPr>
                <p:cNvPr id="103" name="Tinta 102">
                  <a:extLst>
                    <a:ext uri="{FF2B5EF4-FFF2-40B4-BE49-F238E27FC236}">
                      <a16:creationId xmlns:a16="http://schemas.microsoft.com/office/drawing/2014/main" id="{08E65B70-D9D8-4EFD-890B-0C327B1F6DDA}"/>
                    </a:ext>
                  </a:extLst>
                </p:cNvPr>
                <p:cNvPicPr/>
                <p:nvPr/>
              </p:nvPicPr>
              <p:blipFill>
                <a:blip r:embed="rId67"/>
                <a:stretch>
                  <a:fillRect/>
                </a:stretch>
              </p:blipFill>
              <p:spPr>
                <a:xfrm>
                  <a:off x="3299280" y="460587"/>
                  <a:ext cx="61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 name="Tinta 103">
                  <a:extLst>
                    <a:ext uri="{FF2B5EF4-FFF2-40B4-BE49-F238E27FC236}">
                      <a16:creationId xmlns:a16="http://schemas.microsoft.com/office/drawing/2014/main" id="{A6D78291-7902-4AF8-845F-153AB6865F8A}"/>
                    </a:ext>
                  </a:extLst>
                </p14:cNvPr>
                <p14:cNvContentPartPr/>
                <p14:nvPr/>
              </p14:nvContentPartPr>
              <p14:xfrm>
                <a:off x="3310080" y="479307"/>
                <a:ext cx="119520" cy="9000"/>
              </p14:xfrm>
            </p:contentPart>
          </mc:Choice>
          <mc:Fallback xmlns="">
            <p:pic>
              <p:nvPicPr>
                <p:cNvPr id="104" name="Tinta 103">
                  <a:extLst>
                    <a:ext uri="{FF2B5EF4-FFF2-40B4-BE49-F238E27FC236}">
                      <a16:creationId xmlns:a16="http://schemas.microsoft.com/office/drawing/2014/main" id="{A6D78291-7902-4AF8-845F-153AB6865F8A}"/>
                    </a:ext>
                  </a:extLst>
                </p:cNvPr>
                <p:cNvPicPr/>
                <p:nvPr/>
              </p:nvPicPr>
              <p:blipFill>
                <a:blip r:embed="rId69"/>
                <a:stretch>
                  <a:fillRect/>
                </a:stretch>
              </p:blipFill>
              <p:spPr>
                <a:xfrm>
                  <a:off x="3305760" y="474987"/>
                  <a:ext cx="128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5" name="Tinta 104">
                  <a:extLst>
                    <a:ext uri="{FF2B5EF4-FFF2-40B4-BE49-F238E27FC236}">
                      <a16:creationId xmlns:a16="http://schemas.microsoft.com/office/drawing/2014/main" id="{65B1E513-1E36-4301-9E4D-18AA74ACC13A}"/>
                    </a:ext>
                  </a:extLst>
                </p14:cNvPr>
                <p14:cNvContentPartPr/>
                <p14:nvPr/>
              </p14:nvContentPartPr>
              <p14:xfrm>
                <a:off x="3295680" y="578667"/>
                <a:ext cx="80640" cy="12960"/>
              </p14:xfrm>
            </p:contentPart>
          </mc:Choice>
          <mc:Fallback xmlns="">
            <p:pic>
              <p:nvPicPr>
                <p:cNvPr id="105" name="Tinta 104">
                  <a:extLst>
                    <a:ext uri="{FF2B5EF4-FFF2-40B4-BE49-F238E27FC236}">
                      <a16:creationId xmlns:a16="http://schemas.microsoft.com/office/drawing/2014/main" id="{65B1E513-1E36-4301-9E4D-18AA74ACC13A}"/>
                    </a:ext>
                  </a:extLst>
                </p:cNvPr>
                <p:cNvPicPr/>
                <p:nvPr/>
              </p:nvPicPr>
              <p:blipFill>
                <a:blip r:embed="rId71"/>
                <a:stretch>
                  <a:fillRect/>
                </a:stretch>
              </p:blipFill>
              <p:spPr>
                <a:xfrm>
                  <a:off x="3291360" y="574347"/>
                  <a:ext cx="89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6" name="Tinta 105">
                  <a:extLst>
                    <a:ext uri="{FF2B5EF4-FFF2-40B4-BE49-F238E27FC236}">
                      <a16:creationId xmlns:a16="http://schemas.microsoft.com/office/drawing/2014/main" id="{D2364897-D187-44E8-9FD6-CE1C1D470437}"/>
                    </a:ext>
                  </a:extLst>
                </p14:cNvPr>
                <p14:cNvContentPartPr/>
                <p14:nvPr/>
              </p14:nvContentPartPr>
              <p14:xfrm>
                <a:off x="3298560" y="667227"/>
                <a:ext cx="163440" cy="36360"/>
              </p14:xfrm>
            </p:contentPart>
          </mc:Choice>
          <mc:Fallback xmlns="">
            <p:pic>
              <p:nvPicPr>
                <p:cNvPr id="106" name="Tinta 105">
                  <a:extLst>
                    <a:ext uri="{FF2B5EF4-FFF2-40B4-BE49-F238E27FC236}">
                      <a16:creationId xmlns:a16="http://schemas.microsoft.com/office/drawing/2014/main" id="{D2364897-D187-44E8-9FD6-CE1C1D470437}"/>
                    </a:ext>
                  </a:extLst>
                </p:cNvPr>
                <p:cNvPicPr/>
                <p:nvPr/>
              </p:nvPicPr>
              <p:blipFill>
                <a:blip r:embed="rId73"/>
                <a:stretch>
                  <a:fillRect/>
                </a:stretch>
              </p:blipFill>
              <p:spPr>
                <a:xfrm>
                  <a:off x="3294240" y="662907"/>
                  <a:ext cx="172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7" name="Tinta 106">
                  <a:extLst>
                    <a:ext uri="{FF2B5EF4-FFF2-40B4-BE49-F238E27FC236}">
                      <a16:creationId xmlns:a16="http://schemas.microsoft.com/office/drawing/2014/main" id="{BD010891-AF04-4C00-AEC4-6A1F115DC9D9}"/>
                    </a:ext>
                  </a:extLst>
                </p14:cNvPr>
                <p14:cNvContentPartPr/>
                <p14:nvPr/>
              </p14:nvContentPartPr>
              <p14:xfrm>
                <a:off x="3515640" y="491187"/>
                <a:ext cx="172440" cy="217440"/>
              </p14:xfrm>
            </p:contentPart>
          </mc:Choice>
          <mc:Fallback xmlns="">
            <p:pic>
              <p:nvPicPr>
                <p:cNvPr id="107" name="Tinta 106">
                  <a:extLst>
                    <a:ext uri="{FF2B5EF4-FFF2-40B4-BE49-F238E27FC236}">
                      <a16:creationId xmlns:a16="http://schemas.microsoft.com/office/drawing/2014/main" id="{BD010891-AF04-4C00-AEC4-6A1F115DC9D9}"/>
                    </a:ext>
                  </a:extLst>
                </p:cNvPr>
                <p:cNvPicPr/>
                <p:nvPr/>
              </p:nvPicPr>
              <p:blipFill>
                <a:blip r:embed="rId75"/>
                <a:stretch>
                  <a:fillRect/>
                </a:stretch>
              </p:blipFill>
              <p:spPr>
                <a:xfrm>
                  <a:off x="3511320" y="486867"/>
                  <a:ext cx="181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8" name="Tinta 107">
                  <a:extLst>
                    <a:ext uri="{FF2B5EF4-FFF2-40B4-BE49-F238E27FC236}">
                      <a16:creationId xmlns:a16="http://schemas.microsoft.com/office/drawing/2014/main" id="{E3077362-3423-4CAB-87BD-54ADE9A16ABA}"/>
                    </a:ext>
                  </a:extLst>
                </p14:cNvPr>
                <p14:cNvContentPartPr/>
                <p14:nvPr/>
              </p14:nvContentPartPr>
              <p14:xfrm>
                <a:off x="3723000" y="488307"/>
                <a:ext cx="198000" cy="243720"/>
              </p14:xfrm>
            </p:contentPart>
          </mc:Choice>
          <mc:Fallback xmlns="">
            <p:pic>
              <p:nvPicPr>
                <p:cNvPr id="108" name="Tinta 107">
                  <a:extLst>
                    <a:ext uri="{FF2B5EF4-FFF2-40B4-BE49-F238E27FC236}">
                      <a16:creationId xmlns:a16="http://schemas.microsoft.com/office/drawing/2014/main" id="{E3077362-3423-4CAB-87BD-54ADE9A16ABA}"/>
                    </a:ext>
                  </a:extLst>
                </p:cNvPr>
                <p:cNvPicPr/>
                <p:nvPr/>
              </p:nvPicPr>
              <p:blipFill>
                <a:blip r:embed="rId77"/>
                <a:stretch>
                  <a:fillRect/>
                </a:stretch>
              </p:blipFill>
              <p:spPr>
                <a:xfrm>
                  <a:off x="3718680" y="483987"/>
                  <a:ext cx="20664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174" name="Tinta 173">
                <a:extLst>
                  <a:ext uri="{FF2B5EF4-FFF2-40B4-BE49-F238E27FC236}">
                    <a16:creationId xmlns:a16="http://schemas.microsoft.com/office/drawing/2014/main" id="{AB7924CA-5F54-40BF-A916-0592074FA17E}"/>
                  </a:ext>
                </a:extLst>
              </p14:cNvPr>
              <p14:cNvContentPartPr/>
              <p14:nvPr/>
            </p14:nvContentPartPr>
            <p14:xfrm>
              <a:off x="4103520" y="4891827"/>
              <a:ext cx="360" cy="2880"/>
            </p14:xfrm>
          </p:contentPart>
        </mc:Choice>
        <mc:Fallback xmlns="">
          <p:pic>
            <p:nvPicPr>
              <p:cNvPr id="174" name="Tinta 173">
                <a:extLst>
                  <a:ext uri="{FF2B5EF4-FFF2-40B4-BE49-F238E27FC236}">
                    <a16:creationId xmlns:a16="http://schemas.microsoft.com/office/drawing/2014/main" id="{AB7924CA-5F54-40BF-A916-0592074FA17E}"/>
                  </a:ext>
                </a:extLst>
              </p:cNvPr>
              <p:cNvPicPr/>
              <p:nvPr/>
            </p:nvPicPr>
            <p:blipFill>
              <a:blip r:embed="rId79"/>
              <a:stretch>
                <a:fillRect/>
              </a:stretch>
            </p:blipFill>
            <p:spPr>
              <a:xfrm>
                <a:off x="4099200" y="4887507"/>
                <a:ext cx="9000" cy="11520"/>
              </a:xfrm>
              <a:prstGeom prst="rect">
                <a:avLst/>
              </a:prstGeom>
            </p:spPr>
          </p:pic>
        </mc:Fallback>
      </mc:AlternateContent>
      <p:grpSp>
        <p:nvGrpSpPr>
          <p:cNvPr id="205" name="Agrupar 204">
            <a:extLst>
              <a:ext uri="{FF2B5EF4-FFF2-40B4-BE49-F238E27FC236}">
                <a16:creationId xmlns:a16="http://schemas.microsoft.com/office/drawing/2014/main" id="{55234A4C-7822-4C88-ADC4-92B9259B462F}"/>
              </a:ext>
            </a:extLst>
          </p:cNvPr>
          <p:cNvGrpSpPr/>
          <p:nvPr/>
        </p:nvGrpSpPr>
        <p:grpSpPr>
          <a:xfrm>
            <a:off x="7041840" y="5267307"/>
            <a:ext cx="678240" cy="649440"/>
            <a:chOff x="7041840" y="5267307"/>
            <a:chExt cx="678240" cy="649440"/>
          </a:xfrm>
        </p:grpSpPr>
        <mc:AlternateContent xmlns:mc="http://schemas.openxmlformats.org/markup-compatibility/2006" xmlns:p14="http://schemas.microsoft.com/office/powerpoint/2010/main">
          <mc:Choice Requires="p14">
            <p:contentPart p14:bwMode="auto" r:id="rId80">
              <p14:nvContentPartPr>
                <p14:cNvPr id="176" name="Tinta 175">
                  <a:extLst>
                    <a:ext uri="{FF2B5EF4-FFF2-40B4-BE49-F238E27FC236}">
                      <a16:creationId xmlns:a16="http://schemas.microsoft.com/office/drawing/2014/main" id="{3163F0A2-B18F-423B-8578-B96F0258D0C3}"/>
                    </a:ext>
                  </a:extLst>
                </p14:cNvPr>
                <p14:cNvContentPartPr/>
                <p14:nvPr/>
              </p14:nvContentPartPr>
              <p14:xfrm>
                <a:off x="7156680" y="5498427"/>
                <a:ext cx="436320" cy="418320"/>
              </p14:xfrm>
            </p:contentPart>
          </mc:Choice>
          <mc:Fallback xmlns="">
            <p:pic>
              <p:nvPicPr>
                <p:cNvPr id="176" name="Tinta 175">
                  <a:extLst>
                    <a:ext uri="{FF2B5EF4-FFF2-40B4-BE49-F238E27FC236}">
                      <a16:creationId xmlns:a16="http://schemas.microsoft.com/office/drawing/2014/main" id="{3163F0A2-B18F-423B-8578-B96F0258D0C3}"/>
                    </a:ext>
                  </a:extLst>
                </p:cNvPr>
                <p:cNvPicPr/>
                <p:nvPr/>
              </p:nvPicPr>
              <p:blipFill>
                <a:blip r:embed="rId81"/>
                <a:stretch>
                  <a:fillRect/>
                </a:stretch>
              </p:blipFill>
              <p:spPr>
                <a:xfrm>
                  <a:off x="7152360" y="5494107"/>
                  <a:ext cx="4449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7" name="Tinta 176">
                  <a:extLst>
                    <a:ext uri="{FF2B5EF4-FFF2-40B4-BE49-F238E27FC236}">
                      <a16:creationId xmlns:a16="http://schemas.microsoft.com/office/drawing/2014/main" id="{2A8EC8F7-CFC1-4F52-872B-7F7C499B066B}"/>
                    </a:ext>
                  </a:extLst>
                </p14:cNvPr>
                <p14:cNvContentPartPr/>
                <p14:nvPr/>
              </p14:nvContentPartPr>
              <p14:xfrm>
                <a:off x="7041840" y="5314107"/>
                <a:ext cx="399960" cy="98640"/>
              </p14:xfrm>
            </p:contentPart>
          </mc:Choice>
          <mc:Fallback xmlns="">
            <p:pic>
              <p:nvPicPr>
                <p:cNvPr id="177" name="Tinta 176">
                  <a:extLst>
                    <a:ext uri="{FF2B5EF4-FFF2-40B4-BE49-F238E27FC236}">
                      <a16:creationId xmlns:a16="http://schemas.microsoft.com/office/drawing/2014/main" id="{2A8EC8F7-CFC1-4F52-872B-7F7C499B066B}"/>
                    </a:ext>
                  </a:extLst>
                </p:cNvPr>
                <p:cNvPicPr/>
                <p:nvPr/>
              </p:nvPicPr>
              <p:blipFill>
                <a:blip r:embed="rId83"/>
                <a:stretch>
                  <a:fillRect/>
                </a:stretch>
              </p:blipFill>
              <p:spPr>
                <a:xfrm>
                  <a:off x="7037520" y="5309787"/>
                  <a:ext cx="408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9" name="Tinta 178">
                  <a:extLst>
                    <a:ext uri="{FF2B5EF4-FFF2-40B4-BE49-F238E27FC236}">
                      <a16:creationId xmlns:a16="http://schemas.microsoft.com/office/drawing/2014/main" id="{C5F22414-3534-4823-9545-FC6C51E9A512}"/>
                    </a:ext>
                  </a:extLst>
                </p14:cNvPr>
                <p14:cNvContentPartPr/>
                <p14:nvPr/>
              </p14:nvContentPartPr>
              <p14:xfrm>
                <a:off x="7429920" y="5267307"/>
                <a:ext cx="66960" cy="106920"/>
              </p14:xfrm>
            </p:contentPart>
          </mc:Choice>
          <mc:Fallback xmlns="">
            <p:pic>
              <p:nvPicPr>
                <p:cNvPr id="179" name="Tinta 178">
                  <a:extLst>
                    <a:ext uri="{FF2B5EF4-FFF2-40B4-BE49-F238E27FC236}">
                      <a16:creationId xmlns:a16="http://schemas.microsoft.com/office/drawing/2014/main" id="{C5F22414-3534-4823-9545-FC6C51E9A512}"/>
                    </a:ext>
                  </a:extLst>
                </p:cNvPr>
                <p:cNvPicPr/>
                <p:nvPr/>
              </p:nvPicPr>
              <p:blipFill>
                <a:blip r:embed="rId85"/>
                <a:stretch>
                  <a:fillRect/>
                </a:stretch>
              </p:blipFill>
              <p:spPr>
                <a:xfrm>
                  <a:off x="7425600" y="5262987"/>
                  <a:ext cx="75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0" name="Tinta 179">
                  <a:extLst>
                    <a:ext uri="{FF2B5EF4-FFF2-40B4-BE49-F238E27FC236}">
                      <a16:creationId xmlns:a16="http://schemas.microsoft.com/office/drawing/2014/main" id="{25CF55DB-21E2-405A-B7EC-487B59455DB7}"/>
                    </a:ext>
                  </a:extLst>
                </p14:cNvPr>
                <p14:cNvContentPartPr/>
                <p14:nvPr/>
              </p14:nvContentPartPr>
              <p14:xfrm>
                <a:off x="7513080" y="5400147"/>
                <a:ext cx="207000" cy="66960"/>
              </p14:xfrm>
            </p:contentPart>
          </mc:Choice>
          <mc:Fallback xmlns="">
            <p:pic>
              <p:nvPicPr>
                <p:cNvPr id="180" name="Tinta 179">
                  <a:extLst>
                    <a:ext uri="{FF2B5EF4-FFF2-40B4-BE49-F238E27FC236}">
                      <a16:creationId xmlns:a16="http://schemas.microsoft.com/office/drawing/2014/main" id="{25CF55DB-21E2-405A-B7EC-487B59455DB7}"/>
                    </a:ext>
                  </a:extLst>
                </p:cNvPr>
                <p:cNvPicPr/>
                <p:nvPr/>
              </p:nvPicPr>
              <p:blipFill>
                <a:blip r:embed="rId87"/>
                <a:stretch>
                  <a:fillRect/>
                </a:stretch>
              </p:blipFill>
              <p:spPr>
                <a:xfrm>
                  <a:off x="7508760" y="5395827"/>
                  <a:ext cx="215640" cy="75600"/>
                </a:xfrm>
                <a:prstGeom prst="rect">
                  <a:avLst/>
                </a:prstGeom>
              </p:spPr>
            </p:pic>
          </mc:Fallback>
        </mc:AlternateContent>
      </p:grpSp>
      <p:grpSp>
        <p:nvGrpSpPr>
          <p:cNvPr id="204" name="Agrupar 203">
            <a:extLst>
              <a:ext uri="{FF2B5EF4-FFF2-40B4-BE49-F238E27FC236}">
                <a16:creationId xmlns:a16="http://schemas.microsoft.com/office/drawing/2014/main" id="{D7B7458D-5CEE-489E-BAA0-D9CDCFBFC138}"/>
              </a:ext>
            </a:extLst>
          </p:cNvPr>
          <p:cNvGrpSpPr/>
          <p:nvPr/>
        </p:nvGrpSpPr>
        <p:grpSpPr>
          <a:xfrm>
            <a:off x="7275480" y="6085227"/>
            <a:ext cx="602640" cy="137520"/>
            <a:chOff x="7275480" y="6085227"/>
            <a:chExt cx="602640" cy="137520"/>
          </a:xfrm>
        </p:grpSpPr>
        <mc:AlternateContent xmlns:mc="http://schemas.openxmlformats.org/markup-compatibility/2006" xmlns:p14="http://schemas.microsoft.com/office/powerpoint/2010/main">
          <mc:Choice Requires="p14">
            <p:contentPart p14:bwMode="auto" r:id="rId88">
              <p14:nvContentPartPr>
                <p14:cNvPr id="181" name="Tinta 180">
                  <a:extLst>
                    <a:ext uri="{FF2B5EF4-FFF2-40B4-BE49-F238E27FC236}">
                      <a16:creationId xmlns:a16="http://schemas.microsoft.com/office/drawing/2014/main" id="{2CFAC1A6-2442-4E45-AF0D-EEC133FF3DCC}"/>
                    </a:ext>
                  </a:extLst>
                </p14:cNvPr>
                <p14:cNvContentPartPr/>
                <p14:nvPr/>
              </p14:nvContentPartPr>
              <p14:xfrm>
                <a:off x="7275480" y="6101427"/>
                <a:ext cx="79920" cy="100440"/>
              </p14:xfrm>
            </p:contentPart>
          </mc:Choice>
          <mc:Fallback xmlns="">
            <p:pic>
              <p:nvPicPr>
                <p:cNvPr id="181" name="Tinta 180">
                  <a:extLst>
                    <a:ext uri="{FF2B5EF4-FFF2-40B4-BE49-F238E27FC236}">
                      <a16:creationId xmlns:a16="http://schemas.microsoft.com/office/drawing/2014/main" id="{2CFAC1A6-2442-4E45-AF0D-EEC133FF3DCC}"/>
                    </a:ext>
                  </a:extLst>
                </p:cNvPr>
                <p:cNvPicPr/>
                <p:nvPr/>
              </p:nvPicPr>
              <p:blipFill>
                <a:blip r:embed="rId89"/>
                <a:stretch>
                  <a:fillRect/>
                </a:stretch>
              </p:blipFill>
              <p:spPr>
                <a:xfrm>
                  <a:off x="7271160" y="6097107"/>
                  <a:ext cx="88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2" name="Tinta 181">
                  <a:extLst>
                    <a:ext uri="{FF2B5EF4-FFF2-40B4-BE49-F238E27FC236}">
                      <a16:creationId xmlns:a16="http://schemas.microsoft.com/office/drawing/2014/main" id="{90FB035E-8F96-4AC3-BE43-1BAEE6F2F39B}"/>
                    </a:ext>
                  </a:extLst>
                </p14:cNvPr>
                <p14:cNvContentPartPr/>
                <p14:nvPr/>
              </p14:nvContentPartPr>
              <p14:xfrm>
                <a:off x="7432440" y="6116547"/>
                <a:ext cx="2520" cy="95760"/>
              </p14:xfrm>
            </p:contentPart>
          </mc:Choice>
          <mc:Fallback xmlns="">
            <p:pic>
              <p:nvPicPr>
                <p:cNvPr id="182" name="Tinta 181">
                  <a:extLst>
                    <a:ext uri="{FF2B5EF4-FFF2-40B4-BE49-F238E27FC236}">
                      <a16:creationId xmlns:a16="http://schemas.microsoft.com/office/drawing/2014/main" id="{90FB035E-8F96-4AC3-BE43-1BAEE6F2F39B}"/>
                    </a:ext>
                  </a:extLst>
                </p:cNvPr>
                <p:cNvPicPr/>
                <p:nvPr/>
              </p:nvPicPr>
              <p:blipFill>
                <a:blip r:embed="rId91"/>
                <a:stretch>
                  <a:fillRect/>
                </a:stretch>
              </p:blipFill>
              <p:spPr>
                <a:xfrm>
                  <a:off x="7428120" y="6112227"/>
                  <a:ext cx="111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3" name="Tinta 182">
                  <a:extLst>
                    <a:ext uri="{FF2B5EF4-FFF2-40B4-BE49-F238E27FC236}">
                      <a16:creationId xmlns:a16="http://schemas.microsoft.com/office/drawing/2014/main" id="{7971B63E-6B6B-4A8A-BF39-DBE1A55906EA}"/>
                    </a:ext>
                  </a:extLst>
                </p14:cNvPr>
                <p14:cNvContentPartPr/>
                <p14:nvPr/>
              </p14:nvContentPartPr>
              <p14:xfrm>
                <a:off x="7402200" y="6107907"/>
                <a:ext cx="86040" cy="15840"/>
              </p14:xfrm>
            </p:contentPart>
          </mc:Choice>
          <mc:Fallback xmlns="">
            <p:pic>
              <p:nvPicPr>
                <p:cNvPr id="183" name="Tinta 182">
                  <a:extLst>
                    <a:ext uri="{FF2B5EF4-FFF2-40B4-BE49-F238E27FC236}">
                      <a16:creationId xmlns:a16="http://schemas.microsoft.com/office/drawing/2014/main" id="{7971B63E-6B6B-4A8A-BF39-DBE1A55906EA}"/>
                    </a:ext>
                  </a:extLst>
                </p:cNvPr>
                <p:cNvPicPr/>
                <p:nvPr/>
              </p:nvPicPr>
              <p:blipFill>
                <a:blip r:embed="rId93"/>
                <a:stretch>
                  <a:fillRect/>
                </a:stretch>
              </p:blipFill>
              <p:spPr>
                <a:xfrm>
                  <a:off x="7397880" y="6103587"/>
                  <a:ext cx="94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4" name="Tinta 183">
                  <a:extLst>
                    <a:ext uri="{FF2B5EF4-FFF2-40B4-BE49-F238E27FC236}">
                      <a16:creationId xmlns:a16="http://schemas.microsoft.com/office/drawing/2014/main" id="{479A8254-2DC2-43F0-A218-58002D37D208}"/>
                    </a:ext>
                  </a:extLst>
                </p14:cNvPr>
                <p14:cNvContentPartPr/>
                <p14:nvPr/>
              </p14:nvContentPartPr>
              <p14:xfrm>
                <a:off x="7513440" y="6110787"/>
                <a:ext cx="133200" cy="86400"/>
              </p14:xfrm>
            </p:contentPart>
          </mc:Choice>
          <mc:Fallback xmlns="">
            <p:pic>
              <p:nvPicPr>
                <p:cNvPr id="184" name="Tinta 183">
                  <a:extLst>
                    <a:ext uri="{FF2B5EF4-FFF2-40B4-BE49-F238E27FC236}">
                      <a16:creationId xmlns:a16="http://schemas.microsoft.com/office/drawing/2014/main" id="{479A8254-2DC2-43F0-A218-58002D37D208}"/>
                    </a:ext>
                  </a:extLst>
                </p:cNvPr>
                <p:cNvPicPr/>
                <p:nvPr/>
              </p:nvPicPr>
              <p:blipFill>
                <a:blip r:embed="rId95"/>
                <a:stretch>
                  <a:fillRect/>
                </a:stretch>
              </p:blipFill>
              <p:spPr>
                <a:xfrm>
                  <a:off x="7509120" y="6106467"/>
                  <a:ext cx="141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5" name="Tinta 184">
                  <a:extLst>
                    <a:ext uri="{FF2B5EF4-FFF2-40B4-BE49-F238E27FC236}">
                      <a16:creationId xmlns:a16="http://schemas.microsoft.com/office/drawing/2014/main" id="{18BD201E-9558-4767-9CCB-973186E4A2A2}"/>
                    </a:ext>
                  </a:extLst>
                </p14:cNvPr>
                <p14:cNvContentPartPr/>
                <p14:nvPr/>
              </p14:nvContentPartPr>
              <p14:xfrm>
                <a:off x="7661760" y="6085227"/>
                <a:ext cx="78840" cy="122760"/>
              </p14:xfrm>
            </p:contentPart>
          </mc:Choice>
          <mc:Fallback xmlns="">
            <p:pic>
              <p:nvPicPr>
                <p:cNvPr id="185" name="Tinta 184">
                  <a:extLst>
                    <a:ext uri="{FF2B5EF4-FFF2-40B4-BE49-F238E27FC236}">
                      <a16:creationId xmlns:a16="http://schemas.microsoft.com/office/drawing/2014/main" id="{18BD201E-9558-4767-9CCB-973186E4A2A2}"/>
                    </a:ext>
                  </a:extLst>
                </p:cNvPr>
                <p:cNvPicPr/>
                <p:nvPr/>
              </p:nvPicPr>
              <p:blipFill>
                <a:blip r:embed="rId97"/>
                <a:stretch>
                  <a:fillRect/>
                </a:stretch>
              </p:blipFill>
              <p:spPr>
                <a:xfrm>
                  <a:off x="7657440" y="6080907"/>
                  <a:ext cx="87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6" name="Tinta 185">
                  <a:extLst>
                    <a:ext uri="{FF2B5EF4-FFF2-40B4-BE49-F238E27FC236}">
                      <a16:creationId xmlns:a16="http://schemas.microsoft.com/office/drawing/2014/main" id="{132BC074-637B-4191-9834-DC321F189EF9}"/>
                    </a:ext>
                  </a:extLst>
                </p14:cNvPr>
                <p14:cNvContentPartPr/>
                <p14:nvPr/>
              </p14:nvContentPartPr>
              <p14:xfrm>
                <a:off x="7807920" y="6097467"/>
                <a:ext cx="360" cy="125280"/>
              </p14:xfrm>
            </p:contentPart>
          </mc:Choice>
          <mc:Fallback xmlns="">
            <p:pic>
              <p:nvPicPr>
                <p:cNvPr id="186" name="Tinta 185">
                  <a:extLst>
                    <a:ext uri="{FF2B5EF4-FFF2-40B4-BE49-F238E27FC236}">
                      <a16:creationId xmlns:a16="http://schemas.microsoft.com/office/drawing/2014/main" id="{132BC074-637B-4191-9834-DC321F189EF9}"/>
                    </a:ext>
                  </a:extLst>
                </p:cNvPr>
                <p:cNvPicPr/>
                <p:nvPr/>
              </p:nvPicPr>
              <p:blipFill>
                <a:blip r:embed="rId99"/>
                <a:stretch>
                  <a:fillRect/>
                </a:stretch>
              </p:blipFill>
              <p:spPr>
                <a:xfrm>
                  <a:off x="7803600" y="6093147"/>
                  <a:ext cx="9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7" name="Tinta 186">
                  <a:extLst>
                    <a:ext uri="{FF2B5EF4-FFF2-40B4-BE49-F238E27FC236}">
                      <a16:creationId xmlns:a16="http://schemas.microsoft.com/office/drawing/2014/main" id="{5DE80498-946E-4808-853E-133C544B2B62}"/>
                    </a:ext>
                  </a:extLst>
                </p14:cNvPr>
                <p14:cNvContentPartPr/>
                <p14:nvPr/>
              </p14:nvContentPartPr>
              <p14:xfrm>
                <a:off x="7767240" y="6087387"/>
                <a:ext cx="110880" cy="14400"/>
              </p14:xfrm>
            </p:contentPart>
          </mc:Choice>
          <mc:Fallback xmlns="">
            <p:pic>
              <p:nvPicPr>
                <p:cNvPr id="187" name="Tinta 186">
                  <a:extLst>
                    <a:ext uri="{FF2B5EF4-FFF2-40B4-BE49-F238E27FC236}">
                      <a16:creationId xmlns:a16="http://schemas.microsoft.com/office/drawing/2014/main" id="{5DE80498-946E-4808-853E-133C544B2B62}"/>
                    </a:ext>
                  </a:extLst>
                </p:cNvPr>
                <p:cNvPicPr/>
                <p:nvPr/>
              </p:nvPicPr>
              <p:blipFill>
                <a:blip r:embed="rId101"/>
                <a:stretch>
                  <a:fillRect/>
                </a:stretch>
              </p:blipFill>
              <p:spPr>
                <a:xfrm>
                  <a:off x="7762920" y="6083067"/>
                  <a:ext cx="119520" cy="23040"/>
                </a:xfrm>
                <a:prstGeom prst="rect">
                  <a:avLst/>
                </a:prstGeom>
              </p:spPr>
            </p:pic>
          </mc:Fallback>
        </mc:AlternateContent>
      </p:grpSp>
      <p:grpSp>
        <p:nvGrpSpPr>
          <p:cNvPr id="202" name="Agrupar 201">
            <a:extLst>
              <a:ext uri="{FF2B5EF4-FFF2-40B4-BE49-F238E27FC236}">
                <a16:creationId xmlns:a16="http://schemas.microsoft.com/office/drawing/2014/main" id="{A1E2A5A9-6F94-4F5F-ABF0-57C9D5B8AC03}"/>
              </a:ext>
            </a:extLst>
          </p:cNvPr>
          <p:cNvGrpSpPr/>
          <p:nvPr/>
        </p:nvGrpSpPr>
        <p:grpSpPr>
          <a:xfrm>
            <a:off x="8362680" y="5419947"/>
            <a:ext cx="1020240" cy="89640"/>
            <a:chOff x="8362680" y="5419947"/>
            <a:chExt cx="1020240" cy="89640"/>
          </a:xfrm>
        </p:grpSpPr>
        <mc:AlternateContent xmlns:mc="http://schemas.openxmlformats.org/markup-compatibility/2006" xmlns:p14="http://schemas.microsoft.com/office/powerpoint/2010/main">
          <mc:Choice Requires="p14">
            <p:contentPart p14:bwMode="auto" r:id="rId102">
              <p14:nvContentPartPr>
                <p14:cNvPr id="189" name="Tinta 188">
                  <a:extLst>
                    <a:ext uri="{FF2B5EF4-FFF2-40B4-BE49-F238E27FC236}">
                      <a16:creationId xmlns:a16="http://schemas.microsoft.com/office/drawing/2014/main" id="{B9F5E246-88BC-439E-849B-25A3BD0E91D8}"/>
                    </a:ext>
                  </a:extLst>
                </p14:cNvPr>
                <p14:cNvContentPartPr/>
                <p14:nvPr/>
              </p14:nvContentPartPr>
              <p14:xfrm>
                <a:off x="8571480" y="5441187"/>
                <a:ext cx="99720" cy="65160"/>
              </p14:xfrm>
            </p:contentPart>
          </mc:Choice>
          <mc:Fallback xmlns="">
            <p:pic>
              <p:nvPicPr>
                <p:cNvPr id="189" name="Tinta 188">
                  <a:extLst>
                    <a:ext uri="{FF2B5EF4-FFF2-40B4-BE49-F238E27FC236}">
                      <a16:creationId xmlns:a16="http://schemas.microsoft.com/office/drawing/2014/main" id="{B9F5E246-88BC-439E-849B-25A3BD0E91D8}"/>
                    </a:ext>
                  </a:extLst>
                </p:cNvPr>
                <p:cNvPicPr/>
                <p:nvPr/>
              </p:nvPicPr>
              <p:blipFill>
                <a:blip r:embed="rId103"/>
                <a:stretch>
                  <a:fillRect/>
                </a:stretch>
              </p:blipFill>
              <p:spPr>
                <a:xfrm>
                  <a:off x="8567160" y="5436867"/>
                  <a:ext cx="108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0" name="Tinta 189">
                  <a:extLst>
                    <a:ext uri="{FF2B5EF4-FFF2-40B4-BE49-F238E27FC236}">
                      <a16:creationId xmlns:a16="http://schemas.microsoft.com/office/drawing/2014/main" id="{D9EC49E1-6669-4D45-8B28-895D891D31A6}"/>
                    </a:ext>
                  </a:extLst>
                </p14:cNvPr>
                <p14:cNvContentPartPr/>
                <p14:nvPr/>
              </p14:nvContentPartPr>
              <p14:xfrm>
                <a:off x="8564640" y="5469987"/>
                <a:ext cx="53640" cy="1800"/>
              </p14:xfrm>
            </p:contentPart>
          </mc:Choice>
          <mc:Fallback xmlns="">
            <p:pic>
              <p:nvPicPr>
                <p:cNvPr id="190" name="Tinta 189">
                  <a:extLst>
                    <a:ext uri="{FF2B5EF4-FFF2-40B4-BE49-F238E27FC236}">
                      <a16:creationId xmlns:a16="http://schemas.microsoft.com/office/drawing/2014/main" id="{D9EC49E1-6669-4D45-8B28-895D891D31A6}"/>
                    </a:ext>
                  </a:extLst>
                </p:cNvPr>
                <p:cNvPicPr/>
                <p:nvPr/>
              </p:nvPicPr>
              <p:blipFill>
                <a:blip r:embed="rId105"/>
                <a:stretch>
                  <a:fillRect/>
                </a:stretch>
              </p:blipFill>
              <p:spPr>
                <a:xfrm>
                  <a:off x="8560320" y="5465667"/>
                  <a:ext cx="6228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1" name="Tinta 190">
                  <a:extLst>
                    <a:ext uri="{FF2B5EF4-FFF2-40B4-BE49-F238E27FC236}">
                      <a16:creationId xmlns:a16="http://schemas.microsoft.com/office/drawing/2014/main" id="{2E17C543-5C62-41E7-A2FF-EBE4BB4757A1}"/>
                    </a:ext>
                  </a:extLst>
                </p14:cNvPr>
                <p14:cNvContentPartPr/>
                <p14:nvPr/>
              </p14:nvContentPartPr>
              <p14:xfrm>
                <a:off x="8642040" y="5456667"/>
                <a:ext cx="318960" cy="11520"/>
              </p14:xfrm>
            </p:contentPart>
          </mc:Choice>
          <mc:Fallback xmlns="">
            <p:pic>
              <p:nvPicPr>
                <p:cNvPr id="191" name="Tinta 190">
                  <a:extLst>
                    <a:ext uri="{FF2B5EF4-FFF2-40B4-BE49-F238E27FC236}">
                      <a16:creationId xmlns:a16="http://schemas.microsoft.com/office/drawing/2014/main" id="{2E17C543-5C62-41E7-A2FF-EBE4BB4757A1}"/>
                    </a:ext>
                  </a:extLst>
                </p:cNvPr>
                <p:cNvPicPr/>
                <p:nvPr/>
              </p:nvPicPr>
              <p:blipFill>
                <a:blip r:embed="rId107"/>
                <a:stretch>
                  <a:fillRect/>
                </a:stretch>
              </p:blipFill>
              <p:spPr>
                <a:xfrm>
                  <a:off x="8637720" y="5452347"/>
                  <a:ext cx="327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2" name="Tinta 191">
                  <a:extLst>
                    <a:ext uri="{FF2B5EF4-FFF2-40B4-BE49-F238E27FC236}">
                      <a16:creationId xmlns:a16="http://schemas.microsoft.com/office/drawing/2014/main" id="{8D9802C5-3202-4270-B609-810B2D3CD81C}"/>
                    </a:ext>
                  </a:extLst>
                </p14:cNvPr>
                <p14:cNvContentPartPr/>
                <p14:nvPr/>
              </p14:nvContentPartPr>
              <p14:xfrm>
                <a:off x="8920680" y="5419947"/>
                <a:ext cx="104760" cy="89640"/>
              </p14:xfrm>
            </p:contentPart>
          </mc:Choice>
          <mc:Fallback xmlns="">
            <p:pic>
              <p:nvPicPr>
                <p:cNvPr id="192" name="Tinta 191">
                  <a:extLst>
                    <a:ext uri="{FF2B5EF4-FFF2-40B4-BE49-F238E27FC236}">
                      <a16:creationId xmlns:a16="http://schemas.microsoft.com/office/drawing/2014/main" id="{8D9802C5-3202-4270-B609-810B2D3CD81C}"/>
                    </a:ext>
                  </a:extLst>
                </p:cNvPr>
                <p:cNvPicPr/>
                <p:nvPr/>
              </p:nvPicPr>
              <p:blipFill>
                <a:blip r:embed="rId109"/>
                <a:stretch>
                  <a:fillRect/>
                </a:stretch>
              </p:blipFill>
              <p:spPr>
                <a:xfrm>
                  <a:off x="8916360" y="5415627"/>
                  <a:ext cx="113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3" name="Tinta 192">
                  <a:extLst>
                    <a:ext uri="{FF2B5EF4-FFF2-40B4-BE49-F238E27FC236}">
                      <a16:creationId xmlns:a16="http://schemas.microsoft.com/office/drawing/2014/main" id="{1C422740-3061-4CCD-AEBE-58B3A0E6518F}"/>
                    </a:ext>
                  </a:extLst>
                </p14:cNvPr>
                <p14:cNvContentPartPr/>
                <p14:nvPr/>
              </p14:nvContentPartPr>
              <p14:xfrm>
                <a:off x="9040560" y="5441547"/>
                <a:ext cx="72000" cy="64080"/>
              </p14:xfrm>
            </p:contentPart>
          </mc:Choice>
          <mc:Fallback xmlns="">
            <p:pic>
              <p:nvPicPr>
                <p:cNvPr id="193" name="Tinta 192">
                  <a:extLst>
                    <a:ext uri="{FF2B5EF4-FFF2-40B4-BE49-F238E27FC236}">
                      <a16:creationId xmlns:a16="http://schemas.microsoft.com/office/drawing/2014/main" id="{1C422740-3061-4CCD-AEBE-58B3A0E6518F}"/>
                    </a:ext>
                  </a:extLst>
                </p:cNvPr>
                <p:cNvPicPr/>
                <p:nvPr/>
              </p:nvPicPr>
              <p:blipFill>
                <a:blip r:embed="rId111"/>
                <a:stretch>
                  <a:fillRect/>
                </a:stretch>
              </p:blipFill>
              <p:spPr>
                <a:xfrm>
                  <a:off x="9036240" y="5437227"/>
                  <a:ext cx="80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4" name="Tinta 193">
                  <a:extLst>
                    <a:ext uri="{FF2B5EF4-FFF2-40B4-BE49-F238E27FC236}">
                      <a16:creationId xmlns:a16="http://schemas.microsoft.com/office/drawing/2014/main" id="{A2C42B05-FA6F-4999-A988-BA79D3B3244E}"/>
                    </a:ext>
                  </a:extLst>
                </p14:cNvPr>
                <p14:cNvContentPartPr/>
                <p14:nvPr/>
              </p14:nvContentPartPr>
              <p14:xfrm>
                <a:off x="9139920" y="5464947"/>
                <a:ext cx="243000" cy="18720"/>
              </p14:xfrm>
            </p:contentPart>
          </mc:Choice>
          <mc:Fallback xmlns="">
            <p:pic>
              <p:nvPicPr>
                <p:cNvPr id="194" name="Tinta 193">
                  <a:extLst>
                    <a:ext uri="{FF2B5EF4-FFF2-40B4-BE49-F238E27FC236}">
                      <a16:creationId xmlns:a16="http://schemas.microsoft.com/office/drawing/2014/main" id="{A2C42B05-FA6F-4999-A988-BA79D3B3244E}"/>
                    </a:ext>
                  </a:extLst>
                </p:cNvPr>
                <p:cNvPicPr/>
                <p:nvPr/>
              </p:nvPicPr>
              <p:blipFill>
                <a:blip r:embed="rId113"/>
                <a:stretch>
                  <a:fillRect/>
                </a:stretch>
              </p:blipFill>
              <p:spPr>
                <a:xfrm>
                  <a:off x="9135600" y="5460627"/>
                  <a:ext cx="251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5" name="Tinta 194">
                  <a:extLst>
                    <a:ext uri="{FF2B5EF4-FFF2-40B4-BE49-F238E27FC236}">
                      <a16:creationId xmlns:a16="http://schemas.microsoft.com/office/drawing/2014/main" id="{A8A8FA29-E1B1-40E9-A9B3-BF5C8FE7F269}"/>
                    </a:ext>
                  </a:extLst>
                </p14:cNvPr>
                <p14:cNvContentPartPr/>
                <p14:nvPr/>
              </p14:nvContentPartPr>
              <p14:xfrm>
                <a:off x="8362680" y="5464587"/>
                <a:ext cx="261720" cy="11160"/>
              </p14:xfrm>
            </p:contentPart>
          </mc:Choice>
          <mc:Fallback xmlns="">
            <p:pic>
              <p:nvPicPr>
                <p:cNvPr id="195" name="Tinta 194">
                  <a:extLst>
                    <a:ext uri="{FF2B5EF4-FFF2-40B4-BE49-F238E27FC236}">
                      <a16:creationId xmlns:a16="http://schemas.microsoft.com/office/drawing/2014/main" id="{A8A8FA29-E1B1-40E9-A9B3-BF5C8FE7F269}"/>
                    </a:ext>
                  </a:extLst>
                </p:cNvPr>
                <p:cNvPicPr/>
                <p:nvPr/>
              </p:nvPicPr>
              <p:blipFill>
                <a:blip r:embed="rId115"/>
                <a:stretch>
                  <a:fillRect/>
                </a:stretch>
              </p:blipFill>
              <p:spPr>
                <a:xfrm>
                  <a:off x="8358360" y="5460267"/>
                  <a:ext cx="270360" cy="19800"/>
                </a:xfrm>
                <a:prstGeom prst="rect">
                  <a:avLst/>
                </a:prstGeom>
              </p:spPr>
            </p:pic>
          </mc:Fallback>
        </mc:AlternateContent>
      </p:grpSp>
      <p:grpSp>
        <p:nvGrpSpPr>
          <p:cNvPr id="203" name="Agrupar 202">
            <a:extLst>
              <a:ext uri="{FF2B5EF4-FFF2-40B4-BE49-F238E27FC236}">
                <a16:creationId xmlns:a16="http://schemas.microsoft.com/office/drawing/2014/main" id="{9B8ACF32-9A02-4A8D-8C1C-24C0DB79A960}"/>
              </a:ext>
            </a:extLst>
          </p:cNvPr>
          <p:cNvGrpSpPr/>
          <p:nvPr/>
        </p:nvGrpSpPr>
        <p:grpSpPr>
          <a:xfrm>
            <a:off x="8719080" y="5659707"/>
            <a:ext cx="563400" cy="650160"/>
            <a:chOff x="8719080" y="5659707"/>
            <a:chExt cx="563400" cy="650160"/>
          </a:xfrm>
        </p:grpSpPr>
        <mc:AlternateContent xmlns:mc="http://schemas.openxmlformats.org/markup-compatibility/2006" xmlns:p14="http://schemas.microsoft.com/office/powerpoint/2010/main">
          <mc:Choice Requires="p14">
            <p:contentPart p14:bwMode="auto" r:id="rId116">
              <p14:nvContentPartPr>
                <p14:cNvPr id="188" name="Tinta 187">
                  <a:extLst>
                    <a:ext uri="{FF2B5EF4-FFF2-40B4-BE49-F238E27FC236}">
                      <a16:creationId xmlns:a16="http://schemas.microsoft.com/office/drawing/2014/main" id="{213DCF5D-0C68-4B01-B601-6CAC9B930CAC}"/>
                    </a:ext>
                  </a:extLst>
                </p14:cNvPr>
                <p14:cNvContentPartPr/>
                <p14:nvPr/>
              </p14:nvContentPartPr>
              <p14:xfrm>
                <a:off x="8746440" y="5659707"/>
                <a:ext cx="322200" cy="387000"/>
              </p14:xfrm>
            </p:contentPart>
          </mc:Choice>
          <mc:Fallback xmlns="">
            <p:pic>
              <p:nvPicPr>
                <p:cNvPr id="188" name="Tinta 187">
                  <a:extLst>
                    <a:ext uri="{FF2B5EF4-FFF2-40B4-BE49-F238E27FC236}">
                      <a16:creationId xmlns:a16="http://schemas.microsoft.com/office/drawing/2014/main" id="{213DCF5D-0C68-4B01-B601-6CAC9B930CAC}"/>
                    </a:ext>
                  </a:extLst>
                </p:cNvPr>
                <p:cNvPicPr/>
                <p:nvPr/>
              </p:nvPicPr>
              <p:blipFill>
                <a:blip r:embed="rId117"/>
                <a:stretch>
                  <a:fillRect/>
                </a:stretch>
              </p:blipFill>
              <p:spPr>
                <a:xfrm>
                  <a:off x="8742120" y="5655387"/>
                  <a:ext cx="330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96" name="Tinta 195">
                  <a:extLst>
                    <a:ext uri="{FF2B5EF4-FFF2-40B4-BE49-F238E27FC236}">
                      <a16:creationId xmlns:a16="http://schemas.microsoft.com/office/drawing/2014/main" id="{34A9EA44-69AA-4681-A488-75F0EC3AD29D}"/>
                    </a:ext>
                  </a:extLst>
                </p14:cNvPr>
                <p14:cNvContentPartPr/>
                <p14:nvPr/>
              </p14:nvContentPartPr>
              <p14:xfrm>
                <a:off x="8719080" y="6158307"/>
                <a:ext cx="128880" cy="104040"/>
              </p14:xfrm>
            </p:contentPart>
          </mc:Choice>
          <mc:Fallback xmlns="">
            <p:pic>
              <p:nvPicPr>
                <p:cNvPr id="196" name="Tinta 195">
                  <a:extLst>
                    <a:ext uri="{FF2B5EF4-FFF2-40B4-BE49-F238E27FC236}">
                      <a16:creationId xmlns:a16="http://schemas.microsoft.com/office/drawing/2014/main" id="{34A9EA44-69AA-4681-A488-75F0EC3AD29D}"/>
                    </a:ext>
                  </a:extLst>
                </p:cNvPr>
                <p:cNvPicPr/>
                <p:nvPr/>
              </p:nvPicPr>
              <p:blipFill>
                <a:blip r:embed="rId119"/>
                <a:stretch>
                  <a:fillRect/>
                </a:stretch>
              </p:blipFill>
              <p:spPr>
                <a:xfrm>
                  <a:off x="8714760" y="6153987"/>
                  <a:ext cx="1375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7" name="Tinta 196">
                  <a:extLst>
                    <a:ext uri="{FF2B5EF4-FFF2-40B4-BE49-F238E27FC236}">
                      <a16:creationId xmlns:a16="http://schemas.microsoft.com/office/drawing/2014/main" id="{32EE13D6-C124-4FC2-A5F5-6BAA0E736FBD}"/>
                    </a:ext>
                  </a:extLst>
                </p14:cNvPr>
                <p14:cNvContentPartPr/>
                <p14:nvPr/>
              </p14:nvContentPartPr>
              <p14:xfrm>
                <a:off x="8971800" y="6196827"/>
                <a:ext cx="6480" cy="113040"/>
              </p14:xfrm>
            </p:contentPart>
          </mc:Choice>
          <mc:Fallback xmlns="">
            <p:pic>
              <p:nvPicPr>
                <p:cNvPr id="197" name="Tinta 196">
                  <a:extLst>
                    <a:ext uri="{FF2B5EF4-FFF2-40B4-BE49-F238E27FC236}">
                      <a16:creationId xmlns:a16="http://schemas.microsoft.com/office/drawing/2014/main" id="{32EE13D6-C124-4FC2-A5F5-6BAA0E736FBD}"/>
                    </a:ext>
                  </a:extLst>
                </p:cNvPr>
                <p:cNvPicPr/>
                <p:nvPr/>
              </p:nvPicPr>
              <p:blipFill>
                <a:blip r:embed="rId121"/>
                <a:stretch>
                  <a:fillRect/>
                </a:stretch>
              </p:blipFill>
              <p:spPr>
                <a:xfrm>
                  <a:off x="8967480" y="6192507"/>
                  <a:ext cx="15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8" name="Tinta 197">
                  <a:extLst>
                    <a:ext uri="{FF2B5EF4-FFF2-40B4-BE49-F238E27FC236}">
                      <a16:creationId xmlns:a16="http://schemas.microsoft.com/office/drawing/2014/main" id="{6CCFF2ED-B89B-4EB0-A533-297EFA5630DA}"/>
                    </a:ext>
                  </a:extLst>
                </p14:cNvPr>
                <p14:cNvContentPartPr/>
                <p14:nvPr/>
              </p14:nvContentPartPr>
              <p14:xfrm>
                <a:off x="8906280" y="6151467"/>
                <a:ext cx="164160" cy="1800"/>
              </p14:xfrm>
            </p:contentPart>
          </mc:Choice>
          <mc:Fallback xmlns="">
            <p:pic>
              <p:nvPicPr>
                <p:cNvPr id="198" name="Tinta 197">
                  <a:extLst>
                    <a:ext uri="{FF2B5EF4-FFF2-40B4-BE49-F238E27FC236}">
                      <a16:creationId xmlns:a16="http://schemas.microsoft.com/office/drawing/2014/main" id="{6CCFF2ED-B89B-4EB0-A533-297EFA5630DA}"/>
                    </a:ext>
                  </a:extLst>
                </p:cNvPr>
                <p:cNvPicPr/>
                <p:nvPr/>
              </p:nvPicPr>
              <p:blipFill>
                <a:blip r:embed="rId123"/>
                <a:stretch>
                  <a:fillRect/>
                </a:stretch>
              </p:blipFill>
              <p:spPr>
                <a:xfrm>
                  <a:off x="8901960" y="6147147"/>
                  <a:ext cx="17280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9" name="Tinta 198">
                  <a:extLst>
                    <a:ext uri="{FF2B5EF4-FFF2-40B4-BE49-F238E27FC236}">
                      <a16:creationId xmlns:a16="http://schemas.microsoft.com/office/drawing/2014/main" id="{404732C9-538A-40D2-8E90-7FB60E76738D}"/>
                    </a:ext>
                  </a:extLst>
                </p14:cNvPr>
                <p14:cNvContentPartPr/>
                <p14:nvPr/>
              </p14:nvContentPartPr>
              <p14:xfrm>
                <a:off x="9073680" y="6159387"/>
                <a:ext cx="81360" cy="114120"/>
              </p14:xfrm>
            </p:contentPart>
          </mc:Choice>
          <mc:Fallback xmlns="">
            <p:pic>
              <p:nvPicPr>
                <p:cNvPr id="199" name="Tinta 198">
                  <a:extLst>
                    <a:ext uri="{FF2B5EF4-FFF2-40B4-BE49-F238E27FC236}">
                      <a16:creationId xmlns:a16="http://schemas.microsoft.com/office/drawing/2014/main" id="{404732C9-538A-40D2-8E90-7FB60E76738D}"/>
                    </a:ext>
                  </a:extLst>
                </p:cNvPr>
                <p:cNvPicPr/>
                <p:nvPr/>
              </p:nvPicPr>
              <p:blipFill>
                <a:blip r:embed="rId125"/>
                <a:stretch>
                  <a:fillRect/>
                </a:stretch>
              </p:blipFill>
              <p:spPr>
                <a:xfrm>
                  <a:off x="9069360" y="6155067"/>
                  <a:ext cx="90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0" name="Tinta 199">
                  <a:extLst>
                    <a:ext uri="{FF2B5EF4-FFF2-40B4-BE49-F238E27FC236}">
                      <a16:creationId xmlns:a16="http://schemas.microsoft.com/office/drawing/2014/main" id="{B3AEB6EE-D821-42E9-BC8F-844D44EEBB30}"/>
                    </a:ext>
                  </a:extLst>
                </p14:cNvPr>
                <p14:cNvContentPartPr/>
                <p14:nvPr/>
              </p14:nvContentPartPr>
              <p14:xfrm>
                <a:off x="9184920" y="6127707"/>
                <a:ext cx="97560" cy="152280"/>
              </p14:xfrm>
            </p:contentPart>
          </mc:Choice>
          <mc:Fallback xmlns="">
            <p:pic>
              <p:nvPicPr>
                <p:cNvPr id="200" name="Tinta 199">
                  <a:extLst>
                    <a:ext uri="{FF2B5EF4-FFF2-40B4-BE49-F238E27FC236}">
                      <a16:creationId xmlns:a16="http://schemas.microsoft.com/office/drawing/2014/main" id="{B3AEB6EE-D821-42E9-BC8F-844D44EEBB30}"/>
                    </a:ext>
                  </a:extLst>
                </p:cNvPr>
                <p:cNvPicPr/>
                <p:nvPr/>
              </p:nvPicPr>
              <p:blipFill>
                <a:blip r:embed="rId127"/>
                <a:stretch>
                  <a:fillRect/>
                </a:stretch>
              </p:blipFill>
              <p:spPr>
                <a:xfrm>
                  <a:off x="9180600" y="6123387"/>
                  <a:ext cx="10620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213" name="Tinta 212">
                <a:extLst>
                  <a:ext uri="{FF2B5EF4-FFF2-40B4-BE49-F238E27FC236}">
                    <a16:creationId xmlns:a16="http://schemas.microsoft.com/office/drawing/2014/main" id="{7C1B6FB2-9B97-4FFF-ACA2-8274DC735512}"/>
                  </a:ext>
                </a:extLst>
              </p14:cNvPr>
              <p14:cNvContentPartPr/>
              <p14:nvPr/>
            </p14:nvContentPartPr>
            <p14:xfrm>
              <a:off x="7015560" y="2172027"/>
              <a:ext cx="1117800" cy="2405880"/>
            </p14:xfrm>
          </p:contentPart>
        </mc:Choice>
        <mc:Fallback xmlns="">
          <p:pic>
            <p:nvPicPr>
              <p:cNvPr id="213" name="Tinta 212">
                <a:extLst>
                  <a:ext uri="{FF2B5EF4-FFF2-40B4-BE49-F238E27FC236}">
                    <a16:creationId xmlns:a16="http://schemas.microsoft.com/office/drawing/2014/main" id="{7C1B6FB2-9B97-4FFF-ACA2-8274DC735512}"/>
                  </a:ext>
                </a:extLst>
              </p:cNvPr>
              <p:cNvPicPr/>
              <p:nvPr/>
            </p:nvPicPr>
            <p:blipFill>
              <a:blip r:embed="rId129"/>
              <a:stretch>
                <a:fillRect/>
              </a:stretch>
            </p:blipFill>
            <p:spPr>
              <a:xfrm>
                <a:off x="7011240" y="2167707"/>
                <a:ext cx="1126440" cy="241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Tinta 115">
                <a:extLst>
                  <a:ext uri="{FF2B5EF4-FFF2-40B4-BE49-F238E27FC236}">
                    <a16:creationId xmlns:a16="http://schemas.microsoft.com/office/drawing/2014/main" id="{64616B69-368B-4B84-9F1C-23F0C0F54246}"/>
                  </a:ext>
                </a:extLst>
              </p14:cNvPr>
              <p14:cNvContentPartPr/>
              <p14:nvPr/>
            </p14:nvContentPartPr>
            <p14:xfrm>
              <a:off x="7818720" y="1605027"/>
              <a:ext cx="133200" cy="474840"/>
            </p14:xfrm>
          </p:contentPart>
        </mc:Choice>
        <mc:Fallback xmlns="">
          <p:pic>
            <p:nvPicPr>
              <p:cNvPr id="116" name="Tinta 115">
                <a:extLst>
                  <a:ext uri="{FF2B5EF4-FFF2-40B4-BE49-F238E27FC236}">
                    <a16:creationId xmlns:a16="http://schemas.microsoft.com/office/drawing/2014/main" id="{64616B69-368B-4B84-9F1C-23F0C0F54246}"/>
                  </a:ext>
                </a:extLst>
              </p:cNvPr>
              <p:cNvPicPr/>
              <p:nvPr/>
            </p:nvPicPr>
            <p:blipFill>
              <a:blip r:embed="rId131"/>
              <a:stretch>
                <a:fillRect/>
              </a:stretch>
            </p:blipFill>
            <p:spPr>
              <a:xfrm>
                <a:off x="7814400" y="1600707"/>
                <a:ext cx="1418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Tinta 116">
                <a:extLst>
                  <a:ext uri="{FF2B5EF4-FFF2-40B4-BE49-F238E27FC236}">
                    <a16:creationId xmlns:a16="http://schemas.microsoft.com/office/drawing/2014/main" id="{F908A693-2C34-406B-B107-BA009F7340CD}"/>
                  </a:ext>
                </a:extLst>
              </p14:cNvPr>
              <p14:cNvContentPartPr/>
              <p14:nvPr/>
            </p14:nvContentPartPr>
            <p14:xfrm>
              <a:off x="7848240" y="2279667"/>
              <a:ext cx="101880" cy="113040"/>
            </p14:xfrm>
          </p:contentPart>
        </mc:Choice>
        <mc:Fallback xmlns="">
          <p:pic>
            <p:nvPicPr>
              <p:cNvPr id="117" name="Tinta 116">
                <a:extLst>
                  <a:ext uri="{FF2B5EF4-FFF2-40B4-BE49-F238E27FC236}">
                    <a16:creationId xmlns:a16="http://schemas.microsoft.com/office/drawing/2014/main" id="{F908A693-2C34-406B-B107-BA009F7340CD}"/>
                  </a:ext>
                </a:extLst>
              </p:cNvPr>
              <p:cNvPicPr/>
              <p:nvPr/>
            </p:nvPicPr>
            <p:blipFill>
              <a:blip r:embed="rId133"/>
              <a:stretch>
                <a:fillRect/>
              </a:stretch>
            </p:blipFill>
            <p:spPr>
              <a:xfrm>
                <a:off x="7843920" y="2275347"/>
                <a:ext cx="110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Tinta 117">
                <a:extLst>
                  <a:ext uri="{FF2B5EF4-FFF2-40B4-BE49-F238E27FC236}">
                    <a16:creationId xmlns:a16="http://schemas.microsoft.com/office/drawing/2014/main" id="{C1A01471-4C4C-4E02-BB95-0EF7CB3DF080}"/>
                  </a:ext>
                </a:extLst>
              </p14:cNvPr>
              <p14:cNvContentPartPr/>
              <p14:nvPr/>
            </p14:nvContentPartPr>
            <p14:xfrm>
              <a:off x="8075400" y="1980507"/>
              <a:ext cx="51840" cy="418320"/>
            </p14:xfrm>
          </p:contentPart>
        </mc:Choice>
        <mc:Fallback xmlns="">
          <p:pic>
            <p:nvPicPr>
              <p:cNvPr id="118" name="Tinta 117">
                <a:extLst>
                  <a:ext uri="{FF2B5EF4-FFF2-40B4-BE49-F238E27FC236}">
                    <a16:creationId xmlns:a16="http://schemas.microsoft.com/office/drawing/2014/main" id="{C1A01471-4C4C-4E02-BB95-0EF7CB3DF080}"/>
                  </a:ext>
                </a:extLst>
              </p:cNvPr>
              <p:cNvPicPr/>
              <p:nvPr/>
            </p:nvPicPr>
            <p:blipFill>
              <a:blip r:embed="rId135"/>
              <a:stretch>
                <a:fillRect/>
              </a:stretch>
            </p:blipFill>
            <p:spPr>
              <a:xfrm>
                <a:off x="8071080" y="1976187"/>
                <a:ext cx="6048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Tinta 118">
                <a:extLst>
                  <a:ext uri="{FF2B5EF4-FFF2-40B4-BE49-F238E27FC236}">
                    <a16:creationId xmlns:a16="http://schemas.microsoft.com/office/drawing/2014/main" id="{D4576854-2805-4C13-90C1-BF6450147053}"/>
                  </a:ext>
                </a:extLst>
              </p14:cNvPr>
              <p14:cNvContentPartPr/>
              <p14:nvPr/>
            </p14:nvContentPartPr>
            <p14:xfrm>
              <a:off x="8085840" y="2181747"/>
              <a:ext cx="181440" cy="24480"/>
            </p14:xfrm>
          </p:contentPart>
        </mc:Choice>
        <mc:Fallback xmlns="">
          <p:pic>
            <p:nvPicPr>
              <p:cNvPr id="119" name="Tinta 118">
                <a:extLst>
                  <a:ext uri="{FF2B5EF4-FFF2-40B4-BE49-F238E27FC236}">
                    <a16:creationId xmlns:a16="http://schemas.microsoft.com/office/drawing/2014/main" id="{D4576854-2805-4C13-90C1-BF6450147053}"/>
                  </a:ext>
                </a:extLst>
              </p:cNvPr>
              <p:cNvPicPr/>
              <p:nvPr/>
            </p:nvPicPr>
            <p:blipFill>
              <a:blip r:embed="rId137"/>
              <a:stretch>
                <a:fillRect/>
              </a:stretch>
            </p:blipFill>
            <p:spPr>
              <a:xfrm>
                <a:off x="8081520" y="2177427"/>
                <a:ext cx="190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1" name="Tinta 120">
                <a:extLst>
                  <a:ext uri="{FF2B5EF4-FFF2-40B4-BE49-F238E27FC236}">
                    <a16:creationId xmlns:a16="http://schemas.microsoft.com/office/drawing/2014/main" id="{3484FB57-5636-4CFD-9FFD-91E3C0E37B15}"/>
                  </a:ext>
                </a:extLst>
              </p14:cNvPr>
              <p14:cNvContentPartPr/>
              <p14:nvPr/>
            </p14:nvContentPartPr>
            <p14:xfrm>
              <a:off x="7898640" y="2313867"/>
              <a:ext cx="10800" cy="885960"/>
            </p14:xfrm>
          </p:contentPart>
        </mc:Choice>
        <mc:Fallback xmlns="">
          <p:pic>
            <p:nvPicPr>
              <p:cNvPr id="121" name="Tinta 120">
                <a:extLst>
                  <a:ext uri="{FF2B5EF4-FFF2-40B4-BE49-F238E27FC236}">
                    <a16:creationId xmlns:a16="http://schemas.microsoft.com/office/drawing/2014/main" id="{3484FB57-5636-4CFD-9FFD-91E3C0E37B15}"/>
                  </a:ext>
                </a:extLst>
              </p:cNvPr>
              <p:cNvPicPr/>
              <p:nvPr/>
            </p:nvPicPr>
            <p:blipFill>
              <a:blip r:embed="rId139"/>
              <a:stretch>
                <a:fillRect/>
              </a:stretch>
            </p:blipFill>
            <p:spPr>
              <a:xfrm>
                <a:off x="7894320" y="2309547"/>
                <a:ext cx="1944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 name="Tinta 122">
                <a:extLst>
                  <a:ext uri="{FF2B5EF4-FFF2-40B4-BE49-F238E27FC236}">
                    <a16:creationId xmlns:a16="http://schemas.microsoft.com/office/drawing/2014/main" id="{1A5F3FE0-0A52-4353-9F54-06A3FAD65DC0}"/>
                  </a:ext>
                </a:extLst>
              </p14:cNvPr>
              <p14:cNvContentPartPr/>
              <p14:nvPr/>
            </p14:nvContentPartPr>
            <p14:xfrm>
              <a:off x="7268640" y="1614387"/>
              <a:ext cx="608040" cy="438120"/>
            </p14:xfrm>
          </p:contentPart>
        </mc:Choice>
        <mc:Fallback xmlns="">
          <p:pic>
            <p:nvPicPr>
              <p:cNvPr id="123" name="Tinta 122">
                <a:extLst>
                  <a:ext uri="{FF2B5EF4-FFF2-40B4-BE49-F238E27FC236}">
                    <a16:creationId xmlns:a16="http://schemas.microsoft.com/office/drawing/2014/main" id="{1A5F3FE0-0A52-4353-9F54-06A3FAD65DC0}"/>
                  </a:ext>
                </a:extLst>
              </p:cNvPr>
              <p:cNvPicPr/>
              <p:nvPr/>
            </p:nvPicPr>
            <p:blipFill>
              <a:blip r:embed="rId141"/>
              <a:stretch>
                <a:fillRect/>
              </a:stretch>
            </p:blipFill>
            <p:spPr>
              <a:xfrm>
                <a:off x="7264320" y="1610067"/>
                <a:ext cx="6166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 name="Tinta 124">
                <a:extLst>
                  <a:ext uri="{FF2B5EF4-FFF2-40B4-BE49-F238E27FC236}">
                    <a16:creationId xmlns:a16="http://schemas.microsoft.com/office/drawing/2014/main" id="{8471881E-59B5-4404-8988-5BC86DBEB45A}"/>
                  </a:ext>
                </a:extLst>
              </p14:cNvPr>
              <p14:cNvContentPartPr/>
              <p14:nvPr/>
            </p14:nvContentPartPr>
            <p14:xfrm>
              <a:off x="7015200" y="2091027"/>
              <a:ext cx="219960" cy="284760"/>
            </p14:xfrm>
          </p:contentPart>
        </mc:Choice>
        <mc:Fallback xmlns="">
          <p:pic>
            <p:nvPicPr>
              <p:cNvPr id="125" name="Tinta 124">
                <a:extLst>
                  <a:ext uri="{FF2B5EF4-FFF2-40B4-BE49-F238E27FC236}">
                    <a16:creationId xmlns:a16="http://schemas.microsoft.com/office/drawing/2014/main" id="{8471881E-59B5-4404-8988-5BC86DBEB45A}"/>
                  </a:ext>
                </a:extLst>
              </p:cNvPr>
              <p:cNvPicPr/>
              <p:nvPr/>
            </p:nvPicPr>
            <p:blipFill>
              <a:blip r:embed="rId143"/>
              <a:stretch>
                <a:fillRect/>
              </a:stretch>
            </p:blipFill>
            <p:spPr>
              <a:xfrm>
                <a:off x="7010880" y="2086707"/>
                <a:ext cx="228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6" name="Tinta 125">
                <a:extLst>
                  <a:ext uri="{FF2B5EF4-FFF2-40B4-BE49-F238E27FC236}">
                    <a16:creationId xmlns:a16="http://schemas.microsoft.com/office/drawing/2014/main" id="{C144BA66-574A-40F0-8A0E-352B25D30760}"/>
                  </a:ext>
                </a:extLst>
              </p14:cNvPr>
              <p14:cNvContentPartPr/>
              <p14:nvPr/>
            </p14:nvContentPartPr>
            <p14:xfrm>
              <a:off x="7209960" y="2374707"/>
              <a:ext cx="20880" cy="361440"/>
            </p14:xfrm>
          </p:contentPart>
        </mc:Choice>
        <mc:Fallback xmlns="">
          <p:pic>
            <p:nvPicPr>
              <p:cNvPr id="126" name="Tinta 125">
                <a:extLst>
                  <a:ext uri="{FF2B5EF4-FFF2-40B4-BE49-F238E27FC236}">
                    <a16:creationId xmlns:a16="http://schemas.microsoft.com/office/drawing/2014/main" id="{C144BA66-574A-40F0-8A0E-352B25D30760}"/>
                  </a:ext>
                </a:extLst>
              </p:cNvPr>
              <p:cNvPicPr/>
              <p:nvPr/>
            </p:nvPicPr>
            <p:blipFill>
              <a:blip r:embed="rId145"/>
              <a:stretch>
                <a:fillRect/>
              </a:stretch>
            </p:blipFill>
            <p:spPr>
              <a:xfrm>
                <a:off x="7205640" y="2370387"/>
                <a:ext cx="295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7" name="Tinta 126">
                <a:extLst>
                  <a:ext uri="{FF2B5EF4-FFF2-40B4-BE49-F238E27FC236}">
                    <a16:creationId xmlns:a16="http://schemas.microsoft.com/office/drawing/2014/main" id="{737E98CF-B644-48FA-99E4-9DDF7F4AB954}"/>
                  </a:ext>
                </a:extLst>
              </p14:cNvPr>
              <p14:cNvContentPartPr/>
              <p14:nvPr/>
            </p14:nvContentPartPr>
            <p14:xfrm>
              <a:off x="7000800" y="2094987"/>
              <a:ext cx="118800" cy="146520"/>
            </p14:xfrm>
          </p:contentPart>
        </mc:Choice>
        <mc:Fallback xmlns="">
          <p:pic>
            <p:nvPicPr>
              <p:cNvPr id="127" name="Tinta 126">
                <a:extLst>
                  <a:ext uri="{FF2B5EF4-FFF2-40B4-BE49-F238E27FC236}">
                    <a16:creationId xmlns:a16="http://schemas.microsoft.com/office/drawing/2014/main" id="{737E98CF-B644-48FA-99E4-9DDF7F4AB954}"/>
                  </a:ext>
                </a:extLst>
              </p:cNvPr>
              <p:cNvPicPr/>
              <p:nvPr/>
            </p:nvPicPr>
            <p:blipFill>
              <a:blip r:embed="rId147"/>
              <a:stretch>
                <a:fillRect/>
              </a:stretch>
            </p:blipFill>
            <p:spPr>
              <a:xfrm>
                <a:off x="6996480" y="2090667"/>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Tinta 127">
                <a:extLst>
                  <a:ext uri="{FF2B5EF4-FFF2-40B4-BE49-F238E27FC236}">
                    <a16:creationId xmlns:a16="http://schemas.microsoft.com/office/drawing/2014/main" id="{7D304612-2BE6-4298-84E0-B10A5BC0E8FA}"/>
                  </a:ext>
                </a:extLst>
              </p14:cNvPr>
              <p14:cNvContentPartPr/>
              <p14:nvPr/>
            </p14:nvContentPartPr>
            <p14:xfrm>
              <a:off x="7208520" y="2019027"/>
              <a:ext cx="65160" cy="93600"/>
            </p14:xfrm>
          </p:contentPart>
        </mc:Choice>
        <mc:Fallback xmlns="">
          <p:pic>
            <p:nvPicPr>
              <p:cNvPr id="128" name="Tinta 127">
                <a:extLst>
                  <a:ext uri="{FF2B5EF4-FFF2-40B4-BE49-F238E27FC236}">
                    <a16:creationId xmlns:a16="http://schemas.microsoft.com/office/drawing/2014/main" id="{7D304612-2BE6-4298-84E0-B10A5BC0E8FA}"/>
                  </a:ext>
                </a:extLst>
              </p:cNvPr>
              <p:cNvPicPr/>
              <p:nvPr/>
            </p:nvPicPr>
            <p:blipFill>
              <a:blip r:embed="rId149"/>
              <a:stretch>
                <a:fillRect/>
              </a:stretch>
            </p:blipFill>
            <p:spPr>
              <a:xfrm>
                <a:off x="7204200" y="2014707"/>
                <a:ext cx="73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Tinta 128">
                <a:extLst>
                  <a:ext uri="{FF2B5EF4-FFF2-40B4-BE49-F238E27FC236}">
                    <a16:creationId xmlns:a16="http://schemas.microsoft.com/office/drawing/2014/main" id="{E59E8261-66CD-4673-A17A-59DE04CDC1DB}"/>
                  </a:ext>
                </a:extLst>
              </p14:cNvPr>
              <p14:cNvContentPartPr/>
              <p14:nvPr/>
            </p14:nvContentPartPr>
            <p14:xfrm>
              <a:off x="7180440" y="2286147"/>
              <a:ext cx="68400" cy="108000"/>
            </p14:xfrm>
          </p:contentPart>
        </mc:Choice>
        <mc:Fallback xmlns="">
          <p:pic>
            <p:nvPicPr>
              <p:cNvPr id="129" name="Tinta 128">
                <a:extLst>
                  <a:ext uri="{FF2B5EF4-FFF2-40B4-BE49-F238E27FC236}">
                    <a16:creationId xmlns:a16="http://schemas.microsoft.com/office/drawing/2014/main" id="{E59E8261-66CD-4673-A17A-59DE04CDC1DB}"/>
                  </a:ext>
                </a:extLst>
              </p:cNvPr>
              <p:cNvPicPr/>
              <p:nvPr/>
            </p:nvPicPr>
            <p:blipFill>
              <a:blip r:embed="rId151"/>
              <a:stretch>
                <a:fillRect/>
              </a:stretch>
            </p:blipFill>
            <p:spPr>
              <a:xfrm>
                <a:off x="7176120" y="2281827"/>
                <a:ext cx="77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0" name="Tinta 129">
                <a:extLst>
                  <a:ext uri="{FF2B5EF4-FFF2-40B4-BE49-F238E27FC236}">
                    <a16:creationId xmlns:a16="http://schemas.microsoft.com/office/drawing/2014/main" id="{5065D3B7-2CA0-421B-AF1E-FB5A56383F4C}"/>
                  </a:ext>
                </a:extLst>
              </p14:cNvPr>
              <p14:cNvContentPartPr/>
              <p14:nvPr/>
            </p14:nvContentPartPr>
            <p14:xfrm>
              <a:off x="6343080" y="2202267"/>
              <a:ext cx="257040" cy="137520"/>
            </p14:xfrm>
          </p:contentPart>
        </mc:Choice>
        <mc:Fallback xmlns="">
          <p:pic>
            <p:nvPicPr>
              <p:cNvPr id="130" name="Tinta 129">
                <a:extLst>
                  <a:ext uri="{FF2B5EF4-FFF2-40B4-BE49-F238E27FC236}">
                    <a16:creationId xmlns:a16="http://schemas.microsoft.com/office/drawing/2014/main" id="{5065D3B7-2CA0-421B-AF1E-FB5A56383F4C}"/>
                  </a:ext>
                </a:extLst>
              </p:cNvPr>
              <p:cNvPicPr/>
              <p:nvPr/>
            </p:nvPicPr>
            <p:blipFill>
              <a:blip r:embed="rId153"/>
              <a:stretch>
                <a:fillRect/>
              </a:stretch>
            </p:blipFill>
            <p:spPr>
              <a:xfrm>
                <a:off x="6338760" y="2197947"/>
                <a:ext cx="265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Tinta 130">
                <a:extLst>
                  <a:ext uri="{FF2B5EF4-FFF2-40B4-BE49-F238E27FC236}">
                    <a16:creationId xmlns:a16="http://schemas.microsoft.com/office/drawing/2014/main" id="{9F9D1D47-0DDD-44F5-ADD4-80E00D10A7C1}"/>
                  </a:ext>
                </a:extLst>
              </p14:cNvPr>
              <p14:cNvContentPartPr/>
              <p14:nvPr/>
            </p14:nvContentPartPr>
            <p14:xfrm>
              <a:off x="6668880" y="2231067"/>
              <a:ext cx="3960" cy="133920"/>
            </p14:xfrm>
          </p:contentPart>
        </mc:Choice>
        <mc:Fallback xmlns="">
          <p:pic>
            <p:nvPicPr>
              <p:cNvPr id="131" name="Tinta 130">
                <a:extLst>
                  <a:ext uri="{FF2B5EF4-FFF2-40B4-BE49-F238E27FC236}">
                    <a16:creationId xmlns:a16="http://schemas.microsoft.com/office/drawing/2014/main" id="{9F9D1D47-0DDD-44F5-ADD4-80E00D10A7C1}"/>
                  </a:ext>
                </a:extLst>
              </p:cNvPr>
              <p:cNvPicPr/>
              <p:nvPr/>
            </p:nvPicPr>
            <p:blipFill>
              <a:blip r:embed="rId155"/>
              <a:stretch>
                <a:fillRect/>
              </a:stretch>
            </p:blipFill>
            <p:spPr>
              <a:xfrm>
                <a:off x="6664560" y="2226747"/>
                <a:ext cx="12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2" name="Tinta 131">
                <a:extLst>
                  <a:ext uri="{FF2B5EF4-FFF2-40B4-BE49-F238E27FC236}">
                    <a16:creationId xmlns:a16="http://schemas.microsoft.com/office/drawing/2014/main" id="{2BAF0544-072B-4C71-BBBE-B1CD9532F209}"/>
                  </a:ext>
                </a:extLst>
              </p14:cNvPr>
              <p14:cNvContentPartPr/>
              <p14:nvPr/>
            </p14:nvContentPartPr>
            <p14:xfrm>
              <a:off x="6617040" y="2227107"/>
              <a:ext cx="122400" cy="14400"/>
            </p14:xfrm>
          </p:contentPart>
        </mc:Choice>
        <mc:Fallback xmlns="">
          <p:pic>
            <p:nvPicPr>
              <p:cNvPr id="132" name="Tinta 131">
                <a:extLst>
                  <a:ext uri="{FF2B5EF4-FFF2-40B4-BE49-F238E27FC236}">
                    <a16:creationId xmlns:a16="http://schemas.microsoft.com/office/drawing/2014/main" id="{2BAF0544-072B-4C71-BBBE-B1CD9532F209}"/>
                  </a:ext>
                </a:extLst>
              </p:cNvPr>
              <p:cNvPicPr/>
              <p:nvPr/>
            </p:nvPicPr>
            <p:blipFill>
              <a:blip r:embed="rId157"/>
              <a:stretch>
                <a:fillRect/>
              </a:stretch>
            </p:blipFill>
            <p:spPr>
              <a:xfrm>
                <a:off x="6612720" y="2222787"/>
                <a:ext cx="131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3" name="Tinta 132">
                <a:extLst>
                  <a:ext uri="{FF2B5EF4-FFF2-40B4-BE49-F238E27FC236}">
                    <a16:creationId xmlns:a16="http://schemas.microsoft.com/office/drawing/2014/main" id="{B9837D39-056D-4709-9D02-341650DE5938}"/>
                  </a:ext>
                </a:extLst>
              </p14:cNvPr>
              <p14:cNvContentPartPr/>
              <p14:nvPr/>
            </p14:nvContentPartPr>
            <p14:xfrm>
              <a:off x="6692280" y="2237187"/>
              <a:ext cx="74520" cy="120600"/>
            </p14:xfrm>
          </p:contentPart>
        </mc:Choice>
        <mc:Fallback xmlns="">
          <p:pic>
            <p:nvPicPr>
              <p:cNvPr id="133" name="Tinta 132">
                <a:extLst>
                  <a:ext uri="{FF2B5EF4-FFF2-40B4-BE49-F238E27FC236}">
                    <a16:creationId xmlns:a16="http://schemas.microsoft.com/office/drawing/2014/main" id="{B9837D39-056D-4709-9D02-341650DE5938}"/>
                  </a:ext>
                </a:extLst>
              </p:cNvPr>
              <p:cNvPicPr/>
              <p:nvPr/>
            </p:nvPicPr>
            <p:blipFill>
              <a:blip r:embed="rId159"/>
              <a:stretch>
                <a:fillRect/>
              </a:stretch>
            </p:blipFill>
            <p:spPr>
              <a:xfrm>
                <a:off x="6687960" y="2232867"/>
                <a:ext cx="83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4" name="Tinta 133">
                <a:extLst>
                  <a:ext uri="{FF2B5EF4-FFF2-40B4-BE49-F238E27FC236}">
                    <a16:creationId xmlns:a16="http://schemas.microsoft.com/office/drawing/2014/main" id="{E92D27DD-0720-4A39-BA52-B6AB31786027}"/>
                  </a:ext>
                </a:extLst>
              </p14:cNvPr>
              <p14:cNvContentPartPr/>
              <p14:nvPr/>
            </p14:nvContentPartPr>
            <p14:xfrm>
              <a:off x="6794160" y="2217747"/>
              <a:ext cx="111600" cy="155160"/>
            </p14:xfrm>
          </p:contentPart>
        </mc:Choice>
        <mc:Fallback xmlns="">
          <p:pic>
            <p:nvPicPr>
              <p:cNvPr id="134" name="Tinta 133">
                <a:extLst>
                  <a:ext uri="{FF2B5EF4-FFF2-40B4-BE49-F238E27FC236}">
                    <a16:creationId xmlns:a16="http://schemas.microsoft.com/office/drawing/2014/main" id="{E92D27DD-0720-4A39-BA52-B6AB31786027}"/>
                  </a:ext>
                </a:extLst>
              </p:cNvPr>
              <p:cNvPicPr/>
              <p:nvPr/>
            </p:nvPicPr>
            <p:blipFill>
              <a:blip r:embed="rId161"/>
              <a:stretch>
                <a:fillRect/>
              </a:stretch>
            </p:blipFill>
            <p:spPr>
              <a:xfrm>
                <a:off x="6789840" y="2213427"/>
                <a:ext cx="120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5" name="Tinta 134">
                <a:extLst>
                  <a:ext uri="{FF2B5EF4-FFF2-40B4-BE49-F238E27FC236}">
                    <a16:creationId xmlns:a16="http://schemas.microsoft.com/office/drawing/2014/main" id="{AEDEB6B9-C850-4B63-A95F-9D04A7A041AF}"/>
                  </a:ext>
                </a:extLst>
              </p14:cNvPr>
              <p14:cNvContentPartPr/>
              <p14:nvPr/>
            </p14:nvContentPartPr>
            <p14:xfrm>
              <a:off x="7255320" y="2044227"/>
              <a:ext cx="10800" cy="9000"/>
            </p14:xfrm>
          </p:contentPart>
        </mc:Choice>
        <mc:Fallback xmlns="">
          <p:pic>
            <p:nvPicPr>
              <p:cNvPr id="135" name="Tinta 134">
                <a:extLst>
                  <a:ext uri="{FF2B5EF4-FFF2-40B4-BE49-F238E27FC236}">
                    <a16:creationId xmlns:a16="http://schemas.microsoft.com/office/drawing/2014/main" id="{AEDEB6B9-C850-4B63-A95F-9D04A7A041AF}"/>
                  </a:ext>
                </a:extLst>
              </p:cNvPr>
              <p:cNvPicPr/>
              <p:nvPr/>
            </p:nvPicPr>
            <p:blipFill>
              <a:blip r:embed="rId163"/>
              <a:stretch>
                <a:fillRect/>
              </a:stretch>
            </p:blipFill>
            <p:spPr>
              <a:xfrm>
                <a:off x="7251000" y="2039907"/>
                <a:ext cx="194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7" name="Tinta 136">
                <a:extLst>
                  <a:ext uri="{FF2B5EF4-FFF2-40B4-BE49-F238E27FC236}">
                    <a16:creationId xmlns:a16="http://schemas.microsoft.com/office/drawing/2014/main" id="{06CF3D72-41A6-4CA5-89FA-B50AB8B308C7}"/>
                  </a:ext>
                </a:extLst>
              </p14:cNvPr>
              <p14:cNvContentPartPr/>
              <p14:nvPr/>
            </p14:nvContentPartPr>
            <p14:xfrm>
              <a:off x="7198800" y="2681787"/>
              <a:ext cx="698400" cy="94680"/>
            </p14:xfrm>
          </p:contentPart>
        </mc:Choice>
        <mc:Fallback xmlns="">
          <p:pic>
            <p:nvPicPr>
              <p:cNvPr id="137" name="Tinta 136">
                <a:extLst>
                  <a:ext uri="{FF2B5EF4-FFF2-40B4-BE49-F238E27FC236}">
                    <a16:creationId xmlns:a16="http://schemas.microsoft.com/office/drawing/2014/main" id="{06CF3D72-41A6-4CA5-89FA-B50AB8B308C7}"/>
                  </a:ext>
                </a:extLst>
              </p:cNvPr>
              <p:cNvPicPr/>
              <p:nvPr/>
            </p:nvPicPr>
            <p:blipFill>
              <a:blip r:embed="rId165"/>
              <a:stretch>
                <a:fillRect/>
              </a:stretch>
            </p:blipFill>
            <p:spPr>
              <a:xfrm>
                <a:off x="7194480" y="2677467"/>
                <a:ext cx="707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8" name="Tinta 147">
                <a:extLst>
                  <a:ext uri="{FF2B5EF4-FFF2-40B4-BE49-F238E27FC236}">
                    <a16:creationId xmlns:a16="http://schemas.microsoft.com/office/drawing/2014/main" id="{0E842992-5A71-4F6D-B892-A1EBD890B75C}"/>
                  </a:ext>
                </a:extLst>
              </p14:cNvPr>
              <p14:cNvContentPartPr/>
              <p14:nvPr/>
            </p14:nvContentPartPr>
            <p14:xfrm>
              <a:off x="7788840" y="1665507"/>
              <a:ext cx="104040" cy="47520"/>
            </p14:xfrm>
          </p:contentPart>
        </mc:Choice>
        <mc:Fallback xmlns="">
          <p:pic>
            <p:nvPicPr>
              <p:cNvPr id="148" name="Tinta 147">
                <a:extLst>
                  <a:ext uri="{FF2B5EF4-FFF2-40B4-BE49-F238E27FC236}">
                    <a16:creationId xmlns:a16="http://schemas.microsoft.com/office/drawing/2014/main" id="{0E842992-5A71-4F6D-B892-A1EBD890B75C}"/>
                  </a:ext>
                </a:extLst>
              </p:cNvPr>
              <p:cNvPicPr/>
              <p:nvPr/>
            </p:nvPicPr>
            <p:blipFill>
              <a:blip r:embed="rId167"/>
              <a:stretch>
                <a:fillRect/>
              </a:stretch>
            </p:blipFill>
            <p:spPr>
              <a:xfrm>
                <a:off x="7784520" y="1661187"/>
                <a:ext cx="11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9" name="Tinta 148">
                <a:extLst>
                  <a:ext uri="{FF2B5EF4-FFF2-40B4-BE49-F238E27FC236}">
                    <a16:creationId xmlns:a16="http://schemas.microsoft.com/office/drawing/2014/main" id="{3542E306-7B9B-4598-8A23-082B15E4277F}"/>
                  </a:ext>
                </a:extLst>
              </p14:cNvPr>
              <p14:cNvContentPartPr/>
              <p14:nvPr/>
            </p14:nvContentPartPr>
            <p14:xfrm>
              <a:off x="7926360" y="1408107"/>
              <a:ext cx="25920" cy="231840"/>
            </p14:xfrm>
          </p:contentPart>
        </mc:Choice>
        <mc:Fallback xmlns="">
          <p:pic>
            <p:nvPicPr>
              <p:cNvPr id="149" name="Tinta 148">
                <a:extLst>
                  <a:ext uri="{FF2B5EF4-FFF2-40B4-BE49-F238E27FC236}">
                    <a16:creationId xmlns:a16="http://schemas.microsoft.com/office/drawing/2014/main" id="{3542E306-7B9B-4598-8A23-082B15E4277F}"/>
                  </a:ext>
                </a:extLst>
              </p:cNvPr>
              <p:cNvPicPr/>
              <p:nvPr/>
            </p:nvPicPr>
            <p:blipFill>
              <a:blip r:embed="rId169"/>
              <a:stretch>
                <a:fillRect/>
              </a:stretch>
            </p:blipFill>
            <p:spPr>
              <a:xfrm>
                <a:off x="7922040" y="1403787"/>
                <a:ext cx="345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0" name="Tinta 149">
                <a:extLst>
                  <a:ext uri="{FF2B5EF4-FFF2-40B4-BE49-F238E27FC236}">
                    <a16:creationId xmlns:a16="http://schemas.microsoft.com/office/drawing/2014/main" id="{E81BD3E8-91EC-4766-8BCD-C9FD27975268}"/>
                  </a:ext>
                </a:extLst>
              </p14:cNvPr>
              <p14:cNvContentPartPr/>
              <p14:nvPr/>
            </p14:nvContentPartPr>
            <p14:xfrm>
              <a:off x="7977840" y="1446987"/>
              <a:ext cx="1698840" cy="1149480"/>
            </p14:xfrm>
          </p:contentPart>
        </mc:Choice>
        <mc:Fallback xmlns="">
          <p:pic>
            <p:nvPicPr>
              <p:cNvPr id="150" name="Tinta 149">
                <a:extLst>
                  <a:ext uri="{FF2B5EF4-FFF2-40B4-BE49-F238E27FC236}">
                    <a16:creationId xmlns:a16="http://schemas.microsoft.com/office/drawing/2014/main" id="{E81BD3E8-91EC-4766-8BCD-C9FD27975268}"/>
                  </a:ext>
                </a:extLst>
              </p:cNvPr>
              <p:cNvPicPr/>
              <p:nvPr/>
            </p:nvPicPr>
            <p:blipFill>
              <a:blip r:embed="rId171"/>
              <a:stretch>
                <a:fillRect/>
              </a:stretch>
            </p:blipFill>
            <p:spPr>
              <a:xfrm>
                <a:off x="7973520" y="1442667"/>
                <a:ext cx="1707480" cy="1158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1" name="Tinta 150">
                <a:extLst>
                  <a:ext uri="{FF2B5EF4-FFF2-40B4-BE49-F238E27FC236}">
                    <a16:creationId xmlns:a16="http://schemas.microsoft.com/office/drawing/2014/main" id="{635EC491-B376-4BE8-A7AF-14BE06737FE5}"/>
                  </a:ext>
                </a:extLst>
              </p14:cNvPr>
              <p14:cNvContentPartPr/>
              <p14:nvPr/>
            </p14:nvContentPartPr>
            <p14:xfrm>
              <a:off x="9623400" y="2526987"/>
              <a:ext cx="64080" cy="1245960"/>
            </p14:xfrm>
          </p:contentPart>
        </mc:Choice>
        <mc:Fallback xmlns="">
          <p:pic>
            <p:nvPicPr>
              <p:cNvPr id="151" name="Tinta 150">
                <a:extLst>
                  <a:ext uri="{FF2B5EF4-FFF2-40B4-BE49-F238E27FC236}">
                    <a16:creationId xmlns:a16="http://schemas.microsoft.com/office/drawing/2014/main" id="{635EC491-B376-4BE8-A7AF-14BE06737FE5}"/>
                  </a:ext>
                </a:extLst>
              </p:cNvPr>
              <p:cNvPicPr/>
              <p:nvPr/>
            </p:nvPicPr>
            <p:blipFill>
              <a:blip r:embed="rId173"/>
              <a:stretch>
                <a:fillRect/>
              </a:stretch>
            </p:blipFill>
            <p:spPr>
              <a:xfrm>
                <a:off x="9619080" y="2522667"/>
                <a:ext cx="72720" cy="1254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2" name="Tinta 151">
                <a:extLst>
                  <a:ext uri="{FF2B5EF4-FFF2-40B4-BE49-F238E27FC236}">
                    <a16:creationId xmlns:a16="http://schemas.microsoft.com/office/drawing/2014/main" id="{D7110276-4656-460E-B26C-A509ACB06FED}"/>
                  </a:ext>
                </a:extLst>
              </p14:cNvPr>
              <p14:cNvContentPartPr/>
              <p14:nvPr/>
            </p14:nvContentPartPr>
            <p14:xfrm>
              <a:off x="9376800" y="3640467"/>
              <a:ext cx="532800" cy="545040"/>
            </p14:xfrm>
          </p:contentPart>
        </mc:Choice>
        <mc:Fallback xmlns="">
          <p:pic>
            <p:nvPicPr>
              <p:cNvPr id="152" name="Tinta 151">
                <a:extLst>
                  <a:ext uri="{FF2B5EF4-FFF2-40B4-BE49-F238E27FC236}">
                    <a16:creationId xmlns:a16="http://schemas.microsoft.com/office/drawing/2014/main" id="{D7110276-4656-460E-B26C-A509ACB06FED}"/>
                  </a:ext>
                </a:extLst>
              </p:cNvPr>
              <p:cNvPicPr/>
              <p:nvPr/>
            </p:nvPicPr>
            <p:blipFill>
              <a:blip r:embed="rId175"/>
              <a:stretch>
                <a:fillRect/>
              </a:stretch>
            </p:blipFill>
            <p:spPr>
              <a:xfrm>
                <a:off x="9372480" y="3636147"/>
                <a:ext cx="5414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3" name="Tinta 152">
                <a:extLst>
                  <a:ext uri="{FF2B5EF4-FFF2-40B4-BE49-F238E27FC236}">
                    <a16:creationId xmlns:a16="http://schemas.microsoft.com/office/drawing/2014/main" id="{1EC083C2-D9FD-4F6B-9012-D329FD10B3A7}"/>
                  </a:ext>
                </a:extLst>
              </p14:cNvPr>
              <p14:cNvContentPartPr/>
              <p14:nvPr/>
            </p14:nvContentPartPr>
            <p14:xfrm>
              <a:off x="9524040" y="3840987"/>
              <a:ext cx="255600" cy="192600"/>
            </p14:xfrm>
          </p:contentPart>
        </mc:Choice>
        <mc:Fallback xmlns="">
          <p:pic>
            <p:nvPicPr>
              <p:cNvPr id="153" name="Tinta 152">
                <a:extLst>
                  <a:ext uri="{FF2B5EF4-FFF2-40B4-BE49-F238E27FC236}">
                    <a16:creationId xmlns:a16="http://schemas.microsoft.com/office/drawing/2014/main" id="{1EC083C2-D9FD-4F6B-9012-D329FD10B3A7}"/>
                  </a:ext>
                </a:extLst>
              </p:cNvPr>
              <p:cNvPicPr/>
              <p:nvPr/>
            </p:nvPicPr>
            <p:blipFill>
              <a:blip r:embed="rId177"/>
              <a:stretch>
                <a:fillRect/>
              </a:stretch>
            </p:blipFill>
            <p:spPr>
              <a:xfrm>
                <a:off x="9519720" y="3836667"/>
                <a:ext cx="264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4" name="Tinta 153">
                <a:extLst>
                  <a:ext uri="{FF2B5EF4-FFF2-40B4-BE49-F238E27FC236}">
                    <a16:creationId xmlns:a16="http://schemas.microsoft.com/office/drawing/2014/main" id="{6CC66A90-21A9-4D6E-9AC2-2AC8EDADE999}"/>
                  </a:ext>
                </a:extLst>
              </p14:cNvPr>
              <p14:cNvContentPartPr/>
              <p14:nvPr/>
            </p14:nvContentPartPr>
            <p14:xfrm>
              <a:off x="7876320" y="4127547"/>
              <a:ext cx="1837080" cy="1009080"/>
            </p14:xfrm>
          </p:contentPart>
        </mc:Choice>
        <mc:Fallback xmlns="">
          <p:pic>
            <p:nvPicPr>
              <p:cNvPr id="154" name="Tinta 153">
                <a:extLst>
                  <a:ext uri="{FF2B5EF4-FFF2-40B4-BE49-F238E27FC236}">
                    <a16:creationId xmlns:a16="http://schemas.microsoft.com/office/drawing/2014/main" id="{6CC66A90-21A9-4D6E-9AC2-2AC8EDADE999}"/>
                  </a:ext>
                </a:extLst>
              </p:cNvPr>
              <p:cNvPicPr/>
              <p:nvPr/>
            </p:nvPicPr>
            <p:blipFill>
              <a:blip r:embed="rId179"/>
              <a:stretch>
                <a:fillRect/>
              </a:stretch>
            </p:blipFill>
            <p:spPr>
              <a:xfrm>
                <a:off x="7872000" y="4123227"/>
                <a:ext cx="18457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6" name="Tinta 155">
                <a:extLst>
                  <a:ext uri="{FF2B5EF4-FFF2-40B4-BE49-F238E27FC236}">
                    <a16:creationId xmlns:a16="http://schemas.microsoft.com/office/drawing/2014/main" id="{6DB4428E-34BF-411D-BBDA-CE7B3C8B874F}"/>
                  </a:ext>
                </a:extLst>
              </p14:cNvPr>
              <p14:cNvContentPartPr/>
              <p14:nvPr/>
            </p14:nvContentPartPr>
            <p14:xfrm>
              <a:off x="8378880" y="1830027"/>
              <a:ext cx="68400" cy="132480"/>
            </p14:xfrm>
          </p:contentPart>
        </mc:Choice>
        <mc:Fallback xmlns="">
          <p:pic>
            <p:nvPicPr>
              <p:cNvPr id="156" name="Tinta 155">
                <a:extLst>
                  <a:ext uri="{FF2B5EF4-FFF2-40B4-BE49-F238E27FC236}">
                    <a16:creationId xmlns:a16="http://schemas.microsoft.com/office/drawing/2014/main" id="{6DB4428E-34BF-411D-BBDA-CE7B3C8B874F}"/>
                  </a:ext>
                </a:extLst>
              </p:cNvPr>
              <p:cNvPicPr/>
              <p:nvPr/>
            </p:nvPicPr>
            <p:blipFill>
              <a:blip r:embed="rId181"/>
              <a:stretch>
                <a:fillRect/>
              </a:stretch>
            </p:blipFill>
            <p:spPr>
              <a:xfrm>
                <a:off x="8374560" y="1825707"/>
                <a:ext cx="77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7" name="Tinta 156">
                <a:extLst>
                  <a:ext uri="{FF2B5EF4-FFF2-40B4-BE49-F238E27FC236}">
                    <a16:creationId xmlns:a16="http://schemas.microsoft.com/office/drawing/2014/main" id="{FA676759-AA4B-428F-8434-CD37CC700AEB}"/>
                  </a:ext>
                </a:extLst>
              </p14:cNvPr>
              <p14:cNvContentPartPr/>
              <p14:nvPr/>
            </p14:nvContentPartPr>
            <p14:xfrm>
              <a:off x="8545200" y="1854507"/>
              <a:ext cx="34200" cy="139320"/>
            </p14:xfrm>
          </p:contentPart>
        </mc:Choice>
        <mc:Fallback xmlns="">
          <p:pic>
            <p:nvPicPr>
              <p:cNvPr id="157" name="Tinta 156">
                <a:extLst>
                  <a:ext uri="{FF2B5EF4-FFF2-40B4-BE49-F238E27FC236}">
                    <a16:creationId xmlns:a16="http://schemas.microsoft.com/office/drawing/2014/main" id="{FA676759-AA4B-428F-8434-CD37CC700AEB}"/>
                  </a:ext>
                </a:extLst>
              </p:cNvPr>
              <p:cNvPicPr/>
              <p:nvPr/>
            </p:nvPicPr>
            <p:blipFill>
              <a:blip r:embed="rId183"/>
              <a:stretch>
                <a:fillRect/>
              </a:stretch>
            </p:blipFill>
            <p:spPr>
              <a:xfrm>
                <a:off x="8540880" y="1850187"/>
                <a:ext cx="42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8" name="Tinta 157">
                <a:extLst>
                  <a:ext uri="{FF2B5EF4-FFF2-40B4-BE49-F238E27FC236}">
                    <a16:creationId xmlns:a16="http://schemas.microsoft.com/office/drawing/2014/main" id="{AD4D47BD-FFDA-4954-B8D2-E4CDA4A82EDD}"/>
                  </a:ext>
                </a:extLst>
              </p14:cNvPr>
              <p14:cNvContentPartPr/>
              <p14:nvPr/>
            </p14:nvContentPartPr>
            <p14:xfrm>
              <a:off x="8514240" y="1875387"/>
              <a:ext cx="115920" cy="3600"/>
            </p14:xfrm>
          </p:contentPart>
        </mc:Choice>
        <mc:Fallback xmlns="">
          <p:pic>
            <p:nvPicPr>
              <p:cNvPr id="158" name="Tinta 157">
                <a:extLst>
                  <a:ext uri="{FF2B5EF4-FFF2-40B4-BE49-F238E27FC236}">
                    <a16:creationId xmlns:a16="http://schemas.microsoft.com/office/drawing/2014/main" id="{AD4D47BD-FFDA-4954-B8D2-E4CDA4A82EDD}"/>
                  </a:ext>
                </a:extLst>
              </p:cNvPr>
              <p:cNvPicPr/>
              <p:nvPr/>
            </p:nvPicPr>
            <p:blipFill>
              <a:blip r:embed="rId185"/>
              <a:stretch>
                <a:fillRect/>
              </a:stretch>
            </p:blipFill>
            <p:spPr>
              <a:xfrm>
                <a:off x="8509920" y="1871067"/>
                <a:ext cx="1245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9" name="Tinta 158">
                <a:extLst>
                  <a:ext uri="{FF2B5EF4-FFF2-40B4-BE49-F238E27FC236}">
                    <a16:creationId xmlns:a16="http://schemas.microsoft.com/office/drawing/2014/main" id="{5A9AC007-CD1E-4239-A9A2-0981B571B574}"/>
                  </a:ext>
                </a:extLst>
              </p14:cNvPr>
              <p14:cNvContentPartPr/>
              <p14:nvPr/>
            </p14:nvContentPartPr>
            <p14:xfrm>
              <a:off x="8615040" y="1877907"/>
              <a:ext cx="76320" cy="118080"/>
            </p14:xfrm>
          </p:contentPart>
        </mc:Choice>
        <mc:Fallback xmlns="">
          <p:pic>
            <p:nvPicPr>
              <p:cNvPr id="159" name="Tinta 158">
                <a:extLst>
                  <a:ext uri="{FF2B5EF4-FFF2-40B4-BE49-F238E27FC236}">
                    <a16:creationId xmlns:a16="http://schemas.microsoft.com/office/drawing/2014/main" id="{5A9AC007-CD1E-4239-A9A2-0981B571B574}"/>
                  </a:ext>
                </a:extLst>
              </p:cNvPr>
              <p:cNvPicPr/>
              <p:nvPr/>
            </p:nvPicPr>
            <p:blipFill>
              <a:blip r:embed="rId187"/>
              <a:stretch>
                <a:fillRect/>
              </a:stretch>
            </p:blipFill>
            <p:spPr>
              <a:xfrm>
                <a:off x="8610720" y="1873587"/>
                <a:ext cx="84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0" name="Tinta 159">
                <a:extLst>
                  <a:ext uri="{FF2B5EF4-FFF2-40B4-BE49-F238E27FC236}">
                    <a16:creationId xmlns:a16="http://schemas.microsoft.com/office/drawing/2014/main" id="{23CF9C43-5402-4E27-A340-EB927E724DE8}"/>
                  </a:ext>
                </a:extLst>
              </p14:cNvPr>
              <p14:cNvContentPartPr/>
              <p14:nvPr/>
            </p14:nvContentPartPr>
            <p14:xfrm>
              <a:off x="8651040" y="1919307"/>
              <a:ext cx="111600" cy="26280"/>
            </p14:xfrm>
          </p:contentPart>
        </mc:Choice>
        <mc:Fallback xmlns="">
          <p:pic>
            <p:nvPicPr>
              <p:cNvPr id="160" name="Tinta 159">
                <a:extLst>
                  <a:ext uri="{FF2B5EF4-FFF2-40B4-BE49-F238E27FC236}">
                    <a16:creationId xmlns:a16="http://schemas.microsoft.com/office/drawing/2014/main" id="{23CF9C43-5402-4E27-A340-EB927E724DE8}"/>
                  </a:ext>
                </a:extLst>
              </p:cNvPr>
              <p:cNvPicPr/>
              <p:nvPr/>
            </p:nvPicPr>
            <p:blipFill>
              <a:blip r:embed="rId189"/>
              <a:stretch>
                <a:fillRect/>
              </a:stretch>
            </p:blipFill>
            <p:spPr>
              <a:xfrm>
                <a:off x="8646720" y="1914987"/>
                <a:ext cx="12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1" name="Tinta 160">
                <a:extLst>
                  <a:ext uri="{FF2B5EF4-FFF2-40B4-BE49-F238E27FC236}">
                    <a16:creationId xmlns:a16="http://schemas.microsoft.com/office/drawing/2014/main" id="{155DA073-A6EB-407F-A687-704912CFDF03}"/>
                  </a:ext>
                </a:extLst>
              </p14:cNvPr>
              <p14:cNvContentPartPr/>
              <p14:nvPr/>
            </p14:nvContentPartPr>
            <p14:xfrm>
              <a:off x="8794680" y="1895907"/>
              <a:ext cx="104760" cy="122040"/>
            </p14:xfrm>
          </p:contentPart>
        </mc:Choice>
        <mc:Fallback xmlns="">
          <p:pic>
            <p:nvPicPr>
              <p:cNvPr id="161" name="Tinta 160">
                <a:extLst>
                  <a:ext uri="{FF2B5EF4-FFF2-40B4-BE49-F238E27FC236}">
                    <a16:creationId xmlns:a16="http://schemas.microsoft.com/office/drawing/2014/main" id="{155DA073-A6EB-407F-A687-704912CFDF03}"/>
                  </a:ext>
                </a:extLst>
              </p:cNvPr>
              <p:cNvPicPr/>
              <p:nvPr/>
            </p:nvPicPr>
            <p:blipFill>
              <a:blip r:embed="rId191"/>
              <a:stretch>
                <a:fillRect/>
              </a:stretch>
            </p:blipFill>
            <p:spPr>
              <a:xfrm>
                <a:off x="8790360" y="1891587"/>
                <a:ext cx="11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2" name="Tinta 161">
                <a:extLst>
                  <a:ext uri="{FF2B5EF4-FFF2-40B4-BE49-F238E27FC236}">
                    <a16:creationId xmlns:a16="http://schemas.microsoft.com/office/drawing/2014/main" id="{3EA53AF5-54BA-4CAC-AA2A-F89DB9CB5F1C}"/>
                  </a:ext>
                </a:extLst>
              </p14:cNvPr>
              <p14:cNvContentPartPr/>
              <p14:nvPr/>
            </p14:nvContentPartPr>
            <p14:xfrm>
              <a:off x="8976840" y="1930107"/>
              <a:ext cx="16920" cy="114480"/>
            </p14:xfrm>
          </p:contentPart>
        </mc:Choice>
        <mc:Fallback xmlns="">
          <p:pic>
            <p:nvPicPr>
              <p:cNvPr id="162" name="Tinta 161">
                <a:extLst>
                  <a:ext uri="{FF2B5EF4-FFF2-40B4-BE49-F238E27FC236}">
                    <a16:creationId xmlns:a16="http://schemas.microsoft.com/office/drawing/2014/main" id="{3EA53AF5-54BA-4CAC-AA2A-F89DB9CB5F1C}"/>
                  </a:ext>
                </a:extLst>
              </p:cNvPr>
              <p:cNvPicPr/>
              <p:nvPr/>
            </p:nvPicPr>
            <p:blipFill>
              <a:blip r:embed="rId193"/>
              <a:stretch>
                <a:fillRect/>
              </a:stretch>
            </p:blipFill>
            <p:spPr>
              <a:xfrm>
                <a:off x="8972520" y="1925787"/>
                <a:ext cx="25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3" name="Tinta 162">
                <a:extLst>
                  <a:ext uri="{FF2B5EF4-FFF2-40B4-BE49-F238E27FC236}">
                    <a16:creationId xmlns:a16="http://schemas.microsoft.com/office/drawing/2014/main" id="{8CFD80FE-C2C6-409A-AC34-AC08D2B590DC}"/>
                  </a:ext>
                </a:extLst>
              </p14:cNvPr>
              <p14:cNvContentPartPr/>
              <p14:nvPr/>
            </p14:nvContentPartPr>
            <p14:xfrm>
              <a:off x="8936520" y="1884027"/>
              <a:ext cx="181440" cy="22320"/>
            </p14:xfrm>
          </p:contentPart>
        </mc:Choice>
        <mc:Fallback xmlns="">
          <p:pic>
            <p:nvPicPr>
              <p:cNvPr id="163" name="Tinta 162">
                <a:extLst>
                  <a:ext uri="{FF2B5EF4-FFF2-40B4-BE49-F238E27FC236}">
                    <a16:creationId xmlns:a16="http://schemas.microsoft.com/office/drawing/2014/main" id="{8CFD80FE-C2C6-409A-AC34-AC08D2B590DC}"/>
                  </a:ext>
                </a:extLst>
              </p:cNvPr>
              <p:cNvPicPr/>
              <p:nvPr/>
            </p:nvPicPr>
            <p:blipFill>
              <a:blip r:embed="rId195"/>
              <a:stretch>
                <a:fillRect/>
              </a:stretch>
            </p:blipFill>
            <p:spPr>
              <a:xfrm>
                <a:off x="8932200" y="1879707"/>
                <a:ext cx="19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4" name="Tinta 163">
                <a:extLst>
                  <a:ext uri="{FF2B5EF4-FFF2-40B4-BE49-F238E27FC236}">
                    <a16:creationId xmlns:a16="http://schemas.microsoft.com/office/drawing/2014/main" id="{B7705B87-4A29-41A6-A372-7D52BD4E7ABF}"/>
                  </a:ext>
                </a:extLst>
              </p14:cNvPr>
              <p14:cNvContentPartPr/>
              <p14:nvPr/>
            </p14:nvContentPartPr>
            <p14:xfrm>
              <a:off x="8424240" y="3150147"/>
              <a:ext cx="83160" cy="165240"/>
            </p14:xfrm>
          </p:contentPart>
        </mc:Choice>
        <mc:Fallback xmlns="">
          <p:pic>
            <p:nvPicPr>
              <p:cNvPr id="164" name="Tinta 163">
                <a:extLst>
                  <a:ext uri="{FF2B5EF4-FFF2-40B4-BE49-F238E27FC236}">
                    <a16:creationId xmlns:a16="http://schemas.microsoft.com/office/drawing/2014/main" id="{B7705B87-4A29-41A6-A372-7D52BD4E7ABF}"/>
                  </a:ext>
                </a:extLst>
              </p:cNvPr>
              <p:cNvPicPr/>
              <p:nvPr/>
            </p:nvPicPr>
            <p:blipFill>
              <a:blip r:embed="rId197"/>
              <a:stretch>
                <a:fillRect/>
              </a:stretch>
            </p:blipFill>
            <p:spPr>
              <a:xfrm>
                <a:off x="8419920" y="3145827"/>
                <a:ext cx="91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5" name="Tinta 164">
                <a:extLst>
                  <a:ext uri="{FF2B5EF4-FFF2-40B4-BE49-F238E27FC236}">
                    <a16:creationId xmlns:a16="http://schemas.microsoft.com/office/drawing/2014/main" id="{208134F3-A2E8-4B78-B992-9DE11859A3A1}"/>
                  </a:ext>
                </a:extLst>
              </p14:cNvPr>
              <p14:cNvContentPartPr/>
              <p14:nvPr/>
            </p14:nvContentPartPr>
            <p14:xfrm>
              <a:off x="8556360" y="3207387"/>
              <a:ext cx="9360" cy="132840"/>
            </p14:xfrm>
          </p:contentPart>
        </mc:Choice>
        <mc:Fallback xmlns="">
          <p:pic>
            <p:nvPicPr>
              <p:cNvPr id="165" name="Tinta 164">
                <a:extLst>
                  <a:ext uri="{FF2B5EF4-FFF2-40B4-BE49-F238E27FC236}">
                    <a16:creationId xmlns:a16="http://schemas.microsoft.com/office/drawing/2014/main" id="{208134F3-A2E8-4B78-B992-9DE11859A3A1}"/>
                  </a:ext>
                </a:extLst>
              </p:cNvPr>
              <p:cNvPicPr/>
              <p:nvPr/>
            </p:nvPicPr>
            <p:blipFill>
              <a:blip r:embed="rId199"/>
              <a:stretch>
                <a:fillRect/>
              </a:stretch>
            </p:blipFill>
            <p:spPr>
              <a:xfrm>
                <a:off x="8552040" y="3203067"/>
                <a:ext cx="18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6" name="Tinta 165">
                <a:extLst>
                  <a:ext uri="{FF2B5EF4-FFF2-40B4-BE49-F238E27FC236}">
                    <a16:creationId xmlns:a16="http://schemas.microsoft.com/office/drawing/2014/main" id="{F4C71EBD-8A11-465D-B59A-920C1C633D13}"/>
                  </a:ext>
                </a:extLst>
              </p14:cNvPr>
              <p14:cNvContentPartPr/>
              <p14:nvPr/>
            </p14:nvContentPartPr>
            <p14:xfrm>
              <a:off x="8527560" y="3176067"/>
              <a:ext cx="151920" cy="28440"/>
            </p14:xfrm>
          </p:contentPart>
        </mc:Choice>
        <mc:Fallback xmlns="">
          <p:pic>
            <p:nvPicPr>
              <p:cNvPr id="166" name="Tinta 165">
                <a:extLst>
                  <a:ext uri="{FF2B5EF4-FFF2-40B4-BE49-F238E27FC236}">
                    <a16:creationId xmlns:a16="http://schemas.microsoft.com/office/drawing/2014/main" id="{F4C71EBD-8A11-465D-B59A-920C1C633D13}"/>
                  </a:ext>
                </a:extLst>
              </p:cNvPr>
              <p:cNvPicPr/>
              <p:nvPr/>
            </p:nvPicPr>
            <p:blipFill>
              <a:blip r:embed="rId201"/>
              <a:stretch>
                <a:fillRect/>
              </a:stretch>
            </p:blipFill>
            <p:spPr>
              <a:xfrm>
                <a:off x="8523240" y="3171747"/>
                <a:ext cx="160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7" name="Tinta 166">
                <a:extLst>
                  <a:ext uri="{FF2B5EF4-FFF2-40B4-BE49-F238E27FC236}">
                    <a16:creationId xmlns:a16="http://schemas.microsoft.com/office/drawing/2014/main" id="{23339D99-CACB-4BDC-BD24-01D7D059B997}"/>
                  </a:ext>
                </a:extLst>
              </p14:cNvPr>
              <p14:cNvContentPartPr/>
              <p14:nvPr/>
            </p14:nvContentPartPr>
            <p14:xfrm>
              <a:off x="8658960" y="3198747"/>
              <a:ext cx="83520" cy="128520"/>
            </p14:xfrm>
          </p:contentPart>
        </mc:Choice>
        <mc:Fallback xmlns="">
          <p:pic>
            <p:nvPicPr>
              <p:cNvPr id="167" name="Tinta 166">
                <a:extLst>
                  <a:ext uri="{FF2B5EF4-FFF2-40B4-BE49-F238E27FC236}">
                    <a16:creationId xmlns:a16="http://schemas.microsoft.com/office/drawing/2014/main" id="{23339D99-CACB-4BDC-BD24-01D7D059B997}"/>
                  </a:ext>
                </a:extLst>
              </p:cNvPr>
              <p:cNvPicPr/>
              <p:nvPr/>
            </p:nvPicPr>
            <p:blipFill>
              <a:blip r:embed="rId203"/>
              <a:stretch>
                <a:fillRect/>
              </a:stretch>
            </p:blipFill>
            <p:spPr>
              <a:xfrm>
                <a:off x="8654640" y="3194427"/>
                <a:ext cx="92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8" name="Tinta 167">
                <a:extLst>
                  <a:ext uri="{FF2B5EF4-FFF2-40B4-BE49-F238E27FC236}">
                    <a16:creationId xmlns:a16="http://schemas.microsoft.com/office/drawing/2014/main" id="{523CD5E8-2A26-4FF3-B839-33BB91C813F1}"/>
                  </a:ext>
                </a:extLst>
              </p14:cNvPr>
              <p14:cNvContentPartPr/>
              <p14:nvPr/>
            </p14:nvContentPartPr>
            <p14:xfrm>
              <a:off x="8775960" y="3175347"/>
              <a:ext cx="136440" cy="150840"/>
            </p14:xfrm>
          </p:contentPart>
        </mc:Choice>
        <mc:Fallback xmlns="">
          <p:pic>
            <p:nvPicPr>
              <p:cNvPr id="168" name="Tinta 167">
                <a:extLst>
                  <a:ext uri="{FF2B5EF4-FFF2-40B4-BE49-F238E27FC236}">
                    <a16:creationId xmlns:a16="http://schemas.microsoft.com/office/drawing/2014/main" id="{523CD5E8-2A26-4FF3-B839-33BB91C813F1}"/>
                  </a:ext>
                </a:extLst>
              </p:cNvPr>
              <p:cNvPicPr/>
              <p:nvPr/>
            </p:nvPicPr>
            <p:blipFill>
              <a:blip r:embed="rId205"/>
              <a:stretch>
                <a:fillRect/>
              </a:stretch>
            </p:blipFill>
            <p:spPr>
              <a:xfrm>
                <a:off x="8771640" y="3171027"/>
                <a:ext cx="145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1" name="Tinta 170">
                <a:extLst>
                  <a:ext uri="{FF2B5EF4-FFF2-40B4-BE49-F238E27FC236}">
                    <a16:creationId xmlns:a16="http://schemas.microsoft.com/office/drawing/2014/main" id="{5930A60F-8637-4C23-A73F-5AF8A69DF7FC}"/>
                  </a:ext>
                </a:extLst>
              </p14:cNvPr>
              <p14:cNvContentPartPr/>
              <p14:nvPr/>
            </p14:nvContentPartPr>
            <p14:xfrm>
              <a:off x="7997640" y="2036307"/>
              <a:ext cx="8640" cy="2520"/>
            </p14:xfrm>
          </p:contentPart>
        </mc:Choice>
        <mc:Fallback xmlns="">
          <p:pic>
            <p:nvPicPr>
              <p:cNvPr id="171" name="Tinta 170">
                <a:extLst>
                  <a:ext uri="{FF2B5EF4-FFF2-40B4-BE49-F238E27FC236}">
                    <a16:creationId xmlns:a16="http://schemas.microsoft.com/office/drawing/2014/main" id="{5930A60F-8637-4C23-A73F-5AF8A69DF7FC}"/>
                  </a:ext>
                </a:extLst>
              </p:cNvPr>
              <p:cNvPicPr/>
              <p:nvPr/>
            </p:nvPicPr>
            <p:blipFill>
              <a:blip r:embed="rId207"/>
              <a:stretch>
                <a:fillRect/>
              </a:stretch>
            </p:blipFill>
            <p:spPr>
              <a:xfrm>
                <a:off x="7993320" y="2031987"/>
                <a:ext cx="1728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3" name="Tinta 172">
                <a:extLst>
                  <a:ext uri="{FF2B5EF4-FFF2-40B4-BE49-F238E27FC236}">
                    <a16:creationId xmlns:a16="http://schemas.microsoft.com/office/drawing/2014/main" id="{5FE18DDF-59CC-4E65-A5F8-EE6E7720A2A8}"/>
                  </a:ext>
                </a:extLst>
              </p14:cNvPr>
              <p14:cNvContentPartPr/>
              <p14:nvPr/>
            </p14:nvContentPartPr>
            <p14:xfrm>
              <a:off x="7817640" y="3490347"/>
              <a:ext cx="10800" cy="37080"/>
            </p14:xfrm>
          </p:contentPart>
        </mc:Choice>
        <mc:Fallback xmlns="">
          <p:pic>
            <p:nvPicPr>
              <p:cNvPr id="173" name="Tinta 172">
                <a:extLst>
                  <a:ext uri="{FF2B5EF4-FFF2-40B4-BE49-F238E27FC236}">
                    <a16:creationId xmlns:a16="http://schemas.microsoft.com/office/drawing/2014/main" id="{5FE18DDF-59CC-4E65-A5F8-EE6E7720A2A8}"/>
                  </a:ext>
                </a:extLst>
              </p:cNvPr>
              <p:cNvPicPr/>
              <p:nvPr/>
            </p:nvPicPr>
            <p:blipFill>
              <a:blip r:embed="rId209"/>
              <a:stretch>
                <a:fillRect/>
              </a:stretch>
            </p:blipFill>
            <p:spPr>
              <a:xfrm>
                <a:off x="7813320" y="3486027"/>
                <a:ext cx="19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6" name="Tinta 205">
                <a:extLst>
                  <a:ext uri="{FF2B5EF4-FFF2-40B4-BE49-F238E27FC236}">
                    <a16:creationId xmlns:a16="http://schemas.microsoft.com/office/drawing/2014/main" id="{4C897DD5-F96C-409E-B600-1E29FFB907A8}"/>
                  </a:ext>
                </a:extLst>
              </p14:cNvPr>
              <p14:cNvContentPartPr/>
              <p14:nvPr/>
            </p14:nvContentPartPr>
            <p14:xfrm>
              <a:off x="7806480" y="3457947"/>
              <a:ext cx="36360" cy="132480"/>
            </p14:xfrm>
          </p:contentPart>
        </mc:Choice>
        <mc:Fallback xmlns="">
          <p:pic>
            <p:nvPicPr>
              <p:cNvPr id="206" name="Tinta 205">
                <a:extLst>
                  <a:ext uri="{FF2B5EF4-FFF2-40B4-BE49-F238E27FC236}">
                    <a16:creationId xmlns:a16="http://schemas.microsoft.com/office/drawing/2014/main" id="{4C897DD5-F96C-409E-B600-1E29FFB907A8}"/>
                  </a:ext>
                </a:extLst>
              </p:cNvPr>
              <p:cNvPicPr/>
              <p:nvPr/>
            </p:nvPicPr>
            <p:blipFill>
              <a:blip r:embed="rId211"/>
              <a:stretch>
                <a:fillRect/>
              </a:stretch>
            </p:blipFill>
            <p:spPr>
              <a:xfrm>
                <a:off x="7802160" y="3453627"/>
                <a:ext cx="4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8" name="Tinta 207">
                <a:extLst>
                  <a:ext uri="{FF2B5EF4-FFF2-40B4-BE49-F238E27FC236}">
                    <a16:creationId xmlns:a16="http://schemas.microsoft.com/office/drawing/2014/main" id="{783C5AEF-1CDE-4C03-A2B7-6301B98196A1}"/>
                  </a:ext>
                </a:extLst>
              </p14:cNvPr>
              <p14:cNvContentPartPr/>
              <p14:nvPr/>
            </p14:nvContentPartPr>
            <p14:xfrm>
              <a:off x="7940760" y="2106867"/>
              <a:ext cx="7200" cy="5760"/>
            </p14:xfrm>
          </p:contentPart>
        </mc:Choice>
        <mc:Fallback xmlns="">
          <p:pic>
            <p:nvPicPr>
              <p:cNvPr id="208" name="Tinta 207">
                <a:extLst>
                  <a:ext uri="{FF2B5EF4-FFF2-40B4-BE49-F238E27FC236}">
                    <a16:creationId xmlns:a16="http://schemas.microsoft.com/office/drawing/2014/main" id="{783C5AEF-1CDE-4C03-A2B7-6301B98196A1}"/>
                  </a:ext>
                </a:extLst>
              </p:cNvPr>
              <p:cNvPicPr/>
              <p:nvPr/>
            </p:nvPicPr>
            <p:blipFill>
              <a:blip r:embed="rId213"/>
              <a:stretch>
                <a:fillRect/>
              </a:stretch>
            </p:blipFill>
            <p:spPr>
              <a:xfrm>
                <a:off x="7936440" y="2102547"/>
                <a:ext cx="158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 name="Tinta 208">
                <a:extLst>
                  <a:ext uri="{FF2B5EF4-FFF2-40B4-BE49-F238E27FC236}">
                    <a16:creationId xmlns:a16="http://schemas.microsoft.com/office/drawing/2014/main" id="{C9AC929F-4CE2-4F0E-A1BF-E917292A66CA}"/>
                  </a:ext>
                </a:extLst>
              </p14:cNvPr>
              <p14:cNvContentPartPr/>
              <p14:nvPr/>
            </p14:nvContentPartPr>
            <p14:xfrm>
              <a:off x="7852200" y="2192907"/>
              <a:ext cx="12960" cy="87120"/>
            </p14:xfrm>
          </p:contentPart>
        </mc:Choice>
        <mc:Fallback xmlns="">
          <p:pic>
            <p:nvPicPr>
              <p:cNvPr id="209" name="Tinta 208">
                <a:extLst>
                  <a:ext uri="{FF2B5EF4-FFF2-40B4-BE49-F238E27FC236}">
                    <a16:creationId xmlns:a16="http://schemas.microsoft.com/office/drawing/2014/main" id="{C9AC929F-4CE2-4F0E-A1BF-E917292A66CA}"/>
                  </a:ext>
                </a:extLst>
              </p:cNvPr>
              <p:cNvPicPr/>
              <p:nvPr/>
            </p:nvPicPr>
            <p:blipFill>
              <a:blip r:embed="rId215"/>
              <a:stretch>
                <a:fillRect/>
              </a:stretch>
            </p:blipFill>
            <p:spPr>
              <a:xfrm>
                <a:off x="7847880" y="2188587"/>
                <a:ext cx="21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0" name="Tinta 209">
                <a:extLst>
                  <a:ext uri="{FF2B5EF4-FFF2-40B4-BE49-F238E27FC236}">
                    <a16:creationId xmlns:a16="http://schemas.microsoft.com/office/drawing/2014/main" id="{23749411-D81A-455E-81F4-4BD4E42E9693}"/>
                  </a:ext>
                </a:extLst>
              </p14:cNvPr>
              <p14:cNvContentPartPr/>
              <p14:nvPr/>
            </p14:nvContentPartPr>
            <p14:xfrm>
              <a:off x="7861200" y="2102187"/>
              <a:ext cx="25200" cy="227160"/>
            </p14:xfrm>
          </p:contentPart>
        </mc:Choice>
        <mc:Fallback xmlns="">
          <p:pic>
            <p:nvPicPr>
              <p:cNvPr id="210" name="Tinta 209">
                <a:extLst>
                  <a:ext uri="{FF2B5EF4-FFF2-40B4-BE49-F238E27FC236}">
                    <a16:creationId xmlns:a16="http://schemas.microsoft.com/office/drawing/2014/main" id="{23749411-D81A-455E-81F4-4BD4E42E9693}"/>
                  </a:ext>
                </a:extLst>
              </p:cNvPr>
              <p:cNvPicPr/>
              <p:nvPr/>
            </p:nvPicPr>
            <p:blipFill>
              <a:blip r:embed="rId217"/>
              <a:stretch>
                <a:fillRect/>
              </a:stretch>
            </p:blipFill>
            <p:spPr>
              <a:xfrm>
                <a:off x="7856880" y="2097867"/>
                <a:ext cx="33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12" name="Tinta 211">
                <a:extLst>
                  <a:ext uri="{FF2B5EF4-FFF2-40B4-BE49-F238E27FC236}">
                    <a16:creationId xmlns:a16="http://schemas.microsoft.com/office/drawing/2014/main" id="{6E7038A0-4BD8-4D25-9CBF-8ED5F198784A}"/>
                  </a:ext>
                </a:extLst>
              </p14:cNvPr>
              <p14:cNvContentPartPr/>
              <p14:nvPr/>
            </p14:nvContentPartPr>
            <p14:xfrm>
              <a:off x="7893600" y="4808667"/>
              <a:ext cx="42480" cy="29160"/>
            </p14:xfrm>
          </p:contentPart>
        </mc:Choice>
        <mc:Fallback xmlns="">
          <p:pic>
            <p:nvPicPr>
              <p:cNvPr id="212" name="Tinta 211">
                <a:extLst>
                  <a:ext uri="{FF2B5EF4-FFF2-40B4-BE49-F238E27FC236}">
                    <a16:creationId xmlns:a16="http://schemas.microsoft.com/office/drawing/2014/main" id="{6E7038A0-4BD8-4D25-9CBF-8ED5F198784A}"/>
                  </a:ext>
                </a:extLst>
              </p:cNvPr>
              <p:cNvPicPr/>
              <p:nvPr/>
            </p:nvPicPr>
            <p:blipFill>
              <a:blip r:embed="rId219"/>
              <a:stretch>
                <a:fillRect/>
              </a:stretch>
            </p:blipFill>
            <p:spPr>
              <a:xfrm>
                <a:off x="7889280" y="4804347"/>
                <a:ext cx="51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5" name="Tinta 214">
                <a:extLst>
                  <a:ext uri="{FF2B5EF4-FFF2-40B4-BE49-F238E27FC236}">
                    <a16:creationId xmlns:a16="http://schemas.microsoft.com/office/drawing/2014/main" id="{1187E7E1-1C04-470A-B587-6A1AB3B55F0E}"/>
                  </a:ext>
                </a:extLst>
              </p14:cNvPr>
              <p14:cNvContentPartPr/>
              <p14:nvPr/>
            </p14:nvContentPartPr>
            <p14:xfrm>
              <a:off x="7252080" y="2068347"/>
              <a:ext cx="1080" cy="360"/>
            </p14:xfrm>
          </p:contentPart>
        </mc:Choice>
        <mc:Fallback xmlns="">
          <p:pic>
            <p:nvPicPr>
              <p:cNvPr id="215" name="Tinta 214">
                <a:extLst>
                  <a:ext uri="{FF2B5EF4-FFF2-40B4-BE49-F238E27FC236}">
                    <a16:creationId xmlns:a16="http://schemas.microsoft.com/office/drawing/2014/main" id="{1187E7E1-1C04-470A-B587-6A1AB3B55F0E}"/>
                  </a:ext>
                </a:extLst>
              </p:cNvPr>
              <p:cNvPicPr/>
              <p:nvPr/>
            </p:nvPicPr>
            <p:blipFill>
              <a:blip r:embed="rId221"/>
              <a:stretch>
                <a:fillRect/>
              </a:stretch>
            </p:blipFill>
            <p:spPr>
              <a:xfrm>
                <a:off x="7247760" y="2064027"/>
                <a:ext cx="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16" name="Tinta 215">
                <a:extLst>
                  <a:ext uri="{FF2B5EF4-FFF2-40B4-BE49-F238E27FC236}">
                    <a16:creationId xmlns:a16="http://schemas.microsoft.com/office/drawing/2014/main" id="{299ABA30-C555-40CB-8732-073B34ABABB3}"/>
                  </a:ext>
                </a:extLst>
              </p14:cNvPr>
              <p14:cNvContentPartPr/>
              <p14:nvPr/>
            </p14:nvContentPartPr>
            <p14:xfrm>
              <a:off x="7243080" y="2068347"/>
              <a:ext cx="10080" cy="360"/>
            </p14:xfrm>
          </p:contentPart>
        </mc:Choice>
        <mc:Fallback xmlns="">
          <p:pic>
            <p:nvPicPr>
              <p:cNvPr id="216" name="Tinta 215">
                <a:extLst>
                  <a:ext uri="{FF2B5EF4-FFF2-40B4-BE49-F238E27FC236}">
                    <a16:creationId xmlns:a16="http://schemas.microsoft.com/office/drawing/2014/main" id="{299ABA30-C555-40CB-8732-073B34ABABB3}"/>
                  </a:ext>
                </a:extLst>
              </p:cNvPr>
              <p:cNvPicPr/>
              <p:nvPr/>
            </p:nvPicPr>
            <p:blipFill>
              <a:blip r:embed="rId223"/>
              <a:stretch>
                <a:fillRect/>
              </a:stretch>
            </p:blipFill>
            <p:spPr>
              <a:xfrm>
                <a:off x="7238760" y="2064027"/>
                <a:ext cx="18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7" name="Tinta 216">
                <a:extLst>
                  <a:ext uri="{FF2B5EF4-FFF2-40B4-BE49-F238E27FC236}">
                    <a16:creationId xmlns:a16="http://schemas.microsoft.com/office/drawing/2014/main" id="{75B39CE4-7DBC-4E82-BD04-49C6C3CFFC45}"/>
                  </a:ext>
                </a:extLst>
              </p14:cNvPr>
              <p14:cNvContentPartPr/>
              <p14:nvPr/>
            </p14:nvContentPartPr>
            <p14:xfrm>
              <a:off x="7246320" y="2065827"/>
              <a:ext cx="33480" cy="2880"/>
            </p14:xfrm>
          </p:contentPart>
        </mc:Choice>
        <mc:Fallback xmlns="">
          <p:pic>
            <p:nvPicPr>
              <p:cNvPr id="217" name="Tinta 216">
                <a:extLst>
                  <a:ext uri="{FF2B5EF4-FFF2-40B4-BE49-F238E27FC236}">
                    <a16:creationId xmlns:a16="http://schemas.microsoft.com/office/drawing/2014/main" id="{75B39CE4-7DBC-4E82-BD04-49C6C3CFFC45}"/>
                  </a:ext>
                </a:extLst>
              </p:cNvPr>
              <p:cNvPicPr/>
              <p:nvPr/>
            </p:nvPicPr>
            <p:blipFill>
              <a:blip r:embed="rId225"/>
              <a:stretch>
                <a:fillRect/>
              </a:stretch>
            </p:blipFill>
            <p:spPr>
              <a:xfrm>
                <a:off x="7242000" y="2061507"/>
                <a:ext cx="4212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9" name="Tinta 218">
                <a:extLst>
                  <a:ext uri="{FF2B5EF4-FFF2-40B4-BE49-F238E27FC236}">
                    <a16:creationId xmlns:a16="http://schemas.microsoft.com/office/drawing/2014/main" id="{DCBF19F7-4442-42DF-984F-E7BB2B824C46}"/>
                  </a:ext>
                </a:extLst>
              </p14:cNvPr>
              <p14:cNvContentPartPr/>
              <p14:nvPr/>
            </p14:nvContentPartPr>
            <p14:xfrm>
              <a:off x="7879920" y="1661187"/>
              <a:ext cx="54360" cy="93240"/>
            </p14:xfrm>
          </p:contentPart>
        </mc:Choice>
        <mc:Fallback xmlns="">
          <p:pic>
            <p:nvPicPr>
              <p:cNvPr id="219" name="Tinta 218">
                <a:extLst>
                  <a:ext uri="{FF2B5EF4-FFF2-40B4-BE49-F238E27FC236}">
                    <a16:creationId xmlns:a16="http://schemas.microsoft.com/office/drawing/2014/main" id="{DCBF19F7-4442-42DF-984F-E7BB2B824C46}"/>
                  </a:ext>
                </a:extLst>
              </p:cNvPr>
              <p:cNvPicPr/>
              <p:nvPr/>
            </p:nvPicPr>
            <p:blipFill>
              <a:blip r:embed="rId227"/>
              <a:stretch>
                <a:fillRect/>
              </a:stretch>
            </p:blipFill>
            <p:spPr>
              <a:xfrm>
                <a:off x="7875600" y="1656867"/>
                <a:ext cx="63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20" name="Tinta 219">
                <a:extLst>
                  <a:ext uri="{FF2B5EF4-FFF2-40B4-BE49-F238E27FC236}">
                    <a16:creationId xmlns:a16="http://schemas.microsoft.com/office/drawing/2014/main" id="{8E52784B-AE68-4364-B30F-5422BC53C7AD}"/>
                  </a:ext>
                </a:extLst>
              </p14:cNvPr>
              <p14:cNvContentPartPr/>
              <p14:nvPr/>
            </p14:nvContentPartPr>
            <p14:xfrm>
              <a:off x="7858320" y="2728947"/>
              <a:ext cx="36720" cy="102960"/>
            </p14:xfrm>
          </p:contentPart>
        </mc:Choice>
        <mc:Fallback xmlns="">
          <p:pic>
            <p:nvPicPr>
              <p:cNvPr id="220" name="Tinta 219">
                <a:extLst>
                  <a:ext uri="{FF2B5EF4-FFF2-40B4-BE49-F238E27FC236}">
                    <a16:creationId xmlns:a16="http://schemas.microsoft.com/office/drawing/2014/main" id="{8E52784B-AE68-4364-B30F-5422BC53C7AD}"/>
                  </a:ext>
                </a:extLst>
              </p:cNvPr>
              <p:cNvPicPr/>
              <p:nvPr/>
            </p:nvPicPr>
            <p:blipFill>
              <a:blip r:embed="rId229"/>
              <a:stretch>
                <a:fillRect/>
              </a:stretch>
            </p:blipFill>
            <p:spPr>
              <a:xfrm>
                <a:off x="7854000" y="2724627"/>
                <a:ext cx="45360" cy="111600"/>
              </a:xfrm>
              <a:prstGeom prst="rect">
                <a:avLst/>
              </a:prstGeom>
            </p:spPr>
          </p:pic>
        </mc:Fallback>
      </mc:AlternateContent>
      <p:grpSp>
        <p:nvGrpSpPr>
          <p:cNvPr id="223" name="Agrupar 222">
            <a:extLst>
              <a:ext uri="{FF2B5EF4-FFF2-40B4-BE49-F238E27FC236}">
                <a16:creationId xmlns:a16="http://schemas.microsoft.com/office/drawing/2014/main" id="{D9B20CF8-908D-4952-A640-F96673DD0EFD}"/>
              </a:ext>
            </a:extLst>
          </p:cNvPr>
          <p:cNvGrpSpPr/>
          <p:nvPr/>
        </p:nvGrpSpPr>
        <p:grpSpPr>
          <a:xfrm>
            <a:off x="7807200" y="3150147"/>
            <a:ext cx="394560" cy="1845720"/>
            <a:chOff x="7807200" y="3150147"/>
            <a:chExt cx="394560" cy="1845720"/>
          </a:xfrm>
        </p:grpSpPr>
        <mc:AlternateContent xmlns:mc="http://schemas.openxmlformats.org/markup-compatibility/2006" xmlns:p14="http://schemas.microsoft.com/office/powerpoint/2010/main">
          <mc:Choice Requires="p14">
            <p:contentPart p14:bwMode="auto" r:id="rId230">
              <p14:nvContentPartPr>
                <p14:cNvPr id="138" name="Tinta 137">
                  <a:extLst>
                    <a:ext uri="{FF2B5EF4-FFF2-40B4-BE49-F238E27FC236}">
                      <a16:creationId xmlns:a16="http://schemas.microsoft.com/office/drawing/2014/main" id="{FC22DD32-5495-4649-8C77-016E76CFA5BD}"/>
                    </a:ext>
                  </a:extLst>
                </p14:cNvPr>
                <p14:cNvContentPartPr/>
                <p14:nvPr/>
              </p14:nvContentPartPr>
              <p14:xfrm>
                <a:off x="7843920" y="3187227"/>
                <a:ext cx="89280" cy="74520"/>
              </p14:xfrm>
            </p:contentPart>
          </mc:Choice>
          <mc:Fallback xmlns="">
            <p:pic>
              <p:nvPicPr>
                <p:cNvPr id="138" name="Tinta 137">
                  <a:extLst>
                    <a:ext uri="{FF2B5EF4-FFF2-40B4-BE49-F238E27FC236}">
                      <a16:creationId xmlns:a16="http://schemas.microsoft.com/office/drawing/2014/main" id="{FC22DD32-5495-4649-8C77-016E76CFA5BD}"/>
                    </a:ext>
                  </a:extLst>
                </p:cNvPr>
                <p:cNvPicPr/>
                <p:nvPr/>
              </p:nvPicPr>
              <p:blipFill>
                <a:blip r:embed="rId231"/>
                <a:stretch>
                  <a:fillRect/>
                </a:stretch>
              </p:blipFill>
              <p:spPr>
                <a:xfrm>
                  <a:off x="7839600" y="3182907"/>
                  <a:ext cx="97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9" name="Tinta 138">
                  <a:extLst>
                    <a:ext uri="{FF2B5EF4-FFF2-40B4-BE49-F238E27FC236}">
                      <a16:creationId xmlns:a16="http://schemas.microsoft.com/office/drawing/2014/main" id="{8767949F-11E9-49FC-AF7B-2A434F6D103F}"/>
                    </a:ext>
                  </a:extLst>
                </p14:cNvPr>
                <p14:cNvContentPartPr/>
                <p14:nvPr/>
              </p14:nvContentPartPr>
              <p14:xfrm>
                <a:off x="7873800" y="3511947"/>
                <a:ext cx="51480" cy="115560"/>
              </p14:xfrm>
            </p:contentPart>
          </mc:Choice>
          <mc:Fallback xmlns="">
            <p:pic>
              <p:nvPicPr>
                <p:cNvPr id="139" name="Tinta 138">
                  <a:extLst>
                    <a:ext uri="{FF2B5EF4-FFF2-40B4-BE49-F238E27FC236}">
                      <a16:creationId xmlns:a16="http://schemas.microsoft.com/office/drawing/2014/main" id="{8767949F-11E9-49FC-AF7B-2A434F6D103F}"/>
                    </a:ext>
                  </a:extLst>
                </p:cNvPr>
                <p:cNvPicPr/>
                <p:nvPr/>
              </p:nvPicPr>
              <p:blipFill>
                <a:blip r:embed="rId233"/>
                <a:stretch>
                  <a:fillRect/>
                </a:stretch>
              </p:blipFill>
              <p:spPr>
                <a:xfrm>
                  <a:off x="7869480" y="3507627"/>
                  <a:ext cx="60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0" name="Tinta 139">
                  <a:extLst>
                    <a:ext uri="{FF2B5EF4-FFF2-40B4-BE49-F238E27FC236}">
                      <a16:creationId xmlns:a16="http://schemas.microsoft.com/office/drawing/2014/main" id="{0AD909BF-F298-429A-88D4-8A9D3BE536BA}"/>
                    </a:ext>
                  </a:extLst>
                </p14:cNvPr>
                <p14:cNvContentPartPr/>
                <p14:nvPr/>
              </p14:nvContentPartPr>
              <p14:xfrm>
                <a:off x="7807200" y="3150147"/>
                <a:ext cx="43200" cy="382680"/>
              </p14:xfrm>
            </p:contentPart>
          </mc:Choice>
          <mc:Fallback xmlns="">
            <p:pic>
              <p:nvPicPr>
                <p:cNvPr id="140" name="Tinta 139">
                  <a:extLst>
                    <a:ext uri="{FF2B5EF4-FFF2-40B4-BE49-F238E27FC236}">
                      <a16:creationId xmlns:a16="http://schemas.microsoft.com/office/drawing/2014/main" id="{0AD909BF-F298-429A-88D4-8A9D3BE536BA}"/>
                    </a:ext>
                  </a:extLst>
                </p:cNvPr>
                <p:cNvPicPr/>
                <p:nvPr/>
              </p:nvPicPr>
              <p:blipFill>
                <a:blip r:embed="rId235"/>
                <a:stretch>
                  <a:fillRect/>
                </a:stretch>
              </p:blipFill>
              <p:spPr>
                <a:xfrm>
                  <a:off x="7802880" y="3145827"/>
                  <a:ext cx="518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1" name="Tinta 140">
                  <a:extLst>
                    <a:ext uri="{FF2B5EF4-FFF2-40B4-BE49-F238E27FC236}">
                      <a16:creationId xmlns:a16="http://schemas.microsoft.com/office/drawing/2014/main" id="{E1C68594-E4D2-4BEB-8F99-6DE4C16EC45E}"/>
                    </a:ext>
                  </a:extLst>
                </p14:cNvPr>
                <p14:cNvContentPartPr/>
                <p14:nvPr/>
              </p14:nvContentPartPr>
              <p14:xfrm>
                <a:off x="7827360" y="3376947"/>
                <a:ext cx="374400" cy="33120"/>
              </p14:xfrm>
            </p:contentPart>
          </mc:Choice>
          <mc:Fallback xmlns="">
            <p:pic>
              <p:nvPicPr>
                <p:cNvPr id="141" name="Tinta 140">
                  <a:extLst>
                    <a:ext uri="{FF2B5EF4-FFF2-40B4-BE49-F238E27FC236}">
                      <a16:creationId xmlns:a16="http://schemas.microsoft.com/office/drawing/2014/main" id="{E1C68594-E4D2-4BEB-8F99-6DE4C16EC45E}"/>
                    </a:ext>
                  </a:extLst>
                </p:cNvPr>
                <p:cNvPicPr/>
                <p:nvPr/>
              </p:nvPicPr>
              <p:blipFill>
                <a:blip r:embed="rId237"/>
                <a:stretch>
                  <a:fillRect/>
                </a:stretch>
              </p:blipFill>
              <p:spPr>
                <a:xfrm>
                  <a:off x="7823040" y="3372627"/>
                  <a:ext cx="38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Tinta 141">
                  <a:extLst>
                    <a:ext uri="{FF2B5EF4-FFF2-40B4-BE49-F238E27FC236}">
                      <a16:creationId xmlns:a16="http://schemas.microsoft.com/office/drawing/2014/main" id="{938DDBE1-AAB4-4D0E-9814-05CB79FA9CF6}"/>
                    </a:ext>
                  </a:extLst>
                </p14:cNvPr>
                <p14:cNvContentPartPr/>
                <p14:nvPr/>
              </p14:nvContentPartPr>
              <p14:xfrm>
                <a:off x="7815480" y="3432387"/>
                <a:ext cx="26640" cy="197280"/>
              </p14:xfrm>
            </p:contentPart>
          </mc:Choice>
          <mc:Fallback xmlns="">
            <p:pic>
              <p:nvPicPr>
                <p:cNvPr id="142" name="Tinta 141">
                  <a:extLst>
                    <a:ext uri="{FF2B5EF4-FFF2-40B4-BE49-F238E27FC236}">
                      <a16:creationId xmlns:a16="http://schemas.microsoft.com/office/drawing/2014/main" id="{938DDBE1-AAB4-4D0E-9814-05CB79FA9CF6}"/>
                    </a:ext>
                  </a:extLst>
                </p:cNvPr>
                <p:cNvPicPr/>
                <p:nvPr/>
              </p:nvPicPr>
              <p:blipFill>
                <a:blip r:embed="rId239"/>
                <a:stretch>
                  <a:fillRect/>
                </a:stretch>
              </p:blipFill>
              <p:spPr>
                <a:xfrm>
                  <a:off x="7811160" y="3428067"/>
                  <a:ext cx="35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Tinta 142">
                  <a:extLst>
                    <a:ext uri="{FF2B5EF4-FFF2-40B4-BE49-F238E27FC236}">
                      <a16:creationId xmlns:a16="http://schemas.microsoft.com/office/drawing/2014/main" id="{94AB319F-FC62-47F1-9843-B14F98C3B2EB}"/>
                    </a:ext>
                  </a:extLst>
                </p14:cNvPr>
                <p14:cNvContentPartPr/>
                <p14:nvPr/>
              </p14:nvContentPartPr>
              <p14:xfrm>
                <a:off x="7892520" y="3598707"/>
                <a:ext cx="6480" cy="550080"/>
              </p14:xfrm>
            </p:contentPart>
          </mc:Choice>
          <mc:Fallback xmlns="">
            <p:pic>
              <p:nvPicPr>
                <p:cNvPr id="143" name="Tinta 142">
                  <a:extLst>
                    <a:ext uri="{FF2B5EF4-FFF2-40B4-BE49-F238E27FC236}">
                      <a16:creationId xmlns:a16="http://schemas.microsoft.com/office/drawing/2014/main" id="{94AB319F-FC62-47F1-9843-B14F98C3B2EB}"/>
                    </a:ext>
                  </a:extLst>
                </p:cNvPr>
                <p:cNvPicPr/>
                <p:nvPr/>
              </p:nvPicPr>
              <p:blipFill>
                <a:blip r:embed="rId241"/>
                <a:stretch>
                  <a:fillRect/>
                </a:stretch>
              </p:blipFill>
              <p:spPr>
                <a:xfrm>
                  <a:off x="7888200" y="3594387"/>
                  <a:ext cx="151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Tinta 144">
                  <a:extLst>
                    <a:ext uri="{FF2B5EF4-FFF2-40B4-BE49-F238E27FC236}">
                      <a16:creationId xmlns:a16="http://schemas.microsoft.com/office/drawing/2014/main" id="{7D7E6EE1-A99A-4F56-965F-F4575D4872A2}"/>
                    </a:ext>
                  </a:extLst>
                </p14:cNvPr>
                <p14:cNvContentPartPr/>
                <p14:nvPr/>
              </p14:nvContentPartPr>
              <p14:xfrm>
                <a:off x="7859760" y="4134747"/>
                <a:ext cx="187200" cy="483840"/>
              </p14:xfrm>
            </p:contentPart>
          </mc:Choice>
          <mc:Fallback xmlns="">
            <p:pic>
              <p:nvPicPr>
                <p:cNvPr id="145" name="Tinta 144">
                  <a:extLst>
                    <a:ext uri="{FF2B5EF4-FFF2-40B4-BE49-F238E27FC236}">
                      <a16:creationId xmlns:a16="http://schemas.microsoft.com/office/drawing/2014/main" id="{7D7E6EE1-A99A-4F56-965F-F4575D4872A2}"/>
                    </a:ext>
                  </a:extLst>
                </p:cNvPr>
                <p:cNvPicPr/>
                <p:nvPr/>
              </p:nvPicPr>
              <p:blipFill>
                <a:blip r:embed="rId243"/>
                <a:stretch>
                  <a:fillRect/>
                </a:stretch>
              </p:blipFill>
              <p:spPr>
                <a:xfrm>
                  <a:off x="7855440" y="4130427"/>
                  <a:ext cx="1958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Tinta 145">
                  <a:extLst>
                    <a:ext uri="{FF2B5EF4-FFF2-40B4-BE49-F238E27FC236}">
                      <a16:creationId xmlns:a16="http://schemas.microsoft.com/office/drawing/2014/main" id="{4DA2153F-A213-4190-B4AB-4444F4BC3A22}"/>
                    </a:ext>
                  </a:extLst>
                </p14:cNvPr>
                <p14:cNvContentPartPr/>
                <p14:nvPr/>
              </p14:nvContentPartPr>
              <p14:xfrm>
                <a:off x="7891800" y="4597707"/>
                <a:ext cx="3240" cy="398160"/>
              </p14:xfrm>
            </p:contentPart>
          </mc:Choice>
          <mc:Fallback xmlns="">
            <p:pic>
              <p:nvPicPr>
                <p:cNvPr id="146" name="Tinta 145">
                  <a:extLst>
                    <a:ext uri="{FF2B5EF4-FFF2-40B4-BE49-F238E27FC236}">
                      <a16:creationId xmlns:a16="http://schemas.microsoft.com/office/drawing/2014/main" id="{4DA2153F-A213-4190-B4AB-4444F4BC3A22}"/>
                    </a:ext>
                  </a:extLst>
                </p:cNvPr>
                <p:cNvPicPr/>
                <p:nvPr/>
              </p:nvPicPr>
              <p:blipFill>
                <a:blip r:embed="rId245"/>
                <a:stretch>
                  <a:fillRect/>
                </a:stretch>
              </p:blipFill>
              <p:spPr>
                <a:xfrm>
                  <a:off x="7887480" y="4593387"/>
                  <a:ext cx="11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2" name="Tinta 221">
                  <a:extLst>
                    <a:ext uri="{FF2B5EF4-FFF2-40B4-BE49-F238E27FC236}">
                      <a16:creationId xmlns:a16="http://schemas.microsoft.com/office/drawing/2014/main" id="{4852B8F6-B9BB-45BF-A079-F74BB0EAA0F1}"/>
                    </a:ext>
                  </a:extLst>
                </p14:cNvPr>
                <p14:cNvContentPartPr/>
                <p14:nvPr/>
              </p14:nvContentPartPr>
              <p14:xfrm>
                <a:off x="7810800" y="3464427"/>
                <a:ext cx="18360" cy="131760"/>
              </p14:xfrm>
            </p:contentPart>
          </mc:Choice>
          <mc:Fallback xmlns="">
            <p:pic>
              <p:nvPicPr>
                <p:cNvPr id="222" name="Tinta 221">
                  <a:extLst>
                    <a:ext uri="{FF2B5EF4-FFF2-40B4-BE49-F238E27FC236}">
                      <a16:creationId xmlns:a16="http://schemas.microsoft.com/office/drawing/2014/main" id="{4852B8F6-B9BB-45BF-A079-F74BB0EAA0F1}"/>
                    </a:ext>
                  </a:extLst>
                </p:cNvPr>
                <p:cNvPicPr/>
                <p:nvPr/>
              </p:nvPicPr>
              <p:blipFill>
                <a:blip r:embed="rId247"/>
                <a:stretch>
                  <a:fillRect/>
                </a:stretch>
              </p:blipFill>
              <p:spPr>
                <a:xfrm>
                  <a:off x="7806480" y="3460107"/>
                  <a:ext cx="27000" cy="140400"/>
                </a:xfrm>
                <a:prstGeom prst="rect">
                  <a:avLst/>
                </a:prstGeom>
              </p:spPr>
            </p:pic>
          </mc:Fallback>
        </mc:AlternateContent>
      </p:grpSp>
      <p:grpSp>
        <p:nvGrpSpPr>
          <p:cNvPr id="232" name="Agrupar 231">
            <a:extLst>
              <a:ext uri="{FF2B5EF4-FFF2-40B4-BE49-F238E27FC236}">
                <a16:creationId xmlns:a16="http://schemas.microsoft.com/office/drawing/2014/main" id="{9F4C11F9-8A68-4F83-913D-79008BCBFE50}"/>
              </a:ext>
            </a:extLst>
          </p:cNvPr>
          <p:cNvGrpSpPr/>
          <p:nvPr/>
        </p:nvGrpSpPr>
        <p:grpSpPr>
          <a:xfrm>
            <a:off x="2131080" y="1185987"/>
            <a:ext cx="4004640" cy="1863000"/>
            <a:chOff x="2131080" y="1185987"/>
            <a:chExt cx="4004640" cy="1863000"/>
          </a:xfrm>
        </p:grpSpPr>
        <mc:AlternateContent xmlns:mc="http://schemas.openxmlformats.org/markup-compatibility/2006" xmlns:p14="http://schemas.microsoft.com/office/powerpoint/2010/main">
          <mc:Choice Requires="p14">
            <p:contentPart p14:bwMode="auto" r:id="rId248">
              <p14:nvContentPartPr>
                <p14:cNvPr id="4" name="Tinta 3">
                  <a:extLst>
                    <a:ext uri="{FF2B5EF4-FFF2-40B4-BE49-F238E27FC236}">
                      <a16:creationId xmlns:a16="http://schemas.microsoft.com/office/drawing/2014/main" id="{53D25CA5-1024-439E-A4A3-038938EF033C}"/>
                    </a:ext>
                  </a:extLst>
                </p14:cNvPr>
                <p14:cNvContentPartPr/>
                <p14:nvPr/>
              </p14:nvContentPartPr>
              <p14:xfrm>
                <a:off x="2131080" y="1849827"/>
                <a:ext cx="642960" cy="29160"/>
              </p14:xfrm>
            </p:contentPart>
          </mc:Choice>
          <mc:Fallback xmlns="">
            <p:pic>
              <p:nvPicPr>
                <p:cNvPr id="4" name="Tinta 3">
                  <a:extLst>
                    <a:ext uri="{FF2B5EF4-FFF2-40B4-BE49-F238E27FC236}">
                      <a16:creationId xmlns:a16="http://schemas.microsoft.com/office/drawing/2014/main" id="{53D25CA5-1024-439E-A4A3-038938EF033C}"/>
                    </a:ext>
                  </a:extLst>
                </p:cNvPr>
                <p:cNvPicPr/>
                <p:nvPr/>
              </p:nvPicPr>
              <p:blipFill>
                <a:blip r:embed="rId249"/>
                <a:stretch>
                  <a:fillRect/>
                </a:stretch>
              </p:blipFill>
              <p:spPr>
                <a:xfrm>
                  <a:off x="2126760" y="1845507"/>
                  <a:ext cx="65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 name="Tinta 4">
                  <a:extLst>
                    <a:ext uri="{FF2B5EF4-FFF2-40B4-BE49-F238E27FC236}">
                      <a16:creationId xmlns:a16="http://schemas.microsoft.com/office/drawing/2014/main" id="{FFE070A0-2010-4DBD-9E2B-413AC10887DA}"/>
                    </a:ext>
                  </a:extLst>
                </p14:cNvPr>
                <p14:cNvContentPartPr/>
                <p14:nvPr/>
              </p14:nvContentPartPr>
              <p14:xfrm>
                <a:off x="2760360" y="1665147"/>
                <a:ext cx="16920" cy="406080"/>
              </p14:xfrm>
            </p:contentPart>
          </mc:Choice>
          <mc:Fallback xmlns="">
            <p:pic>
              <p:nvPicPr>
                <p:cNvPr id="5" name="Tinta 4">
                  <a:extLst>
                    <a:ext uri="{FF2B5EF4-FFF2-40B4-BE49-F238E27FC236}">
                      <a16:creationId xmlns:a16="http://schemas.microsoft.com/office/drawing/2014/main" id="{FFE070A0-2010-4DBD-9E2B-413AC10887DA}"/>
                    </a:ext>
                  </a:extLst>
                </p:cNvPr>
                <p:cNvPicPr/>
                <p:nvPr/>
              </p:nvPicPr>
              <p:blipFill>
                <a:blip r:embed="rId251"/>
                <a:stretch>
                  <a:fillRect/>
                </a:stretch>
              </p:blipFill>
              <p:spPr>
                <a:xfrm>
                  <a:off x="2756040" y="1660827"/>
                  <a:ext cx="255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 name="Tinta 6">
                  <a:extLst>
                    <a:ext uri="{FF2B5EF4-FFF2-40B4-BE49-F238E27FC236}">
                      <a16:creationId xmlns:a16="http://schemas.microsoft.com/office/drawing/2014/main" id="{A319DC2B-DDFA-4D7F-BCEF-9F43202A6D8B}"/>
                    </a:ext>
                  </a:extLst>
                </p14:cNvPr>
                <p14:cNvContentPartPr/>
                <p14:nvPr/>
              </p14:nvContentPartPr>
              <p14:xfrm>
                <a:off x="2889600" y="1659027"/>
                <a:ext cx="19080" cy="451800"/>
              </p14:xfrm>
            </p:contentPart>
          </mc:Choice>
          <mc:Fallback xmlns="">
            <p:pic>
              <p:nvPicPr>
                <p:cNvPr id="7" name="Tinta 6">
                  <a:extLst>
                    <a:ext uri="{FF2B5EF4-FFF2-40B4-BE49-F238E27FC236}">
                      <a16:creationId xmlns:a16="http://schemas.microsoft.com/office/drawing/2014/main" id="{A319DC2B-DDFA-4D7F-BCEF-9F43202A6D8B}"/>
                    </a:ext>
                  </a:extLst>
                </p:cNvPr>
                <p:cNvPicPr/>
                <p:nvPr/>
              </p:nvPicPr>
              <p:blipFill>
                <a:blip r:embed="rId253"/>
                <a:stretch>
                  <a:fillRect/>
                </a:stretch>
              </p:blipFill>
              <p:spPr>
                <a:xfrm>
                  <a:off x="2885280" y="1654707"/>
                  <a:ext cx="2772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8" name="Tinta 7">
                  <a:extLst>
                    <a:ext uri="{FF2B5EF4-FFF2-40B4-BE49-F238E27FC236}">
                      <a16:creationId xmlns:a16="http://schemas.microsoft.com/office/drawing/2014/main" id="{4D62C942-2A5D-4E1D-8A90-859C9A2097C4}"/>
                    </a:ext>
                  </a:extLst>
                </p14:cNvPr>
                <p14:cNvContentPartPr/>
                <p14:nvPr/>
              </p14:nvContentPartPr>
              <p14:xfrm>
                <a:off x="2887800" y="1881507"/>
                <a:ext cx="943560" cy="38520"/>
              </p14:xfrm>
            </p:contentPart>
          </mc:Choice>
          <mc:Fallback xmlns="">
            <p:pic>
              <p:nvPicPr>
                <p:cNvPr id="8" name="Tinta 7">
                  <a:extLst>
                    <a:ext uri="{FF2B5EF4-FFF2-40B4-BE49-F238E27FC236}">
                      <a16:creationId xmlns:a16="http://schemas.microsoft.com/office/drawing/2014/main" id="{4D62C942-2A5D-4E1D-8A90-859C9A2097C4}"/>
                    </a:ext>
                  </a:extLst>
                </p:cNvPr>
                <p:cNvPicPr/>
                <p:nvPr/>
              </p:nvPicPr>
              <p:blipFill>
                <a:blip r:embed="rId255"/>
                <a:stretch>
                  <a:fillRect/>
                </a:stretch>
              </p:blipFill>
              <p:spPr>
                <a:xfrm>
                  <a:off x="2883480" y="1877187"/>
                  <a:ext cx="952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0" name="Tinta 9">
                  <a:extLst>
                    <a:ext uri="{FF2B5EF4-FFF2-40B4-BE49-F238E27FC236}">
                      <a16:creationId xmlns:a16="http://schemas.microsoft.com/office/drawing/2014/main" id="{9CD1B806-72B6-4266-82EE-E7C47F07653C}"/>
                    </a:ext>
                  </a:extLst>
                </p14:cNvPr>
                <p14:cNvContentPartPr/>
                <p14:nvPr/>
              </p14:nvContentPartPr>
              <p14:xfrm>
                <a:off x="3830640" y="1877907"/>
                <a:ext cx="115920" cy="9360"/>
              </p14:xfrm>
            </p:contentPart>
          </mc:Choice>
          <mc:Fallback xmlns="">
            <p:pic>
              <p:nvPicPr>
                <p:cNvPr id="10" name="Tinta 9">
                  <a:extLst>
                    <a:ext uri="{FF2B5EF4-FFF2-40B4-BE49-F238E27FC236}">
                      <a16:creationId xmlns:a16="http://schemas.microsoft.com/office/drawing/2014/main" id="{9CD1B806-72B6-4266-82EE-E7C47F07653C}"/>
                    </a:ext>
                  </a:extLst>
                </p:cNvPr>
                <p:cNvPicPr/>
                <p:nvPr/>
              </p:nvPicPr>
              <p:blipFill>
                <a:blip r:embed="rId257"/>
                <a:stretch>
                  <a:fillRect/>
                </a:stretch>
              </p:blipFill>
              <p:spPr>
                <a:xfrm>
                  <a:off x="3826320" y="1873587"/>
                  <a:ext cx="124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 name="Tinta 10">
                  <a:extLst>
                    <a:ext uri="{FF2B5EF4-FFF2-40B4-BE49-F238E27FC236}">
                      <a16:creationId xmlns:a16="http://schemas.microsoft.com/office/drawing/2014/main" id="{74B2E2D6-5DA6-41B2-A34B-0B67ECC560AC}"/>
                    </a:ext>
                  </a:extLst>
                </p14:cNvPr>
                <p14:cNvContentPartPr/>
                <p14:nvPr/>
              </p14:nvContentPartPr>
              <p14:xfrm>
                <a:off x="3948360" y="1654707"/>
                <a:ext cx="12240" cy="500040"/>
              </p14:xfrm>
            </p:contentPart>
          </mc:Choice>
          <mc:Fallback xmlns="">
            <p:pic>
              <p:nvPicPr>
                <p:cNvPr id="11" name="Tinta 10">
                  <a:extLst>
                    <a:ext uri="{FF2B5EF4-FFF2-40B4-BE49-F238E27FC236}">
                      <a16:creationId xmlns:a16="http://schemas.microsoft.com/office/drawing/2014/main" id="{74B2E2D6-5DA6-41B2-A34B-0B67ECC560AC}"/>
                    </a:ext>
                  </a:extLst>
                </p:cNvPr>
                <p:cNvPicPr/>
                <p:nvPr/>
              </p:nvPicPr>
              <p:blipFill>
                <a:blip r:embed="rId259"/>
                <a:stretch>
                  <a:fillRect/>
                </a:stretch>
              </p:blipFill>
              <p:spPr>
                <a:xfrm>
                  <a:off x="3944040" y="1650387"/>
                  <a:ext cx="208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 name="Tinta 11">
                  <a:extLst>
                    <a:ext uri="{FF2B5EF4-FFF2-40B4-BE49-F238E27FC236}">
                      <a16:creationId xmlns:a16="http://schemas.microsoft.com/office/drawing/2014/main" id="{1B54DEF0-252A-4A7E-8032-D29D7303FB33}"/>
                    </a:ext>
                  </a:extLst>
                </p14:cNvPr>
                <p14:cNvContentPartPr/>
                <p14:nvPr/>
              </p14:nvContentPartPr>
              <p14:xfrm>
                <a:off x="4129080" y="1661547"/>
                <a:ext cx="40680" cy="496440"/>
              </p14:xfrm>
            </p:contentPart>
          </mc:Choice>
          <mc:Fallback xmlns="">
            <p:pic>
              <p:nvPicPr>
                <p:cNvPr id="12" name="Tinta 11">
                  <a:extLst>
                    <a:ext uri="{FF2B5EF4-FFF2-40B4-BE49-F238E27FC236}">
                      <a16:creationId xmlns:a16="http://schemas.microsoft.com/office/drawing/2014/main" id="{1B54DEF0-252A-4A7E-8032-D29D7303FB33}"/>
                    </a:ext>
                  </a:extLst>
                </p:cNvPr>
                <p:cNvPicPr/>
                <p:nvPr/>
              </p:nvPicPr>
              <p:blipFill>
                <a:blip r:embed="rId261"/>
                <a:stretch>
                  <a:fillRect/>
                </a:stretch>
              </p:blipFill>
              <p:spPr>
                <a:xfrm>
                  <a:off x="4124760" y="1657227"/>
                  <a:ext cx="4932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 name="Tinta 12">
                  <a:extLst>
                    <a:ext uri="{FF2B5EF4-FFF2-40B4-BE49-F238E27FC236}">
                      <a16:creationId xmlns:a16="http://schemas.microsoft.com/office/drawing/2014/main" id="{81836694-5164-43BE-A59C-C33946B67CD2}"/>
                    </a:ext>
                  </a:extLst>
                </p14:cNvPr>
                <p14:cNvContentPartPr/>
                <p14:nvPr/>
              </p14:nvContentPartPr>
              <p14:xfrm>
                <a:off x="4162920" y="1877907"/>
                <a:ext cx="802800" cy="48960"/>
              </p14:xfrm>
            </p:contentPart>
          </mc:Choice>
          <mc:Fallback xmlns="">
            <p:pic>
              <p:nvPicPr>
                <p:cNvPr id="13" name="Tinta 12">
                  <a:extLst>
                    <a:ext uri="{FF2B5EF4-FFF2-40B4-BE49-F238E27FC236}">
                      <a16:creationId xmlns:a16="http://schemas.microsoft.com/office/drawing/2014/main" id="{81836694-5164-43BE-A59C-C33946B67CD2}"/>
                    </a:ext>
                  </a:extLst>
                </p:cNvPr>
                <p:cNvPicPr/>
                <p:nvPr/>
              </p:nvPicPr>
              <p:blipFill>
                <a:blip r:embed="rId263"/>
                <a:stretch>
                  <a:fillRect/>
                </a:stretch>
              </p:blipFill>
              <p:spPr>
                <a:xfrm>
                  <a:off x="4158600" y="1873587"/>
                  <a:ext cx="811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 name="Tinta 13">
                  <a:extLst>
                    <a:ext uri="{FF2B5EF4-FFF2-40B4-BE49-F238E27FC236}">
                      <a16:creationId xmlns:a16="http://schemas.microsoft.com/office/drawing/2014/main" id="{8DB408B4-3327-4A06-8FB7-67C30A97EF3B}"/>
                    </a:ext>
                  </a:extLst>
                </p14:cNvPr>
                <p14:cNvContentPartPr/>
                <p14:nvPr/>
              </p14:nvContentPartPr>
              <p14:xfrm>
                <a:off x="2279400" y="2499987"/>
                <a:ext cx="448200" cy="29880"/>
              </p14:xfrm>
            </p:contentPart>
          </mc:Choice>
          <mc:Fallback xmlns="">
            <p:pic>
              <p:nvPicPr>
                <p:cNvPr id="14" name="Tinta 13">
                  <a:extLst>
                    <a:ext uri="{FF2B5EF4-FFF2-40B4-BE49-F238E27FC236}">
                      <a16:creationId xmlns:a16="http://schemas.microsoft.com/office/drawing/2014/main" id="{8DB408B4-3327-4A06-8FB7-67C30A97EF3B}"/>
                    </a:ext>
                  </a:extLst>
                </p:cNvPr>
                <p:cNvPicPr/>
                <p:nvPr/>
              </p:nvPicPr>
              <p:blipFill>
                <a:blip r:embed="rId265"/>
                <a:stretch>
                  <a:fillRect/>
                </a:stretch>
              </p:blipFill>
              <p:spPr>
                <a:xfrm>
                  <a:off x="2275080" y="2495667"/>
                  <a:ext cx="456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 name="Tinta 14">
                  <a:extLst>
                    <a:ext uri="{FF2B5EF4-FFF2-40B4-BE49-F238E27FC236}">
                      <a16:creationId xmlns:a16="http://schemas.microsoft.com/office/drawing/2014/main" id="{A3FD1419-B717-414D-A95B-D2CF3ED43A9D}"/>
                    </a:ext>
                  </a:extLst>
                </p14:cNvPr>
                <p14:cNvContentPartPr/>
                <p14:nvPr/>
              </p14:nvContentPartPr>
              <p14:xfrm>
                <a:off x="2720400" y="2363907"/>
                <a:ext cx="14760" cy="349920"/>
              </p14:xfrm>
            </p:contentPart>
          </mc:Choice>
          <mc:Fallback xmlns="">
            <p:pic>
              <p:nvPicPr>
                <p:cNvPr id="15" name="Tinta 14">
                  <a:extLst>
                    <a:ext uri="{FF2B5EF4-FFF2-40B4-BE49-F238E27FC236}">
                      <a16:creationId xmlns:a16="http://schemas.microsoft.com/office/drawing/2014/main" id="{A3FD1419-B717-414D-A95B-D2CF3ED43A9D}"/>
                    </a:ext>
                  </a:extLst>
                </p:cNvPr>
                <p:cNvPicPr/>
                <p:nvPr/>
              </p:nvPicPr>
              <p:blipFill>
                <a:blip r:embed="rId267"/>
                <a:stretch>
                  <a:fillRect/>
                </a:stretch>
              </p:blipFill>
              <p:spPr>
                <a:xfrm>
                  <a:off x="2716080" y="2359587"/>
                  <a:ext cx="234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 name="Tinta 15">
                  <a:extLst>
                    <a:ext uri="{FF2B5EF4-FFF2-40B4-BE49-F238E27FC236}">
                      <a16:creationId xmlns:a16="http://schemas.microsoft.com/office/drawing/2014/main" id="{DA5BDC28-740E-4CAA-A516-E3ED02ACCAF5}"/>
                    </a:ext>
                  </a:extLst>
                </p14:cNvPr>
                <p14:cNvContentPartPr/>
                <p14:nvPr/>
              </p14:nvContentPartPr>
              <p14:xfrm>
                <a:off x="2875560" y="2341227"/>
                <a:ext cx="17280" cy="400680"/>
              </p14:xfrm>
            </p:contentPart>
          </mc:Choice>
          <mc:Fallback xmlns="">
            <p:pic>
              <p:nvPicPr>
                <p:cNvPr id="16" name="Tinta 15">
                  <a:extLst>
                    <a:ext uri="{FF2B5EF4-FFF2-40B4-BE49-F238E27FC236}">
                      <a16:creationId xmlns:a16="http://schemas.microsoft.com/office/drawing/2014/main" id="{DA5BDC28-740E-4CAA-A516-E3ED02ACCAF5}"/>
                    </a:ext>
                  </a:extLst>
                </p:cNvPr>
                <p:cNvPicPr/>
                <p:nvPr/>
              </p:nvPicPr>
              <p:blipFill>
                <a:blip r:embed="rId269"/>
                <a:stretch>
                  <a:fillRect/>
                </a:stretch>
              </p:blipFill>
              <p:spPr>
                <a:xfrm>
                  <a:off x="2871240" y="2336907"/>
                  <a:ext cx="259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 name="Tinta 16">
                  <a:extLst>
                    <a:ext uri="{FF2B5EF4-FFF2-40B4-BE49-F238E27FC236}">
                      <a16:creationId xmlns:a16="http://schemas.microsoft.com/office/drawing/2014/main" id="{42A9F6A1-325D-4F58-B875-B6600BA58766}"/>
                    </a:ext>
                  </a:extLst>
                </p14:cNvPr>
                <p14:cNvContentPartPr/>
                <p14:nvPr/>
              </p14:nvContentPartPr>
              <p14:xfrm>
                <a:off x="2914440" y="1914987"/>
                <a:ext cx="450000" cy="698400"/>
              </p14:xfrm>
            </p:contentPart>
          </mc:Choice>
          <mc:Fallback xmlns="">
            <p:pic>
              <p:nvPicPr>
                <p:cNvPr id="17" name="Tinta 16">
                  <a:extLst>
                    <a:ext uri="{FF2B5EF4-FFF2-40B4-BE49-F238E27FC236}">
                      <a16:creationId xmlns:a16="http://schemas.microsoft.com/office/drawing/2014/main" id="{42A9F6A1-325D-4F58-B875-B6600BA58766}"/>
                    </a:ext>
                  </a:extLst>
                </p:cNvPr>
                <p:cNvPicPr/>
                <p:nvPr/>
              </p:nvPicPr>
              <p:blipFill>
                <a:blip r:embed="rId271"/>
                <a:stretch>
                  <a:fillRect/>
                </a:stretch>
              </p:blipFill>
              <p:spPr>
                <a:xfrm>
                  <a:off x="2910120" y="1910667"/>
                  <a:ext cx="45864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 name="Tinta 22">
                  <a:extLst>
                    <a:ext uri="{FF2B5EF4-FFF2-40B4-BE49-F238E27FC236}">
                      <a16:creationId xmlns:a16="http://schemas.microsoft.com/office/drawing/2014/main" id="{E54AEDA4-8911-460D-B181-A057E1CF7475}"/>
                    </a:ext>
                  </a:extLst>
                </p14:cNvPr>
                <p14:cNvContentPartPr/>
                <p14:nvPr/>
              </p14:nvContentPartPr>
              <p14:xfrm>
                <a:off x="3296760" y="1868547"/>
                <a:ext cx="40680" cy="82800"/>
              </p14:xfrm>
            </p:contentPart>
          </mc:Choice>
          <mc:Fallback xmlns="">
            <p:pic>
              <p:nvPicPr>
                <p:cNvPr id="23" name="Tinta 22">
                  <a:extLst>
                    <a:ext uri="{FF2B5EF4-FFF2-40B4-BE49-F238E27FC236}">
                      <a16:creationId xmlns:a16="http://schemas.microsoft.com/office/drawing/2014/main" id="{E54AEDA4-8911-460D-B181-A057E1CF7475}"/>
                    </a:ext>
                  </a:extLst>
                </p:cNvPr>
                <p:cNvPicPr/>
                <p:nvPr/>
              </p:nvPicPr>
              <p:blipFill>
                <a:blip r:embed="rId273"/>
                <a:stretch>
                  <a:fillRect/>
                </a:stretch>
              </p:blipFill>
              <p:spPr>
                <a:xfrm>
                  <a:off x="3292440" y="1864227"/>
                  <a:ext cx="49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 name="Tinta 24">
                  <a:extLst>
                    <a:ext uri="{FF2B5EF4-FFF2-40B4-BE49-F238E27FC236}">
                      <a16:creationId xmlns:a16="http://schemas.microsoft.com/office/drawing/2014/main" id="{FF0E1DED-CEF3-4943-98DF-3FF275600AAC}"/>
                    </a:ext>
                  </a:extLst>
                </p14:cNvPr>
                <p14:cNvContentPartPr/>
                <p14:nvPr/>
              </p14:nvContentPartPr>
              <p14:xfrm>
                <a:off x="4941600" y="1870707"/>
                <a:ext cx="339840" cy="8640"/>
              </p14:xfrm>
            </p:contentPart>
          </mc:Choice>
          <mc:Fallback xmlns="">
            <p:pic>
              <p:nvPicPr>
                <p:cNvPr id="25" name="Tinta 24">
                  <a:extLst>
                    <a:ext uri="{FF2B5EF4-FFF2-40B4-BE49-F238E27FC236}">
                      <a16:creationId xmlns:a16="http://schemas.microsoft.com/office/drawing/2014/main" id="{FF0E1DED-CEF3-4943-98DF-3FF275600AAC}"/>
                    </a:ext>
                  </a:extLst>
                </p:cNvPr>
                <p:cNvPicPr/>
                <p:nvPr/>
              </p:nvPicPr>
              <p:blipFill>
                <a:blip r:embed="rId275"/>
                <a:stretch>
                  <a:fillRect/>
                </a:stretch>
              </p:blipFill>
              <p:spPr>
                <a:xfrm>
                  <a:off x="4937280" y="1866387"/>
                  <a:ext cx="348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 name="Tinta 25">
                  <a:extLst>
                    <a:ext uri="{FF2B5EF4-FFF2-40B4-BE49-F238E27FC236}">
                      <a16:creationId xmlns:a16="http://schemas.microsoft.com/office/drawing/2014/main" id="{09AC95C4-CA88-4271-841F-8ABEFAB2BE0F}"/>
                    </a:ext>
                  </a:extLst>
                </p14:cNvPr>
                <p14:cNvContentPartPr/>
                <p14:nvPr/>
              </p14:nvContentPartPr>
              <p14:xfrm>
                <a:off x="5294400" y="1656507"/>
                <a:ext cx="106920" cy="411480"/>
              </p14:xfrm>
            </p:contentPart>
          </mc:Choice>
          <mc:Fallback xmlns="">
            <p:pic>
              <p:nvPicPr>
                <p:cNvPr id="26" name="Tinta 25">
                  <a:extLst>
                    <a:ext uri="{FF2B5EF4-FFF2-40B4-BE49-F238E27FC236}">
                      <a16:creationId xmlns:a16="http://schemas.microsoft.com/office/drawing/2014/main" id="{09AC95C4-CA88-4271-841F-8ABEFAB2BE0F}"/>
                    </a:ext>
                  </a:extLst>
                </p:cNvPr>
                <p:cNvPicPr/>
                <p:nvPr/>
              </p:nvPicPr>
              <p:blipFill>
                <a:blip r:embed="rId277"/>
                <a:stretch>
                  <a:fillRect/>
                </a:stretch>
              </p:blipFill>
              <p:spPr>
                <a:xfrm>
                  <a:off x="5290080" y="1652187"/>
                  <a:ext cx="115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 name="Tinta 26">
                  <a:extLst>
                    <a:ext uri="{FF2B5EF4-FFF2-40B4-BE49-F238E27FC236}">
                      <a16:creationId xmlns:a16="http://schemas.microsoft.com/office/drawing/2014/main" id="{272D9336-BCA0-40BF-889A-F7C05CD35811}"/>
                    </a:ext>
                  </a:extLst>
                </p14:cNvPr>
                <p14:cNvContentPartPr/>
                <p14:nvPr/>
              </p14:nvContentPartPr>
              <p14:xfrm>
                <a:off x="5763120" y="1661907"/>
                <a:ext cx="127440" cy="432000"/>
              </p14:xfrm>
            </p:contentPart>
          </mc:Choice>
          <mc:Fallback xmlns="">
            <p:pic>
              <p:nvPicPr>
                <p:cNvPr id="27" name="Tinta 26">
                  <a:extLst>
                    <a:ext uri="{FF2B5EF4-FFF2-40B4-BE49-F238E27FC236}">
                      <a16:creationId xmlns:a16="http://schemas.microsoft.com/office/drawing/2014/main" id="{272D9336-BCA0-40BF-889A-F7C05CD35811}"/>
                    </a:ext>
                  </a:extLst>
                </p:cNvPr>
                <p:cNvPicPr/>
                <p:nvPr/>
              </p:nvPicPr>
              <p:blipFill>
                <a:blip r:embed="rId279"/>
                <a:stretch>
                  <a:fillRect/>
                </a:stretch>
              </p:blipFill>
              <p:spPr>
                <a:xfrm>
                  <a:off x="5758800" y="1657587"/>
                  <a:ext cx="1360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0" name="Tinta 29">
                  <a:extLst>
                    <a:ext uri="{FF2B5EF4-FFF2-40B4-BE49-F238E27FC236}">
                      <a16:creationId xmlns:a16="http://schemas.microsoft.com/office/drawing/2014/main" id="{B9512B90-1ADB-4851-88B0-D1AB2DF953BC}"/>
                    </a:ext>
                  </a:extLst>
                </p14:cNvPr>
                <p14:cNvContentPartPr/>
                <p14:nvPr/>
              </p14:nvContentPartPr>
              <p14:xfrm>
                <a:off x="5294760" y="1185987"/>
                <a:ext cx="159480" cy="198720"/>
              </p14:xfrm>
            </p:contentPart>
          </mc:Choice>
          <mc:Fallback xmlns="">
            <p:pic>
              <p:nvPicPr>
                <p:cNvPr id="30" name="Tinta 29">
                  <a:extLst>
                    <a:ext uri="{FF2B5EF4-FFF2-40B4-BE49-F238E27FC236}">
                      <a16:creationId xmlns:a16="http://schemas.microsoft.com/office/drawing/2014/main" id="{B9512B90-1ADB-4851-88B0-D1AB2DF953BC}"/>
                    </a:ext>
                  </a:extLst>
                </p:cNvPr>
                <p:cNvPicPr/>
                <p:nvPr/>
              </p:nvPicPr>
              <p:blipFill>
                <a:blip r:embed="rId281"/>
                <a:stretch>
                  <a:fillRect/>
                </a:stretch>
              </p:blipFill>
              <p:spPr>
                <a:xfrm>
                  <a:off x="5290440" y="1181667"/>
                  <a:ext cx="168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1" name="Tinta 30">
                  <a:extLst>
                    <a:ext uri="{FF2B5EF4-FFF2-40B4-BE49-F238E27FC236}">
                      <a16:creationId xmlns:a16="http://schemas.microsoft.com/office/drawing/2014/main" id="{CF4CD5C2-4B7F-4996-A39B-02D8E2937D87}"/>
                    </a:ext>
                  </a:extLst>
                </p14:cNvPr>
                <p14:cNvContentPartPr/>
                <p14:nvPr/>
              </p14:nvContentPartPr>
              <p14:xfrm>
                <a:off x="5568720" y="1212627"/>
                <a:ext cx="84240" cy="122400"/>
              </p14:xfrm>
            </p:contentPart>
          </mc:Choice>
          <mc:Fallback xmlns="">
            <p:pic>
              <p:nvPicPr>
                <p:cNvPr id="31" name="Tinta 30">
                  <a:extLst>
                    <a:ext uri="{FF2B5EF4-FFF2-40B4-BE49-F238E27FC236}">
                      <a16:creationId xmlns:a16="http://schemas.microsoft.com/office/drawing/2014/main" id="{CF4CD5C2-4B7F-4996-A39B-02D8E2937D87}"/>
                    </a:ext>
                  </a:extLst>
                </p:cNvPr>
                <p:cNvPicPr/>
                <p:nvPr/>
              </p:nvPicPr>
              <p:blipFill>
                <a:blip r:embed="rId283"/>
                <a:stretch>
                  <a:fillRect/>
                </a:stretch>
              </p:blipFill>
              <p:spPr>
                <a:xfrm>
                  <a:off x="5564400" y="1208307"/>
                  <a:ext cx="92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2" name="Tinta 31">
                  <a:extLst>
                    <a:ext uri="{FF2B5EF4-FFF2-40B4-BE49-F238E27FC236}">
                      <a16:creationId xmlns:a16="http://schemas.microsoft.com/office/drawing/2014/main" id="{ACC0EAD1-BA0D-4684-BFC8-40A1C45CB1BF}"/>
                    </a:ext>
                  </a:extLst>
                </p14:cNvPr>
                <p14:cNvContentPartPr/>
                <p14:nvPr/>
              </p14:nvContentPartPr>
              <p14:xfrm>
                <a:off x="5754840" y="1218027"/>
                <a:ext cx="10080" cy="148320"/>
              </p14:xfrm>
            </p:contentPart>
          </mc:Choice>
          <mc:Fallback xmlns="">
            <p:pic>
              <p:nvPicPr>
                <p:cNvPr id="32" name="Tinta 31">
                  <a:extLst>
                    <a:ext uri="{FF2B5EF4-FFF2-40B4-BE49-F238E27FC236}">
                      <a16:creationId xmlns:a16="http://schemas.microsoft.com/office/drawing/2014/main" id="{ACC0EAD1-BA0D-4684-BFC8-40A1C45CB1BF}"/>
                    </a:ext>
                  </a:extLst>
                </p:cNvPr>
                <p:cNvPicPr/>
                <p:nvPr/>
              </p:nvPicPr>
              <p:blipFill>
                <a:blip r:embed="rId285"/>
                <a:stretch>
                  <a:fillRect/>
                </a:stretch>
              </p:blipFill>
              <p:spPr>
                <a:xfrm>
                  <a:off x="5750520" y="1213707"/>
                  <a:ext cx="18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 name="Tinta 32">
                  <a:extLst>
                    <a:ext uri="{FF2B5EF4-FFF2-40B4-BE49-F238E27FC236}">
                      <a16:creationId xmlns:a16="http://schemas.microsoft.com/office/drawing/2014/main" id="{CA8C7E3B-BB96-4D34-94CB-2D8D85F8C34D}"/>
                    </a:ext>
                  </a:extLst>
                </p14:cNvPr>
                <p14:cNvContentPartPr/>
                <p14:nvPr/>
              </p14:nvContentPartPr>
              <p14:xfrm>
                <a:off x="5698680" y="1220547"/>
                <a:ext cx="131040" cy="1800"/>
              </p14:xfrm>
            </p:contentPart>
          </mc:Choice>
          <mc:Fallback xmlns="">
            <p:pic>
              <p:nvPicPr>
                <p:cNvPr id="33" name="Tinta 32">
                  <a:extLst>
                    <a:ext uri="{FF2B5EF4-FFF2-40B4-BE49-F238E27FC236}">
                      <a16:creationId xmlns:a16="http://schemas.microsoft.com/office/drawing/2014/main" id="{CA8C7E3B-BB96-4D34-94CB-2D8D85F8C34D}"/>
                    </a:ext>
                  </a:extLst>
                </p:cNvPr>
                <p:cNvPicPr/>
                <p:nvPr/>
              </p:nvPicPr>
              <p:blipFill>
                <a:blip r:embed="rId287"/>
                <a:stretch>
                  <a:fillRect/>
                </a:stretch>
              </p:blipFill>
              <p:spPr>
                <a:xfrm>
                  <a:off x="5694360" y="1216227"/>
                  <a:ext cx="13968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4" name="Tinta 33">
                  <a:extLst>
                    <a:ext uri="{FF2B5EF4-FFF2-40B4-BE49-F238E27FC236}">
                      <a16:creationId xmlns:a16="http://schemas.microsoft.com/office/drawing/2014/main" id="{A144B5F4-0550-4452-88BD-35322971DF7F}"/>
                    </a:ext>
                  </a:extLst>
                </p14:cNvPr>
                <p14:cNvContentPartPr/>
                <p14:nvPr/>
              </p14:nvContentPartPr>
              <p14:xfrm>
                <a:off x="5839800" y="1260147"/>
                <a:ext cx="94680" cy="126360"/>
              </p14:xfrm>
            </p:contentPart>
          </mc:Choice>
          <mc:Fallback xmlns="">
            <p:pic>
              <p:nvPicPr>
                <p:cNvPr id="34" name="Tinta 33">
                  <a:extLst>
                    <a:ext uri="{FF2B5EF4-FFF2-40B4-BE49-F238E27FC236}">
                      <a16:creationId xmlns:a16="http://schemas.microsoft.com/office/drawing/2014/main" id="{A144B5F4-0550-4452-88BD-35322971DF7F}"/>
                    </a:ext>
                  </a:extLst>
                </p:cNvPr>
                <p:cNvPicPr/>
                <p:nvPr/>
              </p:nvPicPr>
              <p:blipFill>
                <a:blip r:embed="rId289"/>
                <a:stretch>
                  <a:fillRect/>
                </a:stretch>
              </p:blipFill>
              <p:spPr>
                <a:xfrm>
                  <a:off x="5835480" y="1255827"/>
                  <a:ext cx="103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 name="Tinta 34">
                  <a:extLst>
                    <a:ext uri="{FF2B5EF4-FFF2-40B4-BE49-F238E27FC236}">
                      <a16:creationId xmlns:a16="http://schemas.microsoft.com/office/drawing/2014/main" id="{C5FBB474-08C1-4DD2-9FC0-E8CE5448C962}"/>
                    </a:ext>
                  </a:extLst>
                </p14:cNvPr>
                <p14:cNvContentPartPr/>
                <p14:nvPr/>
              </p14:nvContentPartPr>
              <p14:xfrm>
                <a:off x="5991360" y="1245747"/>
                <a:ext cx="144360" cy="163440"/>
              </p14:xfrm>
            </p:contentPart>
          </mc:Choice>
          <mc:Fallback xmlns="">
            <p:pic>
              <p:nvPicPr>
                <p:cNvPr id="35" name="Tinta 34">
                  <a:extLst>
                    <a:ext uri="{FF2B5EF4-FFF2-40B4-BE49-F238E27FC236}">
                      <a16:creationId xmlns:a16="http://schemas.microsoft.com/office/drawing/2014/main" id="{C5FBB474-08C1-4DD2-9FC0-E8CE5448C962}"/>
                    </a:ext>
                  </a:extLst>
                </p:cNvPr>
                <p:cNvPicPr/>
                <p:nvPr/>
              </p:nvPicPr>
              <p:blipFill>
                <a:blip r:embed="rId291"/>
                <a:stretch>
                  <a:fillRect/>
                </a:stretch>
              </p:blipFill>
              <p:spPr>
                <a:xfrm>
                  <a:off x="5987040" y="1241427"/>
                  <a:ext cx="153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7" name="Tinta 36">
                  <a:extLst>
                    <a:ext uri="{FF2B5EF4-FFF2-40B4-BE49-F238E27FC236}">
                      <a16:creationId xmlns:a16="http://schemas.microsoft.com/office/drawing/2014/main" id="{92E79ABB-8329-48EB-B9E6-E860315A29F3}"/>
                    </a:ext>
                  </a:extLst>
                </p14:cNvPr>
                <p14:cNvContentPartPr/>
                <p14:nvPr/>
              </p14:nvContentPartPr>
              <p14:xfrm>
                <a:off x="2515200" y="1362747"/>
                <a:ext cx="108360" cy="135000"/>
              </p14:xfrm>
            </p:contentPart>
          </mc:Choice>
          <mc:Fallback xmlns="">
            <p:pic>
              <p:nvPicPr>
                <p:cNvPr id="37" name="Tinta 36">
                  <a:extLst>
                    <a:ext uri="{FF2B5EF4-FFF2-40B4-BE49-F238E27FC236}">
                      <a16:creationId xmlns:a16="http://schemas.microsoft.com/office/drawing/2014/main" id="{92E79ABB-8329-48EB-B9E6-E860315A29F3}"/>
                    </a:ext>
                  </a:extLst>
                </p:cNvPr>
                <p:cNvPicPr/>
                <p:nvPr/>
              </p:nvPicPr>
              <p:blipFill>
                <a:blip r:embed="rId293"/>
                <a:stretch>
                  <a:fillRect/>
                </a:stretch>
              </p:blipFill>
              <p:spPr>
                <a:xfrm>
                  <a:off x="2510880" y="1358427"/>
                  <a:ext cx="117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8" name="Tinta 37">
                  <a:extLst>
                    <a:ext uri="{FF2B5EF4-FFF2-40B4-BE49-F238E27FC236}">
                      <a16:creationId xmlns:a16="http://schemas.microsoft.com/office/drawing/2014/main" id="{491293EE-76A5-465E-8C90-C803F5B57D5D}"/>
                    </a:ext>
                  </a:extLst>
                </p14:cNvPr>
                <p14:cNvContentPartPr/>
                <p14:nvPr/>
              </p14:nvContentPartPr>
              <p14:xfrm>
                <a:off x="2691960" y="1372827"/>
                <a:ext cx="10440" cy="122400"/>
              </p14:xfrm>
            </p:contentPart>
          </mc:Choice>
          <mc:Fallback xmlns="">
            <p:pic>
              <p:nvPicPr>
                <p:cNvPr id="38" name="Tinta 37">
                  <a:extLst>
                    <a:ext uri="{FF2B5EF4-FFF2-40B4-BE49-F238E27FC236}">
                      <a16:creationId xmlns:a16="http://schemas.microsoft.com/office/drawing/2014/main" id="{491293EE-76A5-465E-8C90-C803F5B57D5D}"/>
                    </a:ext>
                  </a:extLst>
                </p:cNvPr>
                <p:cNvPicPr/>
                <p:nvPr/>
              </p:nvPicPr>
              <p:blipFill>
                <a:blip r:embed="rId295"/>
                <a:stretch>
                  <a:fillRect/>
                </a:stretch>
              </p:blipFill>
              <p:spPr>
                <a:xfrm>
                  <a:off x="2687640" y="1368507"/>
                  <a:ext cx="19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9" name="Tinta 38">
                  <a:extLst>
                    <a:ext uri="{FF2B5EF4-FFF2-40B4-BE49-F238E27FC236}">
                      <a16:creationId xmlns:a16="http://schemas.microsoft.com/office/drawing/2014/main" id="{593818FF-3F75-4F77-B617-3FA4E84DE002}"/>
                    </a:ext>
                  </a:extLst>
                </p14:cNvPr>
                <p14:cNvContentPartPr/>
                <p14:nvPr/>
              </p14:nvContentPartPr>
              <p14:xfrm>
                <a:off x="2646240" y="1351587"/>
                <a:ext cx="122760" cy="9000"/>
              </p14:xfrm>
            </p:contentPart>
          </mc:Choice>
          <mc:Fallback xmlns="">
            <p:pic>
              <p:nvPicPr>
                <p:cNvPr id="39" name="Tinta 38">
                  <a:extLst>
                    <a:ext uri="{FF2B5EF4-FFF2-40B4-BE49-F238E27FC236}">
                      <a16:creationId xmlns:a16="http://schemas.microsoft.com/office/drawing/2014/main" id="{593818FF-3F75-4F77-B617-3FA4E84DE002}"/>
                    </a:ext>
                  </a:extLst>
                </p:cNvPr>
                <p:cNvPicPr/>
                <p:nvPr/>
              </p:nvPicPr>
              <p:blipFill>
                <a:blip r:embed="rId297"/>
                <a:stretch>
                  <a:fillRect/>
                </a:stretch>
              </p:blipFill>
              <p:spPr>
                <a:xfrm>
                  <a:off x="2641920" y="1347267"/>
                  <a:ext cx="131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0" name="Tinta 39">
                  <a:extLst>
                    <a:ext uri="{FF2B5EF4-FFF2-40B4-BE49-F238E27FC236}">
                      <a16:creationId xmlns:a16="http://schemas.microsoft.com/office/drawing/2014/main" id="{5FB279E4-8B3D-4837-8D3A-22925BF21697}"/>
                    </a:ext>
                  </a:extLst>
                </p14:cNvPr>
                <p14:cNvContentPartPr/>
                <p14:nvPr/>
              </p14:nvContentPartPr>
              <p14:xfrm>
                <a:off x="2760720" y="1344027"/>
                <a:ext cx="88560" cy="125280"/>
              </p14:xfrm>
            </p:contentPart>
          </mc:Choice>
          <mc:Fallback xmlns="">
            <p:pic>
              <p:nvPicPr>
                <p:cNvPr id="40" name="Tinta 39">
                  <a:extLst>
                    <a:ext uri="{FF2B5EF4-FFF2-40B4-BE49-F238E27FC236}">
                      <a16:creationId xmlns:a16="http://schemas.microsoft.com/office/drawing/2014/main" id="{5FB279E4-8B3D-4837-8D3A-22925BF21697}"/>
                    </a:ext>
                  </a:extLst>
                </p:cNvPr>
                <p:cNvPicPr/>
                <p:nvPr/>
              </p:nvPicPr>
              <p:blipFill>
                <a:blip r:embed="rId299"/>
                <a:stretch>
                  <a:fillRect/>
                </a:stretch>
              </p:blipFill>
              <p:spPr>
                <a:xfrm>
                  <a:off x="2756400" y="1339707"/>
                  <a:ext cx="97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1" name="Tinta 40">
                  <a:extLst>
                    <a:ext uri="{FF2B5EF4-FFF2-40B4-BE49-F238E27FC236}">
                      <a16:creationId xmlns:a16="http://schemas.microsoft.com/office/drawing/2014/main" id="{30C35058-A262-458B-B728-35430F05D315}"/>
                    </a:ext>
                  </a:extLst>
                </p14:cNvPr>
                <p14:cNvContentPartPr/>
                <p14:nvPr/>
              </p14:nvContentPartPr>
              <p14:xfrm>
                <a:off x="2757480" y="1420707"/>
                <a:ext cx="113760" cy="15840"/>
              </p14:xfrm>
            </p:contentPart>
          </mc:Choice>
          <mc:Fallback xmlns="">
            <p:pic>
              <p:nvPicPr>
                <p:cNvPr id="41" name="Tinta 40">
                  <a:extLst>
                    <a:ext uri="{FF2B5EF4-FFF2-40B4-BE49-F238E27FC236}">
                      <a16:creationId xmlns:a16="http://schemas.microsoft.com/office/drawing/2014/main" id="{30C35058-A262-458B-B728-35430F05D315}"/>
                    </a:ext>
                  </a:extLst>
                </p:cNvPr>
                <p:cNvPicPr/>
                <p:nvPr/>
              </p:nvPicPr>
              <p:blipFill>
                <a:blip r:embed="rId301"/>
                <a:stretch>
                  <a:fillRect/>
                </a:stretch>
              </p:blipFill>
              <p:spPr>
                <a:xfrm>
                  <a:off x="2753160" y="1416387"/>
                  <a:ext cx="122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2" name="Tinta 41">
                  <a:extLst>
                    <a:ext uri="{FF2B5EF4-FFF2-40B4-BE49-F238E27FC236}">
                      <a16:creationId xmlns:a16="http://schemas.microsoft.com/office/drawing/2014/main" id="{CAB03BE9-115F-471F-AF31-00A99A2F543E}"/>
                    </a:ext>
                  </a:extLst>
                </p14:cNvPr>
                <p14:cNvContentPartPr/>
                <p14:nvPr/>
              </p14:nvContentPartPr>
              <p14:xfrm>
                <a:off x="2904360" y="1339347"/>
                <a:ext cx="117000" cy="143280"/>
              </p14:xfrm>
            </p:contentPart>
          </mc:Choice>
          <mc:Fallback xmlns="">
            <p:pic>
              <p:nvPicPr>
                <p:cNvPr id="42" name="Tinta 41">
                  <a:extLst>
                    <a:ext uri="{FF2B5EF4-FFF2-40B4-BE49-F238E27FC236}">
                      <a16:creationId xmlns:a16="http://schemas.microsoft.com/office/drawing/2014/main" id="{CAB03BE9-115F-471F-AF31-00A99A2F543E}"/>
                    </a:ext>
                  </a:extLst>
                </p:cNvPr>
                <p:cNvPicPr/>
                <p:nvPr/>
              </p:nvPicPr>
              <p:blipFill>
                <a:blip r:embed="rId303"/>
                <a:stretch>
                  <a:fillRect/>
                </a:stretch>
              </p:blipFill>
              <p:spPr>
                <a:xfrm>
                  <a:off x="2900040" y="1335027"/>
                  <a:ext cx="125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 name="Tinta 42">
                  <a:extLst>
                    <a:ext uri="{FF2B5EF4-FFF2-40B4-BE49-F238E27FC236}">
                      <a16:creationId xmlns:a16="http://schemas.microsoft.com/office/drawing/2014/main" id="{D0FE16CB-FF12-42BC-A750-41FA787728E5}"/>
                    </a:ext>
                  </a:extLst>
                </p14:cNvPr>
                <p14:cNvContentPartPr/>
                <p14:nvPr/>
              </p14:nvContentPartPr>
              <p14:xfrm>
                <a:off x="3081120" y="1344027"/>
                <a:ext cx="7920" cy="149040"/>
              </p14:xfrm>
            </p:contentPart>
          </mc:Choice>
          <mc:Fallback xmlns="">
            <p:pic>
              <p:nvPicPr>
                <p:cNvPr id="43" name="Tinta 42">
                  <a:extLst>
                    <a:ext uri="{FF2B5EF4-FFF2-40B4-BE49-F238E27FC236}">
                      <a16:creationId xmlns:a16="http://schemas.microsoft.com/office/drawing/2014/main" id="{D0FE16CB-FF12-42BC-A750-41FA787728E5}"/>
                    </a:ext>
                  </a:extLst>
                </p:cNvPr>
                <p:cNvPicPr/>
                <p:nvPr/>
              </p:nvPicPr>
              <p:blipFill>
                <a:blip r:embed="rId305"/>
                <a:stretch>
                  <a:fillRect/>
                </a:stretch>
              </p:blipFill>
              <p:spPr>
                <a:xfrm>
                  <a:off x="3076800" y="1339707"/>
                  <a:ext cx="165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4" name="Tinta 43">
                  <a:extLst>
                    <a:ext uri="{FF2B5EF4-FFF2-40B4-BE49-F238E27FC236}">
                      <a16:creationId xmlns:a16="http://schemas.microsoft.com/office/drawing/2014/main" id="{82938701-3F8B-4651-A93A-801B717AFE0F}"/>
                    </a:ext>
                  </a:extLst>
                </p14:cNvPr>
                <p14:cNvContentPartPr/>
                <p14:nvPr/>
              </p14:nvContentPartPr>
              <p14:xfrm>
                <a:off x="3009480" y="1333587"/>
                <a:ext cx="149040" cy="7560"/>
              </p14:xfrm>
            </p:contentPart>
          </mc:Choice>
          <mc:Fallback xmlns="">
            <p:pic>
              <p:nvPicPr>
                <p:cNvPr id="44" name="Tinta 43">
                  <a:extLst>
                    <a:ext uri="{FF2B5EF4-FFF2-40B4-BE49-F238E27FC236}">
                      <a16:creationId xmlns:a16="http://schemas.microsoft.com/office/drawing/2014/main" id="{82938701-3F8B-4651-A93A-801B717AFE0F}"/>
                    </a:ext>
                  </a:extLst>
                </p:cNvPr>
                <p:cNvPicPr/>
                <p:nvPr/>
              </p:nvPicPr>
              <p:blipFill>
                <a:blip r:embed="rId307"/>
                <a:stretch>
                  <a:fillRect/>
                </a:stretch>
              </p:blipFill>
              <p:spPr>
                <a:xfrm>
                  <a:off x="3005160" y="1329267"/>
                  <a:ext cx="1576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5" name="Tinta 44">
                  <a:extLst>
                    <a:ext uri="{FF2B5EF4-FFF2-40B4-BE49-F238E27FC236}">
                      <a16:creationId xmlns:a16="http://schemas.microsoft.com/office/drawing/2014/main" id="{E0654B7A-E608-43CC-BA45-0B23EFA81C00}"/>
                    </a:ext>
                  </a:extLst>
                </p14:cNvPr>
                <p14:cNvContentPartPr/>
                <p14:nvPr/>
              </p14:nvContentPartPr>
              <p14:xfrm>
                <a:off x="3863760" y="1386867"/>
                <a:ext cx="97560" cy="126360"/>
              </p14:xfrm>
            </p:contentPart>
          </mc:Choice>
          <mc:Fallback xmlns="">
            <p:pic>
              <p:nvPicPr>
                <p:cNvPr id="45" name="Tinta 44">
                  <a:extLst>
                    <a:ext uri="{FF2B5EF4-FFF2-40B4-BE49-F238E27FC236}">
                      <a16:creationId xmlns:a16="http://schemas.microsoft.com/office/drawing/2014/main" id="{E0654B7A-E608-43CC-BA45-0B23EFA81C00}"/>
                    </a:ext>
                  </a:extLst>
                </p:cNvPr>
                <p:cNvPicPr/>
                <p:nvPr/>
              </p:nvPicPr>
              <p:blipFill>
                <a:blip r:embed="rId309"/>
                <a:stretch>
                  <a:fillRect/>
                </a:stretch>
              </p:blipFill>
              <p:spPr>
                <a:xfrm>
                  <a:off x="3859440" y="1382547"/>
                  <a:ext cx="106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6" name="Tinta 45">
                  <a:extLst>
                    <a:ext uri="{FF2B5EF4-FFF2-40B4-BE49-F238E27FC236}">
                      <a16:creationId xmlns:a16="http://schemas.microsoft.com/office/drawing/2014/main" id="{16675FCF-FB48-4A15-BD7F-05441F4939DE}"/>
                    </a:ext>
                  </a:extLst>
                </p14:cNvPr>
                <p14:cNvContentPartPr/>
                <p14:nvPr/>
              </p14:nvContentPartPr>
              <p14:xfrm>
                <a:off x="4044480" y="1409547"/>
                <a:ext cx="1800" cy="129960"/>
              </p14:xfrm>
            </p:contentPart>
          </mc:Choice>
          <mc:Fallback xmlns="">
            <p:pic>
              <p:nvPicPr>
                <p:cNvPr id="46" name="Tinta 45">
                  <a:extLst>
                    <a:ext uri="{FF2B5EF4-FFF2-40B4-BE49-F238E27FC236}">
                      <a16:creationId xmlns:a16="http://schemas.microsoft.com/office/drawing/2014/main" id="{16675FCF-FB48-4A15-BD7F-05441F4939DE}"/>
                    </a:ext>
                  </a:extLst>
                </p:cNvPr>
                <p:cNvPicPr/>
                <p:nvPr/>
              </p:nvPicPr>
              <p:blipFill>
                <a:blip r:embed="rId311"/>
                <a:stretch>
                  <a:fillRect/>
                </a:stretch>
              </p:blipFill>
              <p:spPr>
                <a:xfrm>
                  <a:off x="4040160" y="1405227"/>
                  <a:ext cx="10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7" name="Tinta 46">
                  <a:extLst>
                    <a:ext uri="{FF2B5EF4-FFF2-40B4-BE49-F238E27FC236}">
                      <a16:creationId xmlns:a16="http://schemas.microsoft.com/office/drawing/2014/main" id="{8C9D6D54-2DDC-48F2-AB08-2A70CB8317D4}"/>
                    </a:ext>
                  </a:extLst>
                </p14:cNvPr>
                <p14:cNvContentPartPr/>
                <p14:nvPr/>
              </p14:nvContentPartPr>
              <p14:xfrm>
                <a:off x="4012080" y="1401627"/>
                <a:ext cx="117360" cy="10440"/>
              </p14:xfrm>
            </p:contentPart>
          </mc:Choice>
          <mc:Fallback xmlns="">
            <p:pic>
              <p:nvPicPr>
                <p:cNvPr id="47" name="Tinta 46">
                  <a:extLst>
                    <a:ext uri="{FF2B5EF4-FFF2-40B4-BE49-F238E27FC236}">
                      <a16:creationId xmlns:a16="http://schemas.microsoft.com/office/drawing/2014/main" id="{8C9D6D54-2DDC-48F2-AB08-2A70CB8317D4}"/>
                    </a:ext>
                  </a:extLst>
                </p:cNvPr>
                <p:cNvPicPr/>
                <p:nvPr/>
              </p:nvPicPr>
              <p:blipFill>
                <a:blip r:embed="rId313"/>
                <a:stretch>
                  <a:fillRect/>
                </a:stretch>
              </p:blipFill>
              <p:spPr>
                <a:xfrm>
                  <a:off x="4007760" y="1397307"/>
                  <a:ext cx="126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 name="Tinta 47">
                  <a:extLst>
                    <a:ext uri="{FF2B5EF4-FFF2-40B4-BE49-F238E27FC236}">
                      <a16:creationId xmlns:a16="http://schemas.microsoft.com/office/drawing/2014/main" id="{CB3B63B6-C9E7-41D3-93A2-4C3FD3E620BD}"/>
                    </a:ext>
                  </a:extLst>
                </p14:cNvPr>
                <p14:cNvContentPartPr/>
                <p14:nvPr/>
              </p14:nvContentPartPr>
              <p14:xfrm>
                <a:off x="4145640" y="1416747"/>
                <a:ext cx="83160" cy="131040"/>
              </p14:xfrm>
            </p:contentPart>
          </mc:Choice>
          <mc:Fallback xmlns="">
            <p:pic>
              <p:nvPicPr>
                <p:cNvPr id="48" name="Tinta 47">
                  <a:extLst>
                    <a:ext uri="{FF2B5EF4-FFF2-40B4-BE49-F238E27FC236}">
                      <a16:creationId xmlns:a16="http://schemas.microsoft.com/office/drawing/2014/main" id="{CB3B63B6-C9E7-41D3-93A2-4C3FD3E620BD}"/>
                    </a:ext>
                  </a:extLst>
                </p:cNvPr>
                <p:cNvPicPr/>
                <p:nvPr/>
              </p:nvPicPr>
              <p:blipFill>
                <a:blip r:embed="rId315"/>
                <a:stretch>
                  <a:fillRect/>
                </a:stretch>
              </p:blipFill>
              <p:spPr>
                <a:xfrm>
                  <a:off x="4141320" y="1412427"/>
                  <a:ext cx="91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9" name="Tinta 48">
                  <a:extLst>
                    <a:ext uri="{FF2B5EF4-FFF2-40B4-BE49-F238E27FC236}">
                      <a16:creationId xmlns:a16="http://schemas.microsoft.com/office/drawing/2014/main" id="{B906FE92-5A76-426A-AD8E-E999EEA77F99}"/>
                    </a:ext>
                  </a:extLst>
                </p14:cNvPr>
                <p14:cNvContentPartPr/>
                <p14:nvPr/>
              </p14:nvContentPartPr>
              <p14:xfrm>
                <a:off x="4281720" y="1386507"/>
                <a:ext cx="101880" cy="147960"/>
              </p14:xfrm>
            </p:contentPart>
          </mc:Choice>
          <mc:Fallback xmlns="">
            <p:pic>
              <p:nvPicPr>
                <p:cNvPr id="49" name="Tinta 48">
                  <a:extLst>
                    <a:ext uri="{FF2B5EF4-FFF2-40B4-BE49-F238E27FC236}">
                      <a16:creationId xmlns:a16="http://schemas.microsoft.com/office/drawing/2014/main" id="{B906FE92-5A76-426A-AD8E-E999EEA77F99}"/>
                    </a:ext>
                  </a:extLst>
                </p:cNvPr>
                <p:cNvPicPr/>
                <p:nvPr/>
              </p:nvPicPr>
              <p:blipFill>
                <a:blip r:embed="rId317"/>
                <a:stretch>
                  <a:fillRect/>
                </a:stretch>
              </p:blipFill>
              <p:spPr>
                <a:xfrm>
                  <a:off x="4277400" y="1382187"/>
                  <a:ext cx="110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1" name="Tinta 50">
                  <a:extLst>
                    <a:ext uri="{FF2B5EF4-FFF2-40B4-BE49-F238E27FC236}">
                      <a16:creationId xmlns:a16="http://schemas.microsoft.com/office/drawing/2014/main" id="{BD15423F-5A21-4380-B75D-E639B84A3B2B}"/>
                    </a:ext>
                  </a:extLst>
                </p14:cNvPr>
                <p14:cNvContentPartPr/>
                <p14:nvPr/>
              </p14:nvContentPartPr>
              <p14:xfrm>
                <a:off x="2651640" y="2900307"/>
                <a:ext cx="143640" cy="146880"/>
              </p14:xfrm>
            </p:contentPart>
          </mc:Choice>
          <mc:Fallback xmlns="">
            <p:pic>
              <p:nvPicPr>
                <p:cNvPr id="51" name="Tinta 50">
                  <a:extLst>
                    <a:ext uri="{FF2B5EF4-FFF2-40B4-BE49-F238E27FC236}">
                      <a16:creationId xmlns:a16="http://schemas.microsoft.com/office/drawing/2014/main" id="{BD15423F-5A21-4380-B75D-E639B84A3B2B}"/>
                    </a:ext>
                  </a:extLst>
                </p:cNvPr>
                <p:cNvPicPr/>
                <p:nvPr/>
              </p:nvPicPr>
              <p:blipFill>
                <a:blip r:embed="rId319"/>
                <a:stretch>
                  <a:fillRect/>
                </a:stretch>
              </p:blipFill>
              <p:spPr>
                <a:xfrm>
                  <a:off x="2647320" y="2895987"/>
                  <a:ext cx="152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 name="Tinta 51">
                  <a:extLst>
                    <a:ext uri="{FF2B5EF4-FFF2-40B4-BE49-F238E27FC236}">
                      <a16:creationId xmlns:a16="http://schemas.microsoft.com/office/drawing/2014/main" id="{4DAFF767-75FD-4B83-BCA4-68809465D8EC}"/>
                    </a:ext>
                  </a:extLst>
                </p14:cNvPr>
                <p14:cNvContentPartPr/>
                <p14:nvPr/>
              </p14:nvContentPartPr>
              <p14:xfrm>
                <a:off x="2810760" y="2918667"/>
                <a:ext cx="80280" cy="120600"/>
              </p14:xfrm>
            </p:contentPart>
          </mc:Choice>
          <mc:Fallback xmlns="">
            <p:pic>
              <p:nvPicPr>
                <p:cNvPr id="52" name="Tinta 51">
                  <a:extLst>
                    <a:ext uri="{FF2B5EF4-FFF2-40B4-BE49-F238E27FC236}">
                      <a16:creationId xmlns:a16="http://schemas.microsoft.com/office/drawing/2014/main" id="{4DAFF767-75FD-4B83-BCA4-68809465D8EC}"/>
                    </a:ext>
                  </a:extLst>
                </p:cNvPr>
                <p:cNvPicPr/>
                <p:nvPr/>
              </p:nvPicPr>
              <p:blipFill>
                <a:blip r:embed="rId321"/>
                <a:stretch>
                  <a:fillRect/>
                </a:stretch>
              </p:blipFill>
              <p:spPr>
                <a:xfrm>
                  <a:off x="2806440" y="2914347"/>
                  <a:ext cx="88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3" name="Tinta 52">
                  <a:extLst>
                    <a:ext uri="{FF2B5EF4-FFF2-40B4-BE49-F238E27FC236}">
                      <a16:creationId xmlns:a16="http://schemas.microsoft.com/office/drawing/2014/main" id="{19C63BF3-ECC3-4C49-8D2C-D4E137236D00}"/>
                    </a:ext>
                  </a:extLst>
                </p14:cNvPr>
                <p14:cNvContentPartPr/>
                <p14:nvPr/>
              </p14:nvContentPartPr>
              <p14:xfrm>
                <a:off x="2994000" y="2905707"/>
                <a:ext cx="10800" cy="143280"/>
              </p14:xfrm>
            </p:contentPart>
          </mc:Choice>
          <mc:Fallback xmlns="">
            <p:pic>
              <p:nvPicPr>
                <p:cNvPr id="53" name="Tinta 52">
                  <a:extLst>
                    <a:ext uri="{FF2B5EF4-FFF2-40B4-BE49-F238E27FC236}">
                      <a16:creationId xmlns:a16="http://schemas.microsoft.com/office/drawing/2014/main" id="{19C63BF3-ECC3-4C49-8D2C-D4E137236D00}"/>
                    </a:ext>
                  </a:extLst>
                </p:cNvPr>
                <p:cNvPicPr/>
                <p:nvPr/>
              </p:nvPicPr>
              <p:blipFill>
                <a:blip r:embed="rId323"/>
                <a:stretch>
                  <a:fillRect/>
                </a:stretch>
              </p:blipFill>
              <p:spPr>
                <a:xfrm>
                  <a:off x="2989680" y="2901387"/>
                  <a:ext cx="19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4" name="Tinta 53">
                  <a:extLst>
                    <a:ext uri="{FF2B5EF4-FFF2-40B4-BE49-F238E27FC236}">
                      <a16:creationId xmlns:a16="http://schemas.microsoft.com/office/drawing/2014/main" id="{965FF3B5-AE0B-43EF-BF65-9C6F21D16251}"/>
                    </a:ext>
                  </a:extLst>
                </p14:cNvPr>
                <p14:cNvContentPartPr/>
                <p14:nvPr/>
              </p14:nvContentPartPr>
              <p14:xfrm>
                <a:off x="2942160" y="2905707"/>
                <a:ext cx="108360" cy="2880"/>
              </p14:xfrm>
            </p:contentPart>
          </mc:Choice>
          <mc:Fallback xmlns="">
            <p:pic>
              <p:nvPicPr>
                <p:cNvPr id="54" name="Tinta 53">
                  <a:extLst>
                    <a:ext uri="{FF2B5EF4-FFF2-40B4-BE49-F238E27FC236}">
                      <a16:creationId xmlns:a16="http://schemas.microsoft.com/office/drawing/2014/main" id="{965FF3B5-AE0B-43EF-BF65-9C6F21D16251}"/>
                    </a:ext>
                  </a:extLst>
                </p:cNvPr>
                <p:cNvPicPr/>
                <p:nvPr/>
              </p:nvPicPr>
              <p:blipFill>
                <a:blip r:embed="rId325"/>
                <a:stretch>
                  <a:fillRect/>
                </a:stretch>
              </p:blipFill>
              <p:spPr>
                <a:xfrm>
                  <a:off x="2937840" y="2901387"/>
                  <a:ext cx="1170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5" name="Tinta 54">
                  <a:extLst>
                    <a:ext uri="{FF2B5EF4-FFF2-40B4-BE49-F238E27FC236}">
                      <a16:creationId xmlns:a16="http://schemas.microsoft.com/office/drawing/2014/main" id="{0CC262F2-C24A-448B-A68D-F8E2FF0FAE42}"/>
                    </a:ext>
                  </a:extLst>
                </p14:cNvPr>
                <p14:cNvContentPartPr/>
                <p14:nvPr/>
              </p14:nvContentPartPr>
              <p14:xfrm>
                <a:off x="3087600" y="2907147"/>
                <a:ext cx="81720" cy="131400"/>
              </p14:xfrm>
            </p:contentPart>
          </mc:Choice>
          <mc:Fallback xmlns="">
            <p:pic>
              <p:nvPicPr>
                <p:cNvPr id="55" name="Tinta 54">
                  <a:extLst>
                    <a:ext uri="{FF2B5EF4-FFF2-40B4-BE49-F238E27FC236}">
                      <a16:creationId xmlns:a16="http://schemas.microsoft.com/office/drawing/2014/main" id="{0CC262F2-C24A-448B-A68D-F8E2FF0FAE42}"/>
                    </a:ext>
                  </a:extLst>
                </p:cNvPr>
                <p:cNvPicPr/>
                <p:nvPr/>
              </p:nvPicPr>
              <p:blipFill>
                <a:blip r:embed="rId327"/>
                <a:stretch>
                  <a:fillRect/>
                </a:stretch>
              </p:blipFill>
              <p:spPr>
                <a:xfrm>
                  <a:off x="3083280" y="2902827"/>
                  <a:ext cx="90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6" name="Tinta 55">
                  <a:extLst>
                    <a:ext uri="{FF2B5EF4-FFF2-40B4-BE49-F238E27FC236}">
                      <a16:creationId xmlns:a16="http://schemas.microsoft.com/office/drawing/2014/main" id="{8B75ED87-3465-40C3-A780-8B6ACBC84201}"/>
                    </a:ext>
                  </a:extLst>
                </p14:cNvPr>
                <p14:cNvContentPartPr/>
                <p14:nvPr/>
              </p14:nvContentPartPr>
              <p14:xfrm>
                <a:off x="3215400" y="2880507"/>
                <a:ext cx="104040" cy="161640"/>
              </p14:xfrm>
            </p:contentPart>
          </mc:Choice>
          <mc:Fallback xmlns="">
            <p:pic>
              <p:nvPicPr>
                <p:cNvPr id="56" name="Tinta 55">
                  <a:extLst>
                    <a:ext uri="{FF2B5EF4-FFF2-40B4-BE49-F238E27FC236}">
                      <a16:creationId xmlns:a16="http://schemas.microsoft.com/office/drawing/2014/main" id="{8B75ED87-3465-40C3-A780-8B6ACBC84201}"/>
                    </a:ext>
                  </a:extLst>
                </p:cNvPr>
                <p:cNvPicPr/>
                <p:nvPr/>
              </p:nvPicPr>
              <p:blipFill>
                <a:blip r:embed="rId329"/>
                <a:stretch>
                  <a:fillRect/>
                </a:stretch>
              </p:blipFill>
              <p:spPr>
                <a:xfrm>
                  <a:off x="3211080" y="2876187"/>
                  <a:ext cx="112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 name="Tinta 18">
                  <a:extLst>
                    <a:ext uri="{FF2B5EF4-FFF2-40B4-BE49-F238E27FC236}">
                      <a16:creationId xmlns:a16="http://schemas.microsoft.com/office/drawing/2014/main" id="{92E2792B-A8FA-4AFD-AB7D-95D9E8D7092F}"/>
                    </a:ext>
                  </a:extLst>
                </p14:cNvPr>
                <p14:cNvContentPartPr/>
                <p14:nvPr/>
              </p14:nvContentPartPr>
              <p14:xfrm>
                <a:off x="2155200" y="1442307"/>
                <a:ext cx="66240" cy="1392120"/>
              </p14:xfrm>
            </p:contentPart>
          </mc:Choice>
          <mc:Fallback xmlns="">
            <p:pic>
              <p:nvPicPr>
                <p:cNvPr id="19" name="Tinta 18">
                  <a:extLst>
                    <a:ext uri="{FF2B5EF4-FFF2-40B4-BE49-F238E27FC236}">
                      <a16:creationId xmlns:a16="http://schemas.microsoft.com/office/drawing/2014/main" id="{92E2792B-A8FA-4AFD-AB7D-95D9E8D7092F}"/>
                    </a:ext>
                  </a:extLst>
                </p:cNvPr>
                <p:cNvPicPr/>
                <p:nvPr/>
              </p:nvPicPr>
              <p:blipFill>
                <a:blip r:embed="rId331"/>
                <a:stretch>
                  <a:fillRect/>
                </a:stretch>
              </p:blipFill>
              <p:spPr>
                <a:xfrm>
                  <a:off x="2150880" y="1437987"/>
                  <a:ext cx="74880" cy="1400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 name="Tinta 19">
                  <a:extLst>
                    <a:ext uri="{FF2B5EF4-FFF2-40B4-BE49-F238E27FC236}">
                      <a16:creationId xmlns:a16="http://schemas.microsoft.com/office/drawing/2014/main" id="{64DD3B74-0F7C-4E9D-A22B-A1B390C4541B}"/>
                    </a:ext>
                  </a:extLst>
                </p14:cNvPr>
                <p14:cNvContentPartPr/>
                <p14:nvPr/>
              </p14:nvContentPartPr>
              <p14:xfrm>
                <a:off x="2160240" y="2498547"/>
                <a:ext cx="162720" cy="25560"/>
              </p14:xfrm>
            </p:contentPart>
          </mc:Choice>
          <mc:Fallback xmlns="">
            <p:pic>
              <p:nvPicPr>
                <p:cNvPr id="20" name="Tinta 19">
                  <a:extLst>
                    <a:ext uri="{FF2B5EF4-FFF2-40B4-BE49-F238E27FC236}">
                      <a16:creationId xmlns:a16="http://schemas.microsoft.com/office/drawing/2014/main" id="{64DD3B74-0F7C-4E9D-A22B-A1B390C4541B}"/>
                    </a:ext>
                  </a:extLst>
                </p:cNvPr>
                <p:cNvPicPr/>
                <p:nvPr/>
              </p:nvPicPr>
              <p:blipFill>
                <a:blip r:embed="rId333"/>
                <a:stretch>
                  <a:fillRect/>
                </a:stretch>
              </p:blipFill>
              <p:spPr>
                <a:xfrm>
                  <a:off x="2155920" y="2494227"/>
                  <a:ext cx="171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 name="Tinta 20">
                  <a:extLst>
                    <a:ext uri="{FF2B5EF4-FFF2-40B4-BE49-F238E27FC236}">
                      <a16:creationId xmlns:a16="http://schemas.microsoft.com/office/drawing/2014/main" id="{983B0DF9-24BF-4C9A-9BC0-82D4A57A2518}"/>
                    </a:ext>
                  </a:extLst>
                </p14:cNvPr>
                <p14:cNvContentPartPr/>
                <p14:nvPr/>
              </p14:nvContentPartPr>
              <p14:xfrm>
                <a:off x="2205600" y="2489547"/>
                <a:ext cx="92880" cy="8640"/>
              </p14:xfrm>
            </p:contentPart>
          </mc:Choice>
          <mc:Fallback xmlns="">
            <p:pic>
              <p:nvPicPr>
                <p:cNvPr id="21" name="Tinta 20">
                  <a:extLst>
                    <a:ext uri="{FF2B5EF4-FFF2-40B4-BE49-F238E27FC236}">
                      <a16:creationId xmlns:a16="http://schemas.microsoft.com/office/drawing/2014/main" id="{983B0DF9-24BF-4C9A-9BC0-82D4A57A2518}"/>
                    </a:ext>
                  </a:extLst>
                </p:cNvPr>
                <p:cNvPicPr/>
                <p:nvPr/>
              </p:nvPicPr>
              <p:blipFill>
                <a:blip r:embed="rId335"/>
                <a:stretch>
                  <a:fillRect/>
                </a:stretch>
              </p:blipFill>
              <p:spPr>
                <a:xfrm>
                  <a:off x="2201280" y="2485227"/>
                  <a:ext cx="1015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1" name="Tinta 230">
                  <a:extLst>
                    <a:ext uri="{FF2B5EF4-FFF2-40B4-BE49-F238E27FC236}">
                      <a16:creationId xmlns:a16="http://schemas.microsoft.com/office/drawing/2014/main" id="{5DCEAAC1-F512-48DB-ADBF-97AF86D79E16}"/>
                    </a:ext>
                  </a:extLst>
                </p14:cNvPr>
                <p14:cNvContentPartPr/>
                <p14:nvPr/>
              </p14:nvContentPartPr>
              <p14:xfrm>
                <a:off x="3791400" y="1682427"/>
                <a:ext cx="592920" cy="379080"/>
              </p14:xfrm>
            </p:contentPart>
          </mc:Choice>
          <mc:Fallback xmlns="">
            <p:pic>
              <p:nvPicPr>
                <p:cNvPr id="231" name="Tinta 230">
                  <a:extLst>
                    <a:ext uri="{FF2B5EF4-FFF2-40B4-BE49-F238E27FC236}">
                      <a16:creationId xmlns:a16="http://schemas.microsoft.com/office/drawing/2014/main" id="{5DCEAAC1-F512-48DB-ADBF-97AF86D79E16}"/>
                    </a:ext>
                  </a:extLst>
                </p:cNvPr>
                <p:cNvPicPr/>
                <p:nvPr/>
              </p:nvPicPr>
              <p:blipFill>
                <a:blip r:embed="rId337"/>
                <a:stretch>
                  <a:fillRect/>
                </a:stretch>
              </p:blipFill>
              <p:spPr>
                <a:xfrm>
                  <a:off x="3787080" y="1678107"/>
                  <a:ext cx="601560" cy="387720"/>
                </a:xfrm>
                <a:prstGeom prst="rect">
                  <a:avLst/>
                </a:prstGeom>
              </p:spPr>
            </p:pic>
          </mc:Fallback>
        </mc:AlternateContent>
      </p:grpSp>
    </p:spTree>
    <p:extLst>
      <p:ext uri="{BB962C8B-B14F-4D97-AF65-F5344CB8AC3E}">
        <p14:creationId xmlns:p14="http://schemas.microsoft.com/office/powerpoint/2010/main" val="44599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Agrupar 24">
            <a:extLst>
              <a:ext uri="{FF2B5EF4-FFF2-40B4-BE49-F238E27FC236}">
                <a16:creationId xmlns:a16="http://schemas.microsoft.com/office/drawing/2014/main" id="{95C02783-CCC0-4537-9B61-81C79183B7FC}"/>
              </a:ext>
            </a:extLst>
          </p:cNvPr>
          <p:cNvGrpSpPr/>
          <p:nvPr/>
        </p:nvGrpSpPr>
        <p:grpSpPr>
          <a:xfrm>
            <a:off x="2490360" y="1337547"/>
            <a:ext cx="3582720" cy="2062440"/>
            <a:chOff x="2490360" y="1337547"/>
            <a:chExt cx="3582720" cy="20624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84BF468A-5873-4151-8BAE-F1EAE391F331}"/>
                    </a:ext>
                  </a:extLst>
                </p14:cNvPr>
                <p14:cNvContentPartPr/>
                <p14:nvPr/>
              </p14:nvContentPartPr>
              <p14:xfrm>
                <a:off x="2490360" y="1758027"/>
                <a:ext cx="584280" cy="16920"/>
              </p14:xfrm>
            </p:contentPart>
          </mc:Choice>
          <mc:Fallback xmlns="">
            <p:pic>
              <p:nvPicPr>
                <p:cNvPr id="2" name="Tinta 1">
                  <a:extLst>
                    <a:ext uri="{FF2B5EF4-FFF2-40B4-BE49-F238E27FC236}">
                      <a16:creationId xmlns:a16="http://schemas.microsoft.com/office/drawing/2014/main" id="{84BF468A-5873-4151-8BAE-F1EAE391F331}"/>
                    </a:ext>
                  </a:extLst>
                </p:cNvPr>
                <p:cNvPicPr/>
                <p:nvPr/>
              </p:nvPicPr>
              <p:blipFill>
                <a:blip r:embed="rId3"/>
                <a:stretch>
                  <a:fillRect/>
                </a:stretch>
              </p:blipFill>
              <p:spPr>
                <a:xfrm>
                  <a:off x="2486040" y="1753707"/>
                  <a:ext cx="59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06B2D9D-0EC1-41DD-ADF7-C33922CB9AE0}"/>
                    </a:ext>
                  </a:extLst>
                </p14:cNvPr>
                <p14:cNvContentPartPr/>
                <p14:nvPr/>
              </p14:nvContentPartPr>
              <p14:xfrm>
                <a:off x="3042960" y="1708347"/>
                <a:ext cx="86400" cy="70920"/>
              </p14:xfrm>
            </p:contentPart>
          </mc:Choice>
          <mc:Fallback xmlns="">
            <p:pic>
              <p:nvPicPr>
                <p:cNvPr id="3" name="Tinta 2">
                  <a:extLst>
                    <a:ext uri="{FF2B5EF4-FFF2-40B4-BE49-F238E27FC236}">
                      <a16:creationId xmlns:a16="http://schemas.microsoft.com/office/drawing/2014/main" id="{506B2D9D-0EC1-41DD-ADF7-C33922CB9AE0}"/>
                    </a:ext>
                  </a:extLst>
                </p:cNvPr>
                <p:cNvPicPr/>
                <p:nvPr/>
              </p:nvPicPr>
              <p:blipFill>
                <a:blip r:embed="rId5"/>
                <a:stretch>
                  <a:fillRect/>
                </a:stretch>
              </p:blipFill>
              <p:spPr>
                <a:xfrm>
                  <a:off x="3038640" y="1704027"/>
                  <a:ext cx="950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Tinta 6">
                  <a:extLst>
                    <a:ext uri="{FF2B5EF4-FFF2-40B4-BE49-F238E27FC236}">
                      <a16:creationId xmlns:a16="http://schemas.microsoft.com/office/drawing/2014/main" id="{5F49C996-0CF2-463F-95D4-895C0E1D3CA6}"/>
                    </a:ext>
                  </a:extLst>
                </p14:cNvPr>
                <p14:cNvContentPartPr/>
                <p14:nvPr/>
              </p14:nvContentPartPr>
              <p14:xfrm>
                <a:off x="3589440" y="1711227"/>
                <a:ext cx="76680" cy="103320"/>
              </p14:xfrm>
            </p:contentPart>
          </mc:Choice>
          <mc:Fallback xmlns="">
            <p:pic>
              <p:nvPicPr>
                <p:cNvPr id="7" name="Tinta 6">
                  <a:extLst>
                    <a:ext uri="{FF2B5EF4-FFF2-40B4-BE49-F238E27FC236}">
                      <a16:creationId xmlns:a16="http://schemas.microsoft.com/office/drawing/2014/main" id="{5F49C996-0CF2-463F-95D4-895C0E1D3CA6}"/>
                    </a:ext>
                  </a:extLst>
                </p:cNvPr>
                <p:cNvPicPr/>
                <p:nvPr/>
              </p:nvPicPr>
              <p:blipFill>
                <a:blip r:embed="rId7"/>
                <a:stretch>
                  <a:fillRect/>
                </a:stretch>
              </p:blipFill>
              <p:spPr>
                <a:xfrm>
                  <a:off x="3585120" y="1706907"/>
                  <a:ext cx="853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Tinta 7">
                  <a:extLst>
                    <a:ext uri="{FF2B5EF4-FFF2-40B4-BE49-F238E27FC236}">
                      <a16:creationId xmlns:a16="http://schemas.microsoft.com/office/drawing/2014/main" id="{7B9018EC-2E5A-402E-AD93-9238B588F306}"/>
                    </a:ext>
                  </a:extLst>
                </p14:cNvPr>
                <p14:cNvContentPartPr/>
                <p14:nvPr/>
              </p14:nvContentPartPr>
              <p14:xfrm>
                <a:off x="2970960" y="1806267"/>
                <a:ext cx="699840" cy="44640"/>
              </p14:xfrm>
            </p:contentPart>
          </mc:Choice>
          <mc:Fallback xmlns="">
            <p:pic>
              <p:nvPicPr>
                <p:cNvPr id="8" name="Tinta 7">
                  <a:extLst>
                    <a:ext uri="{FF2B5EF4-FFF2-40B4-BE49-F238E27FC236}">
                      <a16:creationId xmlns:a16="http://schemas.microsoft.com/office/drawing/2014/main" id="{7B9018EC-2E5A-402E-AD93-9238B588F306}"/>
                    </a:ext>
                  </a:extLst>
                </p:cNvPr>
                <p:cNvPicPr/>
                <p:nvPr/>
              </p:nvPicPr>
              <p:blipFill>
                <a:blip r:embed="rId9"/>
                <a:stretch>
                  <a:fillRect/>
                </a:stretch>
              </p:blipFill>
              <p:spPr>
                <a:xfrm>
                  <a:off x="2966640" y="1801947"/>
                  <a:ext cx="708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C73DE0A9-0E76-4C18-98EA-C1E4E3109627}"/>
                    </a:ext>
                  </a:extLst>
                </p14:cNvPr>
                <p14:cNvContentPartPr/>
                <p14:nvPr/>
              </p14:nvContentPartPr>
              <p14:xfrm>
                <a:off x="3638400" y="1745067"/>
                <a:ext cx="397080" cy="20520"/>
              </p14:xfrm>
            </p:contentPart>
          </mc:Choice>
          <mc:Fallback xmlns="">
            <p:pic>
              <p:nvPicPr>
                <p:cNvPr id="9" name="Tinta 8">
                  <a:extLst>
                    <a:ext uri="{FF2B5EF4-FFF2-40B4-BE49-F238E27FC236}">
                      <a16:creationId xmlns:a16="http://schemas.microsoft.com/office/drawing/2014/main" id="{C73DE0A9-0E76-4C18-98EA-C1E4E3109627}"/>
                    </a:ext>
                  </a:extLst>
                </p:cNvPr>
                <p:cNvPicPr/>
                <p:nvPr/>
              </p:nvPicPr>
              <p:blipFill>
                <a:blip r:embed="rId11"/>
                <a:stretch>
                  <a:fillRect/>
                </a:stretch>
              </p:blipFill>
              <p:spPr>
                <a:xfrm>
                  <a:off x="3634080" y="1740747"/>
                  <a:ext cx="405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Tinta 10">
                  <a:extLst>
                    <a:ext uri="{FF2B5EF4-FFF2-40B4-BE49-F238E27FC236}">
                      <a16:creationId xmlns:a16="http://schemas.microsoft.com/office/drawing/2014/main" id="{1D9DCC82-F983-4564-B899-84615DFFE1CD}"/>
                    </a:ext>
                  </a:extLst>
                </p14:cNvPr>
                <p14:cNvContentPartPr/>
                <p14:nvPr/>
              </p14:nvContentPartPr>
              <p14:xfrm>
                <a:off x="4040520" y="1741107"/>
                <a:ext cx="860760" cy="23760"/>
              </p14:xfrm>
            </p:contentPart>
          </mc:Choice>
          <mc:Fallback xmlns="">
            <p:pic>
              <p:nvPicPr>
                <p:cNvPr id="11" name="Tinta 10">
                  <a:extLst>
                    <a:ext uri="{FF2B5EF4-FFF2-40B4-BE49-F238E27FC236}">
                      <a16:creationId xmlns:a16="http://schemas.microsoft.com/office/drawing/2014/main" id="{1D9DCC82-F983-4564-B899-84615DFFE1CD}"/>
                    </a:ext>
                  </a:extLst>
                </p:cNvPr>
                <p:cNvPicPr/>
                <p:nvPr/>
              </p:nvPicPr>
              <p:blipFill>
                <a:blip r:embed="rId13"/>
                <a:stretch>
                  <a:fillRect/>
                </a:stretch>
              </p:blipFill>
              <p:spPr>
                <a:xfrm>
                  <a:off x="4036200" y="1736787"/>
                  <a:ext cx="869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Tinta 11">
                  <a:extLst>
                    <a:ext uri="{FF2B5EF4-FFF2-40B4-BE49-F238E27FC236}">
                      <a16:creationId xmlns:a16="http://schemas.microsoft.com/office/drawing/2014/main" id="{9D5155DC-4794-43A0-AE67-9F8B215D4D49}"/>
                    </a:ext>
                  </a:extLst>
                </p14:cNvPr>
                <p14:cNvContentPartPr/>
                <p14:nvPr/>
              </p14:nvContentPartPr>
              <p14:xfrm>
                <a:off x="4875720" y="1495587"/>
                <a:ext cx="1060560" cy="349200"/>
              </p14:xfrm>
            </p:contentPart>
          </mc:Choice>
          <mc:Fallback xmlns="">
            <p:pic>
              <p:nvPicPr>
                <p:cNvPr id="12" name="Tinta 11">
                  <a:extLst>
                    <a:ext uri="{FF2B5EF4-FFF2-40B4-BE49-F238E27FC236}">
                      <a16:creationId xmlns:a16="http://schemas.microsoft.com/office/drawing/2014/main" id="{9D5155DC-4794-43A0-AE67-9F8B215D4D49}"/>
                    </a:ext>
                  </a:extLst>
                </p:cNvPr>
                <p:cNvPicPr/>
                <p:nvPr/>
              </p:nvPicPr>
              <p:blipFill>
                <a:blip r:embed="rId15"/>
                <a:stretch>
                  <a:fillRect/>
                </a:stretch>
              </p:blipFill>
              <p:spPr>
                <a:xfrm>
                  <a:off x="4871400" y="1491267"/>
                  <a:ext cx="1069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Tinta 12">
                  <a:extLst>
                    <a:ext uri="{FF2B5EF4-FFF2-40B4-BE49-F238E27FC236}">
                      <a16:creationId xmlns:a16="http://schemas.microsoft.com/office/drawing/2014/main" id="{DC2E08F4-AE84-4DBC-B331-551503260CCA}"/>
                    </a:ext>
                  </a:extLst>
                </p14:cNvPr>
                <p14:cNvContentPartPr/>
                <p14:nvPr/>
              </p14:nvContentPartPr>
              <p14:xfrm>
                <a:off x="4700760" y="1337547"/>
                <a:ext cx="704160" cy="713160"/>
              </p14:xfrm>
            </p:contentPart>
          </mc:Choice>
          <mc:Fallback xmlns="">
            <p:pic>
              <p:nvPicPr>
                <p:cNvPr id="13" name="Tinta 12">
                  <a:extLst>
                    <a:ext uri="{FF2B5EF4-FFF2-40B4-BE49-F238E27FC236}">
                      <a16:creationId xmlns:a16="http://schemas.microsoft.com/office/drawing/2014/main" id="{DC2E08F4-AE84-4DBC-B331-551503260CCA}"/>
                    </a:ext>
                  </a:extLst>
                </p:cNvPr>
                <p:cNvPicPr/>
                <p:nvPr/>
              </p:nvPicPr>
              <p:blipFill>
                <a:blip r:embed="rId17"/>
                <a:stretch>
                  <a:fillRect/>
                </a:stretch>
              </p:blipFill>
              <p:spPr>
                <a:xfrm>
                  <a:off x="4696440" y="1333227"/>
                  <a:ext cx="71280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Tinta 14">
                  <a:extLst>
                    <a:ext uri="{FF2B5EF4-FFF2-40B4-BE49-F238E27FC236}">
                      <a16:creationId xmlns:a16="http://schemas.microsoft.com/office/drawing/2014/main" id="{8C4ED103-04C0-4ED9-9487-EE30AFAD1300}"/>
                    </a:ext>
                  </a:extLst>
                </p14:cNvPr>
                <p14:cNvContentPartPr/>
                <p14:nvPr/>
              </p14:nvContentPartPr>
              <p14:xfrm>
                <a:off x="2535720" y="1673787"/>
                <a:ext cx="1077840" cy="1347840"/>
              </p14:xfrm>
            </p:contentPart>
          </mc:Choice>
          <mc:Fallback xmlns="">
            <p:pic>
              <p:nvPicPr>
                <p:cNvPr id="15" name="Tinta 14">
                  <a:extLst>
                    <a:ext uri="{FF2B5EF4-FFF2-40B4-BE49-F238E27FC236}">
                      <a16:creationId xmlns:a16="http://schemas.microsoft.com/office/drawing/2014/main" id="{8C4ED103-04C0-4ED9-9487-EE30AFAD1300}"/>
                    </a:ext>
                  </a:extLst>
                </p:cNvPr>
                <p:cNvPicPr/>
                <p:nvPr/>
              </p:nvPicPr>
              <p:blipFill>
                <a:blip r:embed="rId19"/>
                <a:stretch>
                  <a:fillRect/>
                </a:stretch>
              </p:blipFill>
              <p:spPr>
                <a:xfrm>
                  <a:off x="2531400" y="1669467"/>
                  <a:ext cx="1086480" cy="135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Tinta 15">
                  <a:extLst>
                    <a:ext uri="{FF2B5EF4-FFF2-40B4-BE49-F238E27FC236}">
                      <a16:creationId xmlns:a16="http://schemas.microsoft.com/office/drawing/2014/main" id="{A2470A31-7087-410F-BB42-3364CFD58960}"/>
                    </a:ext>
                  </a:extLst>
                </p14:cNvPr>
                <p14:cNvContentPartPr/>
                <p14:nvPr/>
              </p14:nvContentPartPr>
              <p14:xfrm>
                <a:off x="3632280" y="2640747"/>
                <a:ext cx="14400" cy="759240"/>
              </p14:xfrm>
            </p:contentPart>
          </mc:Choice>
          <mc:Fallback xmlns="">
            <p:pic>
              <p:nvPicPr>
                <p:cNvPr id="16" name="Tinta 15">
                  <a:extLst>
                    <a:ext uri="{FF2B5EF4-FFF2-40B4-BE49-F238E27FC236}">
                      <a16:creationId xmlns:a16="http://schemas.microsoft.com/office/drawing/2014/main" id="{A2470A31-7087-410F-BB42-3364CFD58960}"/>
                    </a:ext>
                  </a:extLst>
                </p:cNvPr>
                <p:cNvPicPr/>
                <p:nvPr/>
              </p:nvPicPr>
              <p:blipFill>
                <a:blip r:embed="rId21"/>
                <a:stretch>
                  <a:fillRect/>
                </a:stretch>
              </p:blipFill>
              <p:spPr>
                <a:xfrm>
                  <a:off x="3627960" y="2636427"/>
                  <a:ext cx="2304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547E93EE-51ED-4397-AC6C-BCEFA42C6ADB}"/>
                    </a:ext>
                  </a:extLst>
                </p14:cNvPr>
                <p14:cNvContentPartPr/>
                <p14:nvPr/>
              </p14:nvContentPartPr>
              <p14:xfrm>
                <a:off x="3860520" y="2875827"/>
                <a:ext cx="42480" cy="310320"/>
              </p14:xfrm>
            </p:contentPart>
          </mc:Choice>
          <mc:Fallback xmlns="">
            <p:pic>
              <p:nvPicPr>
                <p:cNvPr id="17" name="Tinta 16">
                  <a:extLst>
                    <a:ext uri="{FF2B5EF4-FFF2-40B4-BE49-F238E27FC236}">
                      <a16:creationId xmlns:a16="http://schemas.microsoft.com/office/drawing/2014/main" id="{547E93EE-51ED-4397-AC6C-BCEFA42C6ADB}"/>
                    </a:ext>
                  </a:extLst>
                </p:cNvPr>
                <p:cNvPicPr/>
                <p:nvPr/>
              </p:nvPicPr>
              <p:blipFill>
                <a:blip r:embed="rId23"/>
                <a:stretch>
                  <a:fillRect/>
                </a:stretch>
              </p:blipFill>
              <p:spPr>
                <a:xfrm>
                  <a:off x="3856200" y="2871507"/>
                  <a:ext cx="51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504F41EA-96CA-4125-BBE8-947D6FB7B83D}"/>
                    </a:ext>
                  </a:extLst>
                </p14:cNvPr>
                <p14:cNvContentPartPr/>
                <p14:nvPr/>
              </p14:nvContentPartPr>
              <p14:xfrm>
                <a:off x="3935040" y="3019467"/>
                <a:ext cx="2138040" cy="146520"/>
              </p14:xfrm>
            </p:contentPart>
          </mc:Choice>
          <mc:Fallback xmlns="">
            <p:pic>
              <p:nvPicPr>
                <p:cNvPr id="18" name="Tinta 17">
                  <a:extLst>
                    <a:ext uri="{FF2B5EF4-FFF2-40B4-BE49-F238E27FC236}">
                      <a16:creationId xmlns:a16="http://schemas.microsoft.com/office/drawing/2014/main" id="{504F41EA-96CA-4125-BBE8-947D6FB7B83D}"/>
                    </a:ext>
                  </a:extLst>
                </p:cNvPr>
                <p:cNvPicPr/>
                <p:nvPr/>
              </p:nvPicPr>
              <p:blipFill>
                <a:blip r:embed="rId25"/>
                <a:stretch>
                  <a:fillRect/>
                </a:stretch>
              </p:blipFill>
              <p:spPr>
                <a:xfrm>
                  <a:off x="3930720" y="3015147"/>
                  <a:ext cx="2146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51D32477-AAB2-4690-B005-675D82B0AD57}"/>
                    </a:ext>
                  </a:extLst>
                </p14:cNvPr>
                <p14:cNvContentPartPr/>
                <p14:nvPr/>
              </p14:nvContentPartPr>
              <p14:xfrm>
                <a:off x="5902080" y="1662267"/>
                <a:ext cx="108360" cy="1596240"/>
              </p14:xfrm>
            </p:contentPart>
          </mc:Choice>
          <mc:Fallback xmlns="">
            <p:pic>
              <p:nvPicPr>
                <p:cNvPr id="19" name="Tinta 18">
                  <a:extLst>
                    <a:ext uri="{FF2B5EF4-FFF2-40B4-BE49-F238E27FC236}">
                      <a16:creationId xmlns:a16="http://schemas.microsoft.com/office/drawing/2014/main" id="{51D32477-AAB2-4690-B005-675D82B0AD57}"/>
                    </a:ext>
                  </a:extLst>
                </p:cNvPr>
                <p:cNvPicPr/>
                <p:nvPr/>
              </p:nvPicPr>
              <p:blipFill>
                <a:blip r:embed="rId27"/>
                <a:stretch>
                  <a:fillRect/>
                </a:stretch>
              </p:blipFill>
              <p:spPr>
                <a:xfrm>
                  <a:off x="5897760" y="1657947"/>
                  <a:ext cx="11700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53F251DB-E97A-4BD4-9594-69332B869791}"/>
                    </a:ext>
                  </a:extLst>
                </p14:cNvPr>
                <p14:cNvContentPartPr/>
                <p14:nvPr/>
              </p14:nvContentPartPr>
              <p14:xfrm>
                <a:off x="3076440" y="1779267"/>
                <a:ext cx="12960" cy="11160"/>
              </p14:xfrm>
            </p:contentPart>
          </mc:Choice>
          <mc:Fallback xmlns="">
            <p:pic>
              <p:nvPicPr>
                <p:cNvPr id="21" name="Tinta 20">
                  <a:extLst>
                    <a:ext uri="{FF2B5EF4-FFF2-40B4-BE49-F238E27FC236}">
                      <a16:creationId xmlns:a16="http://schemas.microsoft.com/office/drawing/2014/main" id="{53F251DB-E97A-4BD4-9594-69332B869791}"/>
                    </a:ext>
                  </a:extLst>
                </p:cNvPr>
                <p:cNvPicPr/>
                <p:nvPr/>
              </p:nvPicPr>
              <p:blipFill>
                <a:blip r:embed="rId29"/>
                <a:stretch>
                  <a:fillRect/>
                </a:stretch>
              </p:blipFill>
              <p:spPr>
                <a:xfrm>
                  <a:off x="3072120" y="1774947"/>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Tinta 22">
                  <a:extLst>
                    <a:ext uri="{FF2B5EF4-FFF2-40B4-BE49-F238E27FC236}">
                      <a16:creationId xmlns:a16="http://schemas.microsoft.com/office/drawing/2014/main" id="{42987C50-B22C-4FFC-8770-DE3E0F688ECD}"/>
                    </a:ext>
                  </a:extLst>
                </p14:cNvPr>
                <p14:cNvContentPartPr/>
                <p14:nvPr/>
              </p14:nvContentPartPr>
              <p14:xfrm>
                <a:off x="3273720" y="1439787"/>
                <a:ext cx="44640" cy="438120"/>
              </p14:xfrm>
            </p:contentPart>
          </mc:Choice>
          <mc:Fallback xmlns="">
            <p:pic>
              <p:nvPicPr>
                <p:cNvPr id="23" name="Tinta 22">
                  <a:extLst>
                    <a:ext uri="{FF2B5EF4-FFF2-40B4-BE49-F238E27FC236}">
                      <a16:creationId xmlns:a16="http://schemas.microsoft.com/office/drawing/2014/main" id="{42987C50-B22C-4FFC-8770-DE3E0F688ECD}"/>
                    </a:ext>
                  </a:extLst>
                </p:cNvPr>
                <p:cNvPicPr/>
                <p:nvPr/>
              </p:nvPicPr>
              <p:blipFill>
                <a:blip r:embed="rId31"/>
                <a:stretch>
                  <a:fillRect/>
                </a:stretch>
              </p:blipFill>
              <p:spPr>
                <a:xfrm>
                  <a:off x="3269400" y="1435467"/>
                  <a:ext cx="532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Tinta 23">
                  <a:extLst>
                    <a:ext uri="{FF2B5EF4-FFF2-40B4-BE49-F238E27FC236}">
                      <a16:creationId xmlns:a16="http://schemas.microsoft.com/office/drawing/2014/main" id="{8BADB17F-3CB9-4066-9449-D71585E5FC96}"/>
                    </a:ext>
                  </a:extLst>
                </p14:cNvPr>
                <p14:cNvContentPartPr/>
                <p14:nvPr/>
              </p14:nvContentPartPr>
              <p14:xfrm>
                <a:off x="3281640" y="1448787"/>
                <a:ext cx="12240" cy="259920"/>
              </p14:xfrm>
            </p:contentPart>
          </mc:Choice>
          <mc:Fallback xmlns="">
            <p:pic>
              <p:nvPicPr>
                <p:cNvPr id="24" name="Tinta 23">
                  <a:extLst>
                    <a:ext uri="{FF2B5EF4-FFF2-40B4-BE49-F238E27FC236}">
                      <a16:creationId xmlns:a16="http://schemas.microsoft.com/office/drawing/2014/main" id="{8BADB17F-3CB9-4066-9449-D71585E5FC96}"/>
                    </a:ext>
                  </a:extLst>
                </p:cNvPr>
                <p:cNvPicPr/>
                <p:nvPr/>
              </p:nvPicPr>
              <p:blipFill>
                <a:blip r:embed="rId33"/>
                <a:stretch>
                  <a:fillRect/>
                </a:stretch>
              </p:blipFill>
              <p:spPr>
                <a:xfrm>
                  <a:off x="3277320" y="1444467"/>
                  <a:ext cx="20880" cy="268560"/>
                </a:xfrm>
                <a:prstGeom prst="rect">
                  <a:avLst/>
                </a:prstGeom>
              </p:spPr>
            </p:pic>
          </mc:Fallback>
        </mc:AlternateContent>
      </p:grpSp>
      <p:grpSp>
        <p:nvGrpSpPr>
          <p:cNvPr id="59" name="Agrupar 58">
            <a:extLst>
              <a:ext uri="{FF2B5EF4-FFF2-40B4-BE49-F238E27FC236}">
                <a16:creationId xmlns:a16="http://schemas.microsoft.com/office/drawing/2014/main" id="{0F55148A-93A8-4767-9605-8176562F8880}"/>
              </a:ext>
            </a:extLst>
          </p:cNvPr>
          <p:cNvGrpSpPr/>
          <p:nvPr/>
        </p:nvGrpSpPr>
        <p:grpSpPr>
          <a:xfrm>
            <a:off x="4963920" y="1058907"/>
            <a:ext cx="549000" cy="222840"/>
            <a:chOff x="4963920" y="1058907"/>
            <a:chExt cx="549000" cy="222840"/>
          </a:xfrm>
        </p:grpSpPr>
        <mc:AlternateContent xmlns:mc="http://schemas.openxmlformats.org/markup-compatibility/2006" xmlns:p14="http://schemas.microsoft.com/office/powerpoint/2010/main">
          <mc:Choice Requires="p14">
            <p:contentPart p14:bwMode="auto" r:id="rId34">
              <p14:nvContentPartPr>
                <p14:cNvPr id="54" name="Tinta 53">
                  <a:extLst>
                    <a:ext uri="{FF2B5EF4-FFF2-40B4-BE49-F238E27FC236}">
                      <a16:creationId xmlns:a16="http://schemas.microsoft.com/office/drawing/2014/main" id="{2D5F1B58-8BE7-4A3E-A904-3D5AEC670582}"/>
                    </a:ext>
                  </a:extLst>
                </p14:cNvPr>
                <p14:cNvContentPartPr/>
                <p14:nvPr/>
              </p14:nvContentPartPr>
              <p14:xfrm>
                <a:off x="4963920" y="1058907"/>
                <a:ext cx="165600" cy="186120"/>
              </p14:xfrm>
            </p:contentPart>
          </mc:Choice>
          <mc:Fallback xmlns="">
            <p:pic>
              <p:nvPicPr>
                <p:cNvPr id="54" name="Tinta 53">
                  <a:extLst>
                    <a:ext uri="{FF2B5EF4-FFF2-40B4-BE49-F238E27FC236}">
                      <a16:creationId xmlns:a16="http://schemas.microsoft.com/office/drawing/2014/main" id="{2D5F1B58-8BE7-4A3E-A904-3D5AEC670582}"/>
                    </a:ext>
                  </a:extLst>
                </p:cNvPr>
                <p:cNvPicPr/>
                <p:nvPr/>
              </p:nvPicPr>
              <p:blipFill>
                <a:blip r:embed="rId35"/>
                <a:stretch>
                  <a:fillRect/>
                </a:stretch>
              </p:blipFill>
              <p:spPr>
                <a:xfrm>
                  <a:off x="4959600" y="1054587"/>
                  <a:ext cx="174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Tinta 54">
                  <a:extLst>
                    <a:ext uri="{FF2B5EF4-FFF2-40B4-BE49-F238E27FC236}">
                      <a16:creationId xmlns:a16="http://schemas.microsoft.com/office/drawing/2014/main" id="{E62EDE75-3F94-4981-9EC1-4D2C33C980E7}"/>
                    </a:ext>
                  </a:extLst>
                </p14:cNvPr>
                <p14:cNvContentPartPr/>
                <p14:nvPr/>
              </p14:nvContentPartPr>
              <p14:xfrm>
                <a:off x="5179920" y="1079787"/>
                <a:ext cx="109080" cy="167760"/>
              </p14:xfrm>
            </p:contentPart>
          </mc:Choice>
          <mc:Fallback xmlns="">
            <p:pic>
              <p:nvPicPr>
                <p:cNvPr id="55" name="Tinta 54">
                  <a:extLst>
                    <a:ext uri="{FF2B5EF4-FFF2-40B4-BE49-F238E27FC236}">
                      <a16:creationId xmlns:a16="http://schemas.microsoft.com/office/drawing/2014/main" id="{E62EDE75-3F94-4981-9EC1-4D2C33C980E7}"/>
                    </a:ext>
                  </a:extLst>
                </p:cNvPr>
                <p:cNvPicPr/>
                <p:nvPr/>
              </p:nvPicPr>
              <p:blipFill>
                <a:blip r:embed="rId37"/>
                <a:stretch>
                  <a:fillRect/>
                </a:stretch>
              </p:blipFill>
              <p:spPr>
                <a:xfrm>
                  <a:off x="5175600" y="1075467"/>
                  <a:ext cx="117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Tinta 55">
                  <a:extLst>
                    <a:ext uri="{FF2B5EF4-FFF2-40B4-BE49-F238E27FC236}">
                      <a16:creationId xmlns:a16="http://schemas.microsoft.com/office/drawing/2014/main" id="{8ED00047-91A4-4255-95FB-498F014A5216}"/>
                    </a:ext>
                  </a:extLst>
                </p14:cNvPr>
                <p14:cNvContentPartPr/>
                <p14:nvPr/>
              </p14:nvContentPartPr>
              <p14:xfrm>
                <a:off x="5336520" y="1207227"/>
                <a:ext cx="360" cy="3600"/>
              </p14:xfrm>
            </p:contentPart>
          </mc:Choice>
          <mc:Fallback xmlns="">
            <p:pic>
              <p:nvPicPr>
                <p:cNvPr id="56" name="Tinta 55">
                  <a:extLst>
                    <a:ext uri="{FF2B5EF4-FFF2-40B4-BE49-F238E27FC236}">
                      <a16:creationId xmlns:a16="http://schemas.microsoft.com/office/drawing/2014/main" id="{8ED00047-91A4-4255-95FB-498F014A5216}"/>
                    </a:ext>
                  </a:extLst>
                </p:cNvPr>
                <p:cNvPicPr/>
                <p:nvPr/>
              </p:nvPicPr>
              <p:blipFill>
                <a:blip r:embed="rId39"/>
                <a:stretch>
                  <a:fillRect/>
                </a:stretch>
              </p:blipFill>
              <p:spPr>
                <a:xfrm>
                  <a:off x="5332200" y="1202907"/>
                  <a:ext cx="90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Tinta 56">
                  <a:extLst>
                    <a:ext uri="{FF2B5EF4-FFF2-40B4-BE49-F238E27FC236}">
                      <a16:creationId xmlns:a16="http://schemas.microsoft.com/office/drawing/2014/main" id="{4E8F9C5B-61D2-48B5-A3BB-058C12C4FAFE}"/>
                    </a:ext>
                  </a:extLst>
                </p14:cNvPr>
                <p14:cNvContentPartPr/>
                <p14:nvPr/>
              </p14:nvContentPartPr>
              <p14:xfrm>
                <a:off x="5379360" y="1113987"/>
                <a:ext cx="133560" cy="167760"/>
              </p14:xfrm>
            </p:contentPart>
          </mc:Choice>
          <mc:Fallback xmlns="">
            <p:pic>
              <p:nvPicPr>
                <p:cNvPr id="57" name="Tinta 56">
                  <a:extLst>
                    <a:ext uri="{FF2B5EF4-FFF2-40B4-BE49-F238E27FC236}">
                      <a16:creationId xmlns:a16="http://schemas.microsoft.com/office/drawing/2014/main" id="{4E8F9C5B-61D2-48B5-A3BB-058C12C4FAFE}"/>
                    </a:ext>
                  </a:extLst>
                </p:cNvPr>
                <p:cNvPicPr/>
                <p:nvPr/>
              </p:nvPicPr>
              <p:blipFill>
                <a:blip r:embed="rId41"/>
                <a:stretch>
                  <a:fillRect/>
                </a:stretch>
              </p:blipFill>
              <p:spPr>
                <a:xfrm>
                  <a:off x="5375040" y="1109667"/>
                  <a:ext cx="142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Tinta 57">
                  <a:extLst>
                    <a:ext uri="{FF2B5EF4-FFF2-40B4-BE49-F238E27FC236}">
                      <a16:creationId xmlns:a16="http://schemas.microsoft.com/office/drawing/2014/main" id="{EF64FF0A-9E63-4C70-9E8C-C431F44FAA4F}"/>
                    </a:ext>
                  </a:extLst>
                </p14:cNvPr>
                <p14:cNvContentPartPr/>
                <p14:nvPr/>
              </p14:nvContentPartPr>
              <p14:xfrm>
                <a:off x="5310240" y="1211547"/>
                <a:ext cx="23400" cy="38160"/>
              </p14:xfrm>
            </p:contentPart>
          </mc:Choice>
          <mc:Fallback xmlns="">
            <p:pic>
              <p:nvPicPr>
                <p:cNvPr id="58" name="Tinta 57">
                  <a:extLst>
                    <a:ext uri="{FF2B5EF4-FFF2-40B4-BE49-F238E27FC236}">
                      <a16:creationId xmlns:a16="http://schemas.microsoft.com/office/drawing/2014/main" id="{EF64FF0A-9E63-4C70-9E8C-C431F44FAA4F}"/>
                    </a:ext>
                  </a:extLst>
                </p:cNvPr>
                <p:cNvPicPr/>
                <p:nvPr/>
              </p:nvPicPr>
              <p:blipFill>
                <a:blip r:embed="rId43"/>
                <a:stretch>
                  <a:fillRect/>
                </a:stretch>
              </p:blipFill>
              <p:spPr>
                <a:xfrm>
                  <a:off x="5305920" y="1207227"/>
                  <a:ext cx="32040" cy="46800"/>
                </a:xfrm>
                <a:prstGeom prst="rect">
                  <a:avLst/>
                </a:prstGeom>
              </p:spPr>
            </p:pic>
          </mc:Fallback>
        </mc:AlternateContent>
      </p:grpSp>
      <p:grpSp>
        <p:nvGrpSpPr>
          <p:cNvPr id="67" name="Agrupar 66">
            <a:extLst>
              <a:ext uri="{FF2B5EF4-FFF2-40B4-BE49-F238E27FC236}">
                <a16:creationId xmlns:a16="http://schemas.microsoft.com/office/drawing/2014/main" id="{3984A89A-A7F2-45BA-B983-A293C96EC10A}"/>
              </a:ext>
            </a:extLst>
          </p:cNvPr>
          <p:cNvGrpSpPr/>
          <p:nvPr/>
        </p:nvGrpSpPr>
        <p:grpSpPr>
          <a:xfrm>
            <a:off x="2927040" y="905187"/>
            <a:ext cx="492480" cy="233280"/>
            <a:chOff x="2927040" y="905187"/>
            <a:chExt cx="492480" cy="233280"/>
          </a:xfrm>
        </p:grpSpPr>
        <mc:AlternateContent xmlns:mc="http://schemas.openxmlformats.org/markup-compatibility/2006" xmlns:p14="http://schemas.microsoft.com/office/powerpoint/2010/main">
          <mc:Choice Requires="p14">
            <p:contentPart p14:bwMode="auto" r:id="rId44">
              <p14:nvContentPartPr>
                <p14:cNvPr id="60" name="Tinta 59">
                  <a:extLst>
                    <a:ext uri="{FF2B5EF4-FFF2-40B4-BE49-F238E27FC236}">
                      <a16:creationId xmlns:a16="http://schemas.microsoft.com/office/drawing/2014/main" id="{62A7776D-953F-4AD3-82C3-D8D4482629AC}"/>
                    </a:ext>
                  </a:extLst>
                </p14:cNvPr>
                <p14:cNvContentPartPr/>
                <p14:nvPr/>
              </p14:nvContentPartPr>
              <p14:xfrm>
                <a:off x="3028560" y="932187"/>
                <a:ext cx="7920" cy="158040"/>
              </p14:xfrm>
            </p:contentPart>
          </mc:Choice>
          <mc:Fallback xmlns="">
            <p:pic>
              <p:nvPicPr>
                <p:cNvPr id="60" name="Tinta 59">
                  <a:extLst>
                    <a:ext uri="{FF2B5EF4-FFF2-40B4-BE49-F238E27FC236}">
                      <a16:creationId xmlns:a16="http://schemas.microsoft.com/office/drawing/2014/main" id="{62A7776D-953F-4AD3-82C3-D8D4482629AC}"/>
                    </a:ext>
                  </a:extLst>
                </p:cNvPr>
                <p:cNvPicPr/>
                <p:nvPr/>
              </p:nvPicPr>
              <p:blipFill>
                <a:blip r:embed="rId45"/>
                <a:stretch>
                  <a:fillRect/>
                </a:stretch>
              </p:blipFill>
              <p:spPr>
                <a:xfrm>
                  <a:off x="3024240" y="927867"/>
                  <a:ext cx="16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Tinta 60">
                  <a:extLst>
                    <a:ext uri="{FF2B5EF4-FFF2-40B4-BE49-F238E27FC236}">
                      <a16:creationId xmlns:a16="http://schemas.microsoft.com/office/drawing/2014/main" id="{4B20AEC2-B3EB-4C4F-AC1B-E52145F293FD}"/>
                    </a:ext>
                  </a:extLst>
                </p14:cNvPr>
                <p14:cNvContentPartPr/>
                <p14:nvPr/>
              </p14:nvContentPartPr>
              <p14:xfrm>
                <a:off x="2943600" y="905187"/>
                <a:ext cx="148680" cy="13680"/>
              </p14:xfrm>
            </p:contentPart>
          </mc:Choice>
          <mc:Fallback xmlns="">
            <p:pic>
              <p:nvPicPr>
                <p:cNvPr id="61" name="Tinta 60">
                  <a:extLst>
                    <a:ext uri="{FF2B5EF4-FFF2-40B4-BE49-F238E27FC236}">
                      <a16:creationId xmlns:a16="http://schemas.microsoft.com/office/drawing/2014/main" id="{4B20AEC2-B3EB-4C4F-AC1B-E52145F293FD}"/>
                    </a:ext>
                  </a:extLst>
                </p:cNvPr>
                <p:cNvPicPr/>
                <p:nvPr/>
              </p:nvPicPr>
              <p:blipFill>
                <a:blip r:embed="rId47"/>
                <a:stretch>
                  <a:fillRect/>
                </a:stretch>
              </p:blipFill>
              <p:spPr>
                <a:xfrm>
                  <a:off x="2939280" y="900867"/>
                  <a:ext cx="157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Tinta 61">
                  <a:extLst>
                    <a:ext uri="{FF2B5EF4-FFF2-40B4-BE49-F238E27FC236}">
                      <a16:creationId xmlns:a16="http://schemas.microsoft.com/office/drawing/2014/main" id="{63F1A97E-62C4-42AE-8B7C-2A21D9D3457F}"/>
                    </a:ext>
                  </a:extLst>
                </p14:cNvPr>
                <p14:cNvContentPartPr/>
                <p14:nvPr/>
              </p14:nvContentPartPr>
              <p14:xfrm>
                <a:off x="2927040" y="1086627"/>
                <a:ext cx="155880" cy="27720"/>
              </p14:xfrm>
            </p:contentPart>
          </mc:Choice>
          <mc:Fallback xmlns="">
            <p:pic>
              <p:nvPicPr>
                <p:cNvPr id="62" name="Tinta 61">
                  <a:extLst>
                    <a:ext uri="{FF2B5EF4-FFF2-40B4-BE49-F238E27FC236}">
                      <a16:creationId xmlns:a16="http://schemas.microsoft.com/office/drawing/2014/main" id="{63F1A97E-62C4-42AE-8B7C-2A21D9D3457F}"/>
                    </a:ext>
                  </a:extLst>
                </p:cNvPr>
                <p:cNvPicPr/>
                <p:nvPr/>
              </p:nvPicPr>
              <p:blipFill>
                <a:blip r:embed="rId49"/>
                <a:stretch>
                  <a:fillRect/>
                </a:stretch>
              </p:blipFill>
              <p:spPr>
                <a:xfrm>
                  <a:off x="2922720" y="1082307"/>
                  <a:ext cx="164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Tinta 63">
                  <a:extLst>
                    <a:ext uri="{FF2B5EF4-FFF2-40B4-BE49-F238E27FC236}">
                      <a16:creationId xmlns:a16="http://schemas.microsoft.com/office/drawing/2014/main" id="{D058CD50-59F0-47FF-B18B-ACBB25473E5D}"/>
                    </a:ext>
                  </a:extLst>
                </p14:cNvPr>
                <p14:cNvContentPartPr/>
                <p14:nvPr/>
              </p14:nvContentPartPr>
              <p14:xfrm>
                <a:off x="3178680" y="975747"/>
                <a:ext cx="65520" cy="160920"/>
              </p14:xfrm>
            </p:contentPart>
          </mc:Choice>
          <mc:Fallback xmlns="">
            <p:pic>
              <p:nvPicPr>
                <p:cNvPr id="64" name="Tinta 63">
                  <a:extLst>
                    <a:ext uri="{FF2B5EF4-FFF2-40B4-BE49-F238E27FC236}">
                      <a16:creationId xmlns:a16="http://schemas.microsoft.com/office/drawing/2014/main" id="{D058CD50-59F0-47FF-B18B-ACBB25473E5D}"/>
                    </a:ext>
                  </a:extLst>
                </p:cNvPr>
                <p:cNvPicPr/>
                <p:nvPr/>
              </p:nvPicPr>
              <p:blipFill>
                <a:blip r:embed="rId51"/>
                <a:stretch>
                  <a:fillRect/>
                </a:stretch>
              </p:blipFill>
              <p:spPr>
                <a:xfrm>
                  <a:off x="3174360" y="971427"/>
                  <a:ext cx="74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Tinta 64">
                  <a:extLst>
                    <a:ext uri="{FF2B5EF4-FFF2-40B4-BE49-F238E27FC236}">
                      <a16:creationId xmlns:a16="http://schemas.microsoft.com/office/drawing/2014/main" id="{D495BCEB-DCA1-4FDC-BA26-FABCE5AA52CC}"/>
                    </a:ext>
                  </a:extLst>
                </p14:cNvPr>
                <p14:cNvContentPartPr/>
                <p14:nvPr/>
              </p14:nvContentPartPr>
              <p14:xfrm>
                <a:off x="3297120" y="1103907"/>
                <a:ext cx="9360" cy="20520"/>
              </p14:xfrm>
            </p:contentPart>
          </mc:Choice>
          <mc:Fallback xmlns="">
            <p:pic>
              <p:nvPicPr>
                <p:cNvPr id="65" name="Tinta 64">
                  <a:extLst>
                    <a:ext uri="{FF2B5EF4-FFF2-40B4-BE49-F238E27FC236}">
                      <a16:creationId xmlns:a16="http://schemas.microsoft.com/office/drawing/2014/main" id="{D495BCEB-DCA1-4FDC-BA26-FABCE5AA52CC}"/>
                    </a:ext>
                  </a:extLst>
                </p:cNvPr>
                <p:cNvPicPr/>
                <p:nvPr/>
              </p:nvPicPr>
              <p:blipFill>
                <a:blip r:embed="rId53"/>
                <a:stretch>
                  <a:fillRect/>
                </a:stretch>
              </p:blipFill>
              <p:spPr>
                <a:xfrm>
                  <a:off x="3292800" y="1099587"/>
                  <a:ext cx="18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Tinta 65">
                  <a:extLst>
                    <a:ext uri="{FF2B5EF4-FFF2-40B4-BE49-F238E27FC236}">
                      <a16:creationId xmlns:a16="http://schemas.microsoft.com/office/drawing/2014/main" id="{BD0DD366-8672-41C0-A78C-AD9F15DD1EAA}"/>
                    </a:ext>
                  </a:extLst>
                </p14:cNvPr>
                <p14:cNvContentPartPr/>
                <p14:nvPr/>
              </p14:nvContentPartPr>
              <p14:xfrm>
                <a:off x="3319800" y="982947"/>
                <a:ext cx="99720" cy="155520"/>
              </p14:xfrm>
            </p:contentPart>
          </mc:Choice>
          <mc:Fallback xmlns="">
            <p:pic>
              <p:nvPicPr>
                <p:cNvPr id="66" name="Tinta 65">
                  <a:extLst>
                    <a:ext uri="{FF2B5EF4-FFF2-40B4-BE49-F238E27FC236}">
                      <a16:creationId xmlns:a16="http://schemas.microsoft.com/office/drawing/2014/main" id="{BD0DD366-8672-41C0-A78C-AD9F15DD1EAA}"/>
                    </a:ext>
                  </a:extLst>
                </p:cNvPr>
                <p:cNvPicPr/>
                <p:nvPr/>
              </p:nvPicPr>
              <p:blipFill>
                <a:blip r:embed="rId55"/>
                <a:stretch>
                  <a:fillRect/>
                </a:stretch>
              </p:blipFill>
              <p:spPr>
                <a:xfrm>
                  <a:off x="3315480" y="978627"/>
                  <a:ext cx="10836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74" name="Tinta 73">
                <a:extLst>
                  <a:ext uri="{FF2B5EF4-FFF2-40B4-BE49-F238E27FC236}">
                    <a16:creationId xmlns:a16="http://schemas.microsoft.com/office/drawing/2014/main" id="{3D0BA9EA-2EE6-4236-A76F-5E2D29190ECC}"/>
                  </a:ext>
                </a:extLst>
              </p14:cNvPr>
              <p14:cNvContentPartPr/>
              <p14:nvPr/>
            </p14:nvContentPartPr>
            <p14:xfrm>
              <a:off x="9493080" y="1306947"/>
              <a:ext cx="356040" cy="18360"/>
            </p14:xfrm>
          </p:contentPart>
        </mc:Choice>
        <mc:Fallback xmlns="">
          <p:pic>
            <p:nvPicPr>
              <p:cNvPr id="74" name="Tinta 73">
                <a:extLst>
                  <a:ext uri="{FF2B5EF4-FFF2-40B4-BE49-F238E27FC236}">
                    <a16:creationId xmlns:a16="http://schemas.microsoft.com/office/drawing/2014/main" id="{3D0BA9EA-2EE6-4236-A76F-5E2D29190ECC}"/>
                  </a:ext>
                </a:extLst>
              </p:cNvPr>
              <p:cNvPicPr/>
              <p:nvPr/>
            </p:nvPicPr>
            <p:blipFill>
              <a:blip r:embed="rId57"/>
              <a:stretch>
                <a:fillRect/>
              </a:stretch>
            </p:blipFill>
            <p:spPr>
              <a:xfrm>
                <a:off x="9488760" y="1302627"/>
                <a:ext cx="364680" cy="27000"/>
              </a:xfrm>
              <a:prstGeom prst="rect">
                <a:avLst/>
              </a:prstGeom>
            </p:spPr>
          </p:pic>
        </mc:Fallback>
      </mc:AlternateContent>
      <p:grpSp>
        <p:nvGrpSpPr>
          <p:cNvPr id="90" name="Agrupar 89">
            <a:extLst>
              <a:ext uri="{FF2B5EF4-FFF2-40B4-BE49-F238E27FC236}">
                <a16:creationId xmlns:a16="http://schemas.microsoft.com/office/drawing/2014/main" id="{93CD4D9B-4ACC-4EB3-9AC8-5AA8023A2E28}"/>
              </a:ext>
            </a:extLst>
          </p:cNvPr>
          <p:cNvGrpSpPr/>
          <p:nvPr/>
        </p:nvGrpSpPr>
        <p:grpSpPr>
          <a:xfrm>
            <a:off x="7391760" y="818067"/>
            <a:ext cx="3924000" cy="2070000"/>
            <a:chOff x="7391760" y="818067"/>
            <a:chExt cx="3924000" cy="2070000"/>
          </a:xfrm>
        </p:grpSpPr>
        <mc:AlternateContent xmlns:mc="http://schemas.openxmlformats.org/markup-compatibility/2006" xmlns:p14="http://schemas.microsoft.com/office/powerpoint/2010/main">
          <mc:Choice Requires="p14">
            <p:contentPart p14:bwMode="auto" r:id="rId58">
              <p14:nvContentPartPr>
                <p14:cNvPr id="26" name="Tinta 25">
                  <a:extLst>
                    <a:ext uri="{FF2B5EF4-FFF2-40B4-BE49-F238E27FC236}">
                      <a16:creationId xmlns:a16="http://schemas.microsoft.com/office/drawing/2014/main" id="{B9E6CD4A-8E0E-4DFC-A529-218F9AA897A5}"/>
                    </a:ext>
                  </a:extLst>
                </p14:cNvPr>
                <p14:cNvContentPartPr/>
                <p14:nvPr/>
              </p14:nvContentPartPr>
              <p14:xfrm>
                <a:off x="8481480" y="1104627"/>
                <a:ext cx="82800" cy="1626840"/>
              </p14:xfrm>
            </p:contentPart>
          </mc:Choice>
          <mc:Fallback xmlns="">
            <p:pic>
              <p:nvPicPr>
                <p:cNvPr id="26" name="Tinta 25">
                  <a:extLst>
                    <a:ext uri="{FF2B5EF4-FFF2-40B4-BE49-F238E27FC236}">
                      <a16:creationId xmlns:a16="http://schemas.microsoft.com/office/drawing/2014/main" id="{B9E6CD4A-8E0E-4DFC-A529-218F9AA897A5}"/>
                    </a:ext>
                  </a:extLst>
                </p:cNvPr>
                <p:cNvPicPr/>
                <p:nvPr/>
              </p:nvPicPr>
              <p:blipFill>
                <a:blip r:embed="rId59"/>
                <a:stretch>
                  <a:fillRect/>
                </a:stretch>
              </p:blipFill>
              <p:spPr>
                <a:xfrm>
                  <a:off x="8477160" y="1100307"/>
                  <a:ext cx="9144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Tinta 26">
                  <a:extLst>
                    <a:ext uri="{FF2B5EF4-FFF2-40B4-BE49-F238E27FC236}">
                      <a16:creationId xmlns:a16="http://schemas.microsoft.com/office/drawing/2014/main" id="{72B8AA6D-1B24-4ADD-B59E-BDB87764D726}"/>
                    </a:ext>
                  </a:extLst>
                </p14:cNvPr>
                <p14:cNvContentPartPr/>
                <p14:nvPr/>
              </p14:nvContentPartPr>
              <p14:xfrm>
                <a:off x="8572200" y="1088427"/>
                <a:ext cx="932040" cy="118800"/>
              </p14:xfrm>
            </p:contentPart>
          </mc:Choice>
          <mc:Fallback xmlns="">
            <p:pic>
              <p:nvPicPr>
                <p:cNvPr id="27" name="Tinta 26">
                  <a:extLst>
                    <a:ext uri="{FF2B5EF4-FFF2-40B4-BE49-F238E27FC236}">
                      <a16:creationId xmlns:a16="http://schemas.microsoft.com/office/drawing/2014/main" id="{72B8AA6D-1B24-4ADD-B59E-BDB87764D726}"/>
                    </a:ext>
                  </a:extLst>
                </p:cNvPr>
                <p:cNvPicPr/>
                <p:nvPr/>
              </p:nvPicPr>
              <p:blipFill>
                <a:blip r:embed="rId61"/>
                <a:stretch>
                  <a:fillRect/>
                </a:stretch>
              </p:blipFill>
              <p:spPr>
                <a:xfrm>
                  <a:off x="8567880" y="1084107"/>
                  <a:ext cx="940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9" name="Tinta 28">
                  <a:extLst>
                    <a:ext uri="{FF2B5EF4-FFF2-40B4-BE49-F238E27FC236}">
                      <a16:creationId xmlns:a16="http://schemas.microsoft.com/office/drawing/2014/main" id="{EA068984-FE03-4D67-9B69-B908522C506B}"/>
                    </a:ext>
                  </a:extLst>
                </p14:cNvPr>
                <p14:cNvContentPartPr/>
                <p14:nvPr/>
              </p14:nvContentPartPr>
              <p14:xfrm>
                <a:off x="8449800" y="2740827"/>
                <a:ext cx="1103400" cy="147240"/>
              </p14:xfrm>
            </p:contentPart>
          </mc:Choice>
          <mc:Fallback xmlns="">
            <p:pic>
              <p:nvPicPr>
                <p:cNvPr id="29" name="Tinta 28">
                  <a:extLst>
                    <a:ext uri="{FF2B5EF4-FFF2-40B4-BE49-F238E27FC236}">
                      <a16:creationId xmlns:a16="http://schemas.microsoft.com/office/drawing/2014/main" id="{EA068984-FE03-4D67-9B69-B908522C506B}"/>
                    </a:ext>
                  </a:extLst>
                </p:cNvPr>
                <p:cNvPicPr/>
                <p:nvPr/>
              </p:nvPicPr>
              <p:blipFill>
                <a:blip r:embed="rId63"/>
                <a:stretch>
                  <a:fillRect/>
                </a:stretch>
              </p:blipFill>
              <p:spPr>
                <a:xfrm>
                  <a:off x="8445480" y="2736507"/>
                  <a:ext cx="1112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Tinta 29">
                  <a:extLst>
                    <a:ext uri="{FF2B5EF4-FFF2-40B4-BE49-F238E27FC236}">
                      <a16:creationId xmlns:a16="http://schemas.microsoft.com/office/drawing/2014/main" id="{EEF09DF4-C229-4E87-A06B-A661271BC1E4}"/>
                    </a:ext>
                  </a:extLst>
                </p14:cNvPr>
                <p14:cNvContentPartPr/>
                <p14:nvPr/>
              </p14:nvContentPartPr>
              <p14:xfrm>
                <a:off x="9489120" y="1178427"/>
                <a:ext cx="27720" cy="1657080"/>
              </p14:xfrm>
            </p:contentPart>
          </mc:Choice>
          <mc:Fallback xmlns="">
            <p:pic>
              <p:nvPicPr>
                <p:cNvPr id="30" name="Tinta 29">
                  <a:extLst>
                    <a:ext uri="{FF2B5EF4-FFF2-40B4-BE49-F238E27FC236}">
                      <a16:creationId xmlns:a16="http://schemas.microsoft.com/office/drawing/2014/main" id="{EEF09DF4-C229-4E87-A06B-A661271BC1E4}"/>
                    </a:ext>
                  </a:extLst>
                </p:cNvPr>
                <p:cNvPicPr/>
                <p:nvPr/>
              </p:nvPicPr>
              <p:blipFill>
                <a:blip r:embed="rId65"/>
                <a:stretch>
                  <a:fillRect/>
                </a:stretch>
              </p:blipFill>
              <p:spPr>
                <a:xfrm>
                  <a:off x="9484800" y="1174107"/>
                  <a:ext cx="36360" cy="1665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Tinta 31">
                  <a:extLst>
                    <a:ext uri="{FF2B5EF4-FFF2-40B4-BE49-F238E27FC236}">
                      <a16:creationId xmlns:a16="http://schemas.microsoft.com/office/drawing/2014/main" id="{6BC91248-66D9-43A8-AAD0-3640B94A0C5D}"/>
                    </a:ext>
                  </a:extLst>
                </p14:cNvPr>
                <p14:cNvContentPartPr/>
                <p14:nvPr/>
              </p14:nvContentPartPr>
              <p14:xfrm>
                <a:off x="7508400" y="1230627"/>
                <a:ext cx="9360" cy="5040"/>
              </p14:xfrm>
            </p:contentPart>
          </mc:Choice>
          <mc:Fallback xmlns="">
            <p:pic>
              <p:nvPicPr>
                <p:cNvPr id="32" name="Tinta 31">
                  <a:extLst>
                    <a:ext uri="{FF2B5EF4-FFF2-40B4-BE49-F238E27FC236}">
                      <a16:creationId xmlns:a16="http://schemas.microsoft.com/office/drawing/2014/main" id="{6BC91248-66D9-43A8-AAD0-3640B94A0C5D}"/>
                    </a:ext>
                  </a:extLst>
                </p:cNvPr>
                <p:cNvPicPr/>
                <p:nvPr/>
              </p:nvPicPr>
              <p:blipFill>
                <a:blip r:embed="rId67"/>
                <a:stretch>
                  <a:fillRect/>
                </a:stretch>
              </p:blipFill>
              <p:spPr>
                <a:xfrm>
                  <a:off x="7504080" y="1226307"/>
                  <a:ext cx="18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Tinta 32">
                  <a:extLst>
                    <a:ext uri="{FF2B5EF4-FFF2-40B4-BE49-F238E27FC236}">
                      <a16:creationId xmlns:a16="http://schemas.microsoft.com/office/drawing/2014/main" id="{58DF3BD9-DA9D-47BB-A613-43D3DB771E53}"/>
                    </a:ext>
                  </a:extLst>
                </p14:cNvPr>
                <p14:cNvContentPartPr/>
                <p14:nvPr/>
              </p14:nvContentPartPr>
              <p14:xfrm>
                <a:off x="7572480" y="1226667"/>
                <a:ext cx="82080" cy="82440"/>
              </p14:xfrm>
            </p:contentPart>
          </mc:Choice>
          <mc:Fallback xmlns="">
            <p:pic>
              <p:nvPicPr>
                <p:cNvPr id="33" name="Tinta 32">
                  <a:extLst>
                    <a:ext uri="{FF2B5EF4-FFF2-40B4-BE49-F238E27FC236}">
                      <a16:creationId xmlns:a16="http://schemas.microsoft.com/office/drawing/2014/main" id="{58DF3BD9-DA9D-47BB-A613-43D3DB771E53}"/>
                    </a:ext>
                  </a:extLst>
                </p:cNvPr>
                <p:cNvPicPr/>
                <p:nvPr/>
              </p:nvPicPr>
              <p:blipFill>
                <a:blip r:embed="rId69"/>
                <a:stretch>
                  <a:fillRect/>
                </a:stretch>
              </p:blipFill>
              <p:spPr>
                <a:xfrm>
                  <a:off x="7568160" y="1222347"/>
                  <a:ext cx="90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Tinta 33">
                  <a:extLst>
                    <a:ext uri="{FF2B5EF4-FFF2-40B4-BE49-F238E27FC236}">
                      <a16:creationId xmlns:a16="http://schemas.microsoft.com/office/drawing/2014/main" id="{867E4E93-A2E8-493E-A3DA-72AB7A19E563}"/>
                    </a:ext>
                  </a:extLst>
                </p14:cNvPr>
                <p14:cNvContentPartPr/>
                <p14:nvPr/>
              </p14:nvContentPartPr>
              <p14:xfrm>
                <a:off x="7816920" y="1206147"/>
                <a:ext cx="79560" cy="115560"/>
              </p14:xfrm>
            </p:contentPart>
          </mc:Choice>
          <mc:Fallback xmlns="">
            <p:pic>
              <p:nvPicPr>
                <p:cNvPr id="34" name="Tinta 33">
                  <a:extLst>
                    <a:ext uri="{FF2B5EF4-FFF2-40B4-BE49-F238E27FC236}">
                      <a16:creationId xmlns:a16="http://schemas.microsoft.com/office/drawing/2014/main" id="{867E4E93-A2E8-493E-A3DA-72AB7A19E563}"/>
                    </a:ext>
                  </a:extLst>
                </p:cNvPr>
                <p:cNvPicPr/>
                <p:nvPr/>
              </p:nvPicPr>
              <p:blipFill>
                <a:blip r:embed="rId71"/>
                <a:stretch>
                  <a:fillRect/>
                </a:stretch>
              </p:blipFill>
              <p:spPr>
                <a:xfrm>
                  <a:off x="7812600" y="1201827"/>
                  <a:ext cx="882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 name="Tinta 34">
                  <a:extLst>
                    <a:ext uri="{FF2B5EF4-FFF2-40B4-BE49-F238E27FC236}">
                      <a16:creationId xmlns:a16="http://schemas.microsoft.com/office/drawing/2014/main" id="{C92E35FB-C859-4307-B57D-A9A108E9FAD9}"/>
                    </a:ext>
                  </a:extLst>
                </p14:cNvPr>
                <p14:cNvContentPartPr/>
                <p14:nvPr/>
              </p14:nvContentPartPr>
              <p14:xfrm>
                <a:off x="7608840" y="1122987"/>
                <a:ext cx="235440" cy="20520"/>
              </p14:xfrm>
            </p:contentPart>
          </mc:Choice>
          <mc:Fallback xmlns="">
            <p:pic>
              <p:nvPicPr>
                <p:cNvPr id="35" name="Tinta 34">
                  <a:extLst>
                    <a:ext uri="{FF2B5EF4-FFF2-40B4-BE49-F238E27FC236}">
                      <a16:creationId xmlns:a16="http://schemas.microsoft.com/office/drawing/2014/main" id="{C92E35FB-C859-4307-B57D-A9A108E9FAD9}"/>
                    </a:ext>
                  </a:extLst>
                </p:cNvPr>
                <p:cNvPicPr/>
                <p:nvPr/>
              </p:nvPicPr>
              <p:blipFill>
                <a:blip r:embed="rId73"/>
                <a:stretch>
                  <a:fillRect/>
                </a:stretch>
              </p:blipFill>
              <p:spPr>
                <a:xfrm>
                  <a:off x="7604520" y="1118667"/>
                  <a:ext cx="244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Tinta 36">
                  <a:extLst>
                    <a:ext uri="{FF2B5EF4-FFF2-40B4-BE49-F238E27FC236}">
                      <a16:creationId xmlns:a16="http://schemas.microsoft.com/office/drawing/2014/main" id="{FC8FEA75-2479-40E5-BEA4-A23FF82539B7}"/>
                    </a:ext>
                  </a:extLst>
                </p14:cNvPr>
                <p14:cNvContentPartPr/>
                <p14:nvPr/>
              </p14:nvContentPartPr>
              <p14:xfrm>
                <a:off x="7738080" y="818067"/>
                <a:ext cx="25200" cy="287280"/>
              </p14:xfrm>
            </p:contentPart>
          </mc:Choice>
          <mc:Fallback xmlns="">
            <p:pic>
              <p:nvPicPr>
                <p:cNvPr id="37" name="Tinta 36">
                  <a:extLst>
                    <a:ext uri="{FF2B5EF4-FFF2-40B4-BE49-F238E27FC236}">
                      <a16:creationId xmlns:a16="http://schemas.microsoft.com/office/drawing/2014/main" id="{FC8FEA75-2479-40E5-BEA4-A23FF82539B7}"/>
                    </a:ext>
                  </a:extLst>
                </p:cNvPr>
                <p:cNvPicPr/>
                <p:nvPr/>
              </p:nvPicPr>
              <p:blipFill>
                <a:blip r:embed="rId75"/>
                <a:stretch>
                  <a:fillRect/>
                </a:stretch>
              </p:blipFill>
              <p:spPr>
                <a:xfrm>
                  <a:off x="7733760" y="813747"/>
                  <a:ext cx="33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Tinta 38">
                  <a:extLst>
                    <a:ext uri="{FF2B5EF4-FFF2-40B4-BE49-F238E27FC236}">
                      <a16:creationId xmlns:a16="http://schemas.microsoft.com/office/drawing/2014/main" id="{48E25C96-2E27-4BA2-BEEB-621174A10DD7}"/>
                    </a:ext>
                  </a:extLst>
                </p14:cNvPr>
                <p14:cNvContentPartPr/>
                <p14:nvPr/>
              </p14:nvContentPartPr>
              <p14:xfrm>
                <a:off x="7841760" y="1270587"/>
                <a:ext cx="783360" cy="69120"/>
              </p14:xfrm>
            </p:contentPart>
          </mc:Choice>
          <mc:Fallback xmlns="">
            <p:pic>
              <p:nvPicPr>
                <p:cNvPr id="39" name="Tinta 38">
                  <a:extLst>
                    <a:ext uri="{FF2B5EF4-FFF2-40B4-BE49-F238E27FC236}">
                      <a16:creationId xmlns:a16="http://schemas.microsoft.com/office/drawing/2014/main" id="{48E25C96-2E27-4BA2-BEEB-621174A10DD7}"/>
                    </a:ext>
                  </a:extLst>
                </p:cNvPr>
                <p:cNvPicPr/>
                <p:nvPr/>
              </p:nvPicPr>
              <p:blipFill>
                <a:blip r:embed="rId77"/>
                <a:stretch>
                  <a:fillRect/>
                </a:stretch>
              </p:blipFill>
              <p:spPr>
                <a:xfrm>
                  <a:off x="7837440" y="1266267"/>
                  <a:ext cx="792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Tinta 39">
                  <a:extLst>
                    <a:ext uri="{FF2B5EF4-FFF2-40B4-BE49-F238E27FC236}">
                      <a16:creationId xmlns:a16="http://schemas.microsoft.com/office/drawing/2014/main" id="{A5D2F3E2-D846-493E-BB85-234B04BFFC94}"/>
                    </a:ext>
                  </a:extLst>
                </p14:cNvPr>
                <p14:cNvContentPartPr/>
                <p14:nvPr/>
              </p14:nvContentPartPr>
              <p14:xfrm>
                <a:off x="7391760" y="1255107"/>
                <a:ext cx="1102680" cy="1335240"/>
              </p14:xfrm>
            </p:contentPart>
          </mc:Choice>
          <mc:Fallback xmlns="">
            <p:pic>
              <p:nvPicPr>
                <p:cNvPr id="40" name="Tinta 39">
                  <a:extLst>
                    <a:ext uri="{FF2B5EF4-FFF2-40B4-BE49-F238E27FC236}">
                      <a16:creationId xmlns:a16="http://schemas.microsoft.com/office/drawing/2014/main" id="{A5D2F3E2-D846-493E-BB85-234B04BFFC94}"/>
                    </a:ext>
                  </a:extLst>
                </p:cNvPr>
                <p:cNvPicPr/>
                <p:nvPr/>
              </p:nvPicPr>
              <p:blipFill>
                <a:blip r:embed="rId79"/>
                <a:stretch>
                  <a:fillRect/>
                </a:stretch>
              </p:blipFill>
              <p:spPr>
                <a:xfrm>
                  <a:off x="7387440" y="1250787"/>
                  <a:ext cx="1111320" cy="1343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1" name="Tinta 40">
                  <a:extLst>
                    <a:ext uri="{FF2B5EF4-FFF2-40B4-BE49-F238E27FC236}">
                      <a16:creationId xmlns:a16="http://schemas.microsoft.com/office/drawing/2014/main" id="{9718CB2A-3E97-4EC6-8565-34B5696BF91A}"/>
                    </a:ext>
                  </a:extLst>
                </p14:cNvPr>
                <p14:cNvContentPartPr/>
                <p14:nvPr/>
              </p14:nvContentPartPr>
              <p14:xfrm>
                <a:off x="8581200" y="2619507"/>
                <a:ext cx="83160" cy="17640"/>
              </p14:xfrm>
            </p:contentPart>
          </mc:Choice>
          <mc:Fallback xmlns="">
            <p:pic>
              <p:nvPicPr>
                <p:cNvPr id="41" name="Tinta 40">
                  <a:extLst>
                    <a:ext uri="{FF2B5EF4-FFF2-40B4-BE49-F238E27FC236}">
                      <a16:creationId xmlns:a16="http://schemas.microsoft.com/office/drawing/2014/main" id="{9718CB2A-3E97-4EC6-8565-34B5696BF91A}"/>
                    </a:ext>
                  </a:extLst>
                </p:cNvPr>
                <p:cNvPicPr/>
                <p:nvPr/>
              </p:nvPicPr>
              <p:blipFill>
                <a:blip r:embed="rId81"/>
                <a:stretch>
                  <a:fillRect/>
                </a:stretch>
              </p:blipFill>
              <p:spPr>
                <a:xfrm>
                  <a:off x="8576880" y="2615187"/>
                  <a:ext cx="91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2" name="Tinta 41">
                  <a:extLst>
                    <a:ext uri="{FF2B5EF4-FFF2-40B4-BE49-F238E27FC236}">
                      <a16:creationId xmlns:a16="http://schemas.microsoft.com/office/drawing/2014/main" id="{FCACF829-1909-414A-884C-6360CE917A05}"/>
                    </a:ext>
                  </a:extLst>
                </p14:cNvPr>
                <p14:cNvContentPartPr/>
                <p14:nvPr/>
              </p14:nvContentPartPr>
              <p14:xfrm>
                <a:off x="8621880" y="2570187"/>
                <a:ext cx="15480" cy="121320"/>
              </p14:xfrm>
            </p:contentPart>
          </mc:Choice>
          <mc:Fallback xmlns="">
            <p:pic>
              <p:nvPicPr>
                <p:cNvPr id="42" name="Tinta 41">
                  <a:extLst>
                    <a:ext uri="{FF2B5EF4-FFF2-40B4-BE49-F238E27FC236}">
                      <a16:creationId xmlns:a16="http://schemas.microsoft.com/office/drawing/2014/main" id="{FCACF829-1909-414A-884C-6360CE917A05}"/>
                    </a:ext>
                  </a:extLst>
                </p:cNvPr>
                <p:cNvPicPr/>
                <p:nvPr/>
              </p:nvPicPr>
              <p:blipFill>
                <a:blip r:embed="rId83"/>
                <a:stretch>
                  <a:fillRect/>
                </a:stretch>
              </p:blipFill>
              <p:spPr>
                <a:xfrm>
                  <a:off x="8617560" y="2565867"/>
                  <a:ext cx="24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3" name="Tinta 42">
                  <a:extLst>
                    <a:ext uri="{FF2B5EF4-FFF2-40B4-BE49-F238E27FC236}">
                      <a16:creationId xmlns:a16="http://schemas.microsoft.com/office/drawing/2014/main" id="{9F41F508-16FF-4007-9043-91CD879D2316}"/>
                    </a:ext>
                  </a:extLst>
                </p14:cNvPr>
                <p14:cNvContentPartPr/>
                <p14:nvPr/>
              </p14:nvContentPartPr>
              <p14:xfrm>
                <a:off x="8703600" y="2562627"/>
                <a:ext cx="77760" cy="101520"/>
              </p14:xfrm>
            </p:contentPart>
          </mc:Choice>
          <mc:Fallback xmlns="">
            <p:pic>
              <p:nvPicPr>
                <p:cNvPr id="43" name="Tinta 42">
                  <a:extLst>
                    <a:ext uri="{FF2B5EF4-FFF2-40B4-BE49-F238E27FC236}">
                      <a16:creationId xmlns:a16="http://schemas.microsoft.com/office/drawing/2014/main" id="{9F41F508-16FF-4007-9043-91CD879D2316}"/>
                    </a:ext>
                  </a:extLst>
                </p:cNvPr>
                <p:cNvPicPr/>
                <p:nvPr/>
              </p:nvPicPr>
              <p:blipFill>
                <a:blip r:embed="rId85"/>
                <a:stretch>
                  <a:fillRect/>
                </a:stretch>
              </p:blipFill>
              <p:spPr>
                <a:xfrm>
                  <a:off x="8699280" y="2558307"/>
                  <a:ext cx="86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4" name="Tinta 43">
                  <a:extLst>
                    <a:ext uri="{FF2B5EF4-FFF2-40B4-BE49-F238E27FC236}">
                      <a16:creationId xmlns:a16="http://schemas.microsoft.com/office/drawing/2014/main" id="{FD3D6464-8FDC-428A-A69E-767609EF1C58}"/>
                    </a:ext>
                  </a:extLst>
                </p14:cNvPr>
                <p14:cNvContentPartPr/>
                <p14:nvPr/>
              </p14:nvContentPartPr>
              <p14:xfrm>
                <a:off x="8819880" y="2544267"/>
                <a:ext cx="78480" cy="169200"/>
              </p14:xfrm>
            </p:contentPart>
          </mc:Choice>
          <mc:Fallback xmlns="">
            <p:pic>
              <p:nvPicPr>
                <p:cNvPr id="44" name="Tinta 43">
                  <a:extLst>
                    <a:ext uri="{FF2B5EF4-FFF2-40B4-BE49-F238E27FC236}">
                      <a16:creationId xmlns:a16="http://schemas.microsoft.com/office/drawing/2014/main" id="{FD3D6464-8FDC-428A-A69E-767609EF1C58}"/>
                    </a:ext>
                  </a:extLst>
                </p:cNvPr>
                <p:cNvPicPr/>
                <p:nvPr/>
              </p:nvPicPr>
              <p:blipFill>
                <a:blip r:embed="rId87"/>
                <a:stretch>
                  <a:fillRect/>
                </a:stretch>
              </p:blipFill>
              <p:spPr>
                <a:xfrm>
                  <a:off x="8815560" y="2539947"/>
                  <a:ext cx="87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5" name="Tinta 44">
                  <a:extLst>
                    <a:ext uri="{FF2B5EF4-FFF2-40B4-BE49-F238E27FC236}">
                      <a16:creationId xmlns:a16="http://schemas.microsoft.com/office/drawing/2014/main" id="{F5F4453E-D5B7-442E-B212-3859BF63F172}"/>
                    </a:ext>
                  </a:extLst>
                </p14:cNvPr>
                <p14:cNvContentPartPr/>
                <p14:nvPr/>
              </p14:nvContentPartPr>
              <p14:xfrm>
                <a:off x="8963880" y="2528067"/>
                <a:ext cx="68040" cy="184680"/>
              </p14:xfrm>
            </p:contentPart>
          </mc:Choice>
          <mc:Fallback xmlns="">
            <p:pic>
              <p:nvPicPr>
                <p:cNvPr id="45" name="Tinta 44">
                  <a:extLst>
                    <a:ext uri="{FF2B5EF4-FFF2-40B4-BE49-F238E27FC236}">
                      <a16:creationId xmlns:a16="http://schemas.microsoft.com/office/drawing/2014/main" id="{F5F4453E-D5B7-442E-B212-3859BF63F172}"/>
                    </a:ext>
                  </a:extLst>
                </p:cNvPr>
                <p:cNvPicPr/>
                <p:nvPr/>
              </p:nvPicPr>
              <p:blipFill>
                <a:blip r:embed="rId89"/>
                <a:stretch>
                  <a:fillRect/>
                </a:stretch>
              </p:blipFill>
              <p:spPr>
                <a:xfrm>
                  <a:off x="8959560" y="2523747"/>
                  <a:ext cx="76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Tinta 46">
                  <a:extLst>
                    <a:ext uri="{FF2B5EF4-FFF2-40B4-BE49-F238E27FC236}">
                      <a16:creationId xmlns:a16="http://schemas.microsoft.com/office/drawing/2014/main" id="{AEDA02A5-976F-412E-AFCD-CC9B52865C53}"/>
                    </a:ext>
                  </a:extLst>
                </p14:cNvPr>
                <p14:cNvContentPartPr/>
                <p14:nvPr/>
              </p14:nvContentPartPr>
              <p14:xfrm>
                <a:off x="8726280" y="1328187"/>
                <a:ext cx="41040" cy="150840"/>
              </p14:xfrm>
            </p:contentPart>
          </mc:Choice>
          <mc:Fallback xmlns="">
            <p:pic>
              <p:nvPicPr>
                <p:cNvPr id="47" name="Tinta 46">
                  <a:extLst>
                    <a:ext uri="{FF2B5EF4-FFF2-40B4-BE49-F238E27FC236}">
                      <a16:creationId xmlns:a16="http://schemas.microsoft.com/office/drawing/2014/main" id="{AEDA02A5-976F-412E-AFCD-CC9B52865C53}"/>
                    </a:ext>
                  </a:extLst>
                </p:cNvPr>
                <p:cNvPicPr/>
                <p:nvPr/>
              </p:nvPicPr>
              <p:blipFill>
                <a:blip r:embed="rId91"/>
                <a:stretch>
                  <a:fillRect/>
                </a:stretch>
              </p:blipFill>
              <p:spPr>
                <a:xfrm>
                  <a:off x="8721960" y="1323867"/>
                  <a:ext cx="49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Tinta 47">
                  <a:extLst>
                    <a:ext uri="{FF2B5EF4-FFF2-40B4-BE49-F238E27FC236}">
                      <a16:creationId xmlns:a16="http://schemas.microsoft.com/office/drawing/2014/main" id="{1E6DBF45-4159-497D-981B-2E1F7A07E649}"/>
                    </a:ext>
                  </a:extLst>
                </p14:cNvPr>
                <p14:cNvContentPartPr/>
                <p14:nvPr/>
              </p14:nvContentPartPr>
              <p14:xfrm>
                <a:off x="8691000" y="1317387"/>
                <a:ext cx="93600" cy="38520"/>
              </p14:xfrm>
            </p:contentPart>
          </mc:Choice>
          <mc:Fallback xmlns="">
            <p:pic>
              <p:nvPicPr>
                <p:cNvPr id="48" name="Tinta 47">
                  <a:extLst>
                    <a:ext uri="{FF2B5EF4-FFF2-40B4-BE49-F238E27FC236}">
                      <a16:creationId xmlns:a16="http://schemas.microsoft.com/office/drawing/2014/main" id="{1E6DBF45-4159-497D-981B-2E1F7A07E649}"/>
                    </a:ext>
                  </a:extLst>
                </p:cNvPr>
                <p:cNvPicPr/>
                <p:nvPr/>
              </p:nvPicPr>
              <p:blipFill>
                <a:blip r:embed="rId93"/>
                <a:stretch>
                  <a:fillRect/>
                </a:stretch>
              </p:blipFill>
              <p:spPr>
                <a:xfrm>
                  <a:off x="8686680" y="1313067"/>
                  <a:ext cx="102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Tinta 48">
                  <a:extLst>
                    <a:ext uri="{FF2B5EF4-FFF2-40B4-BE49-F238E27FC236}">
                      <a16:creationId xmlns:a16="http://schemas.microsoft.com/office/drawing/2014/main" id="{621F6798-F795-4449-BDF0-980A9007FCCA}"/>
                    </a:ext>
                  </a:extLst>
                </p14:cNvPr>
                <p14:cNvContentPartPr/>
                <p14:nvPr/>
              </p14:nvContentPartPr>
              <p14:xfrm>
                <a:off x="8671200" y="1450227"/>
                <a:ext cx="132840" cy="36360"/>
              </p14:xfrm>
            </p:contentPart>
          </mc:Choice>
          <mc:Fallback xmlns="">
            <p:pic>
              <p:nvPicPr>
                <p:cNvPr id="49" name="Tinta 48">
                  <a:extLst>
                    <a:ext uri="{FF2B5EF4-FFF2-40B4-BE49-F238E27FC236}">
                      <a16:creationId xmlns:a16="http://schemas.microsoft.com/office/drawing/2014/main" id="{621F6798-F795-4449-BDF0-980A9007FCCA}"/>
                    </a:ext>
                  </a:extLst>
                </p:cNvPr>
                <p:cNvPicPr/>
                <p:nvPr/>
              </p:nvPicPr>
              <p:blipFill>
                <a:blip r:embed="rId95"/>
                <a:stretch>
                  <a:fillRect/>
                </a:stretch>
              </p:blipFill>
              <p:spPr>
                <a:xfrm>
                  <a:off x="8666880" y="1445907"/>
                  <a:ext cx="141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Tinta 49">
                  <a:extLst>
                    <a:ext uri="{FF2B5EF4-FFF2-40B4-BE49-F238E27FC236}">
                      <a16:creationId xmlns:a16="http://schemas.microsoft.com/office/drawing/2014/main" id="{8D9CADCF-1186-4404-8992-671BC51FAB1F}"/>
                    </a:ext>
                  </a:extLst>
                </p14:cNvPr>
                <p14:cNvContentPartPr/>
                <p14:nvPr/>
              </p14:nvContentPartPr>
              <p14:xfrm>
                <a:off x="8825640" y="1362027"/>
                <a:ext cx="62640" cy="120600"/>
              </p14:xfrm>
            </p:contentPart>
          </mc:Choice>
          <mc:Fallback xmlns="">
            <p:pic>
              <p:nvPicPr>
                <p:cNvPr id="50" name="Tinta 49">
                  <a:extLst>
                    <a:ext uri="{FF2B5EF4-FFF2-40B4-BE49-F238E27FC236}">
                      <a16:creationId xmlns:a16="http://schemas.microsoft.com/office/drawing/2014/main" id="{8D9CADCF-1186-4404-8992-671BC51FAB1F}"/>
                    </a:ext>
                  </a:extLst>
                </p:cNvPr>
                <p:cNvPicPr/>
                <p:nvPr/>
              </p:nvPicPr>
              <p:blipFill>
                <a:blip r:embed="rId97"/>
                <a:stretch>
                  <a:fillRect/>
                </a:stretch>
              </p:blipFill>
              <p:spPr>
                <a:xfrm>
                  <a:off x="8821320" y="1357707"/>
                  <a:ext cx="71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Tinta 50">
                  <a:extLst>
                    <a:ext uri="{FF2B5EF4-FFF2-40B4-BE49-F238E27FC236}">
                      <a16:creationId xmlns:a16="http://schemas.microsoft.com/office/drawing/2014/main" id="{062688BB-0BB5-4D1F-A30D-31AAE769FF54}"/>
                    </a:ext>
                  </a:extLst>
                </p14:cNvPr>
                <p14:cNvContentPartPr/>
                <p14:nvPr/>
              </p14:nvContentPartPr>
              <p14:xfrm>
                <a:off x="8946240" y="1481547"/>
                <a:ext cx="8640" cy="17640"/>
              </p14:xfrm>
            </p:contentPart>
          </mc:Choice>
          <mc:Fallback xmlns="">
            <p:pic>
              <p:nvPicPr>
                <p:cNvPr id="51" name="Tinta 50">
                  <a:extLst>
                    <a:ext uri="{FF2B5EF4-FFF2-40B4-BE49-F238E27FC236}">
                      <a16:creationId xmlns:a16="http://schemas.microsoft.com/office/drawing/2014/main" id="{062688BB-0BB5-4D1F-A30D-31AAE769FF54}"/>
                    </a:ext>
                  </a:extLst>
                </p:cNvPr>
                <p:cNvPicPr/>
                <p:nvPr/>
              </p:nvPicPr>
              <p:blipFill>
                <a:blip r:embed="rId99"/>
                <a:stretch>
                  <a:fillRect/>
                </a:stretch>
              </p:blipFill>
              <p:spPr>
                <a:xfrm>
                  <a:off x="8941920" y="1477227"/>
                  <a:ext cx="17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Tinta 51">
                  <a:extLst>
                    <a:ext uri="{FF2B5EF4-FFF2-40B4-BE49-F238E27FC236}">
                      <a16:creationId xmlns:a16="http://schemas.microsoft.com/office/drawing/2014/main" id="{F736D800-85A1-4D3F-8B14-529E65A4787D}"/>
                    </a:ext>
                  </a:extLst>
                </p14:cNvPr>
                <p14:cNvContentPartPr/>
                <p14:nvPr/>
              </p14:nvContentPartPr>
              <p14:xfrm>
                <a:off x="8951280" y="1392627"/>
                <a:ext cx="119880" cy="136800"/>
              </p14:xfrm>
            </p:contentPart>
          </mc:Choice>
          <mc:Fallback xmlns="">
            <p:pic>
              <p:nvPicPr>
                <p:cNvPr id="52" name="Tinta 51">
                  <a:extLst>
                    <a:ext uri="{FF2B5EF4-FFF2-40B4-BE49-F238E27FC236}">
                      <a16:creationId xmlns:a16="http://schemas.microsoft.com/office/drawing/2014/main" id="{F736D800-85A1-4D3F-8B14-529E65A4787D}"/>
                    </a:ext>
                  </a:extLst>
                </p:cNvPr>
                <p:cNvPicPr/>
                <p:nvPr/>
              </p:nvPicPr>
              <p:blipFill>
                <a:blip r:embed="rId101"/>
                <a:stretch>
                  <a:fillRect/>
                </a:stretch>
              </p:blipFill>
              <p:spPr>
                <a:xfrm>
                  <a:off x="8946960" y="1388307"/>
                  <a:ext cx="128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Tinta 67">
                  <a:extLst>
                    <a:ext uri="{FF2B5EF4-FFF2-40B4-BE49-F238E27FC236}">
                      <a16:creationId xmlns:a16="http://schemas.microsoft.com/office/drawing/2014/main" id="{DBEDDBA6-131B-47C1-A078-FF7D922E87A0}"/>
                    </a:ext>
                  </a:extLst>
                </p14:cNvPr>
                <p14:cNvContentPartPr/>
                <p14:nvPr/>
              </p14:nvContentPartPr>
              <p14:xfrm>
                <a:off x="9507480" y="1498107"/>
                <a:ext cx="525600" cy="31320"/>
              </p14:xfrm>
            </p:contentPart>
          </mc:Choice>
          <mc:Fallback xmlns="">
            <p:pic>
              <p:nvPicPr>
                <p:cNvPr id="68" name="Tinta 67">
                  <a:extLst>
                    <a:ext uri="{FF2B5EF4-FFF2-40B4-BE49-F238E27FC236}">
                      <a16:creationId xmlns:a16="http://schemas.microsoft.com/office/drawing/2014/main" id="{DBEDDBA6-131B-47C1-A078-FF7D922E87A0}"/>
                    </a:ext>
                  </a:extLst>
                </p:cNvPr>
                <p:cNvPicPr/>
                <p:nvPr/>
              </p:nvPicPr>
              <p:blipFill>
                <a:blip r:embed="rId103"/>
                <a:stretch>
                  <a:fillRect/>
                </a:stretch>
              </p:blipFill>
              <p:spPr>
                <a:xfrm>
                  <a:off x="9503160" y="1493787"/>
                  <a:ext cx="534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Tinta 68">
                  <a:extLst>
                    <a:ext uri="{FF2B5EF4-FFF2-40B4-BE49-F238E27FC236}">
                      <a16:creationId xmlns:a16="http://schemas.microsoft.com/office/drawing/2014/main" id="{DD847393-54FC-440A-8AAC-D74F735461F0}"/>
                    </a:ext>
                  </a:extLst>
                </p14:cNvPr>
                <p14:cNvContentPartPr/>
                <p14:nvPr/>
              </p14:nvContentPartPr>
              <p14:xfrm>
                <a:off x="9165480" y="1512867"/>
                <a:ext cx="112320" cy="134640"/>
              </p14:xfrm>
            </p:contentPart>
          </mc:Choice>
          <mc:Fallback xmlns="">
            <p:pic>
              <p:nvPicPr>
                <p:cNvPr id="69" name="Tinta 68">
                  <a:extLst>
                    <a:ext uri="{FF2B5EF4-FFF2-40B4-BE49-F238E27FC236}">
                      <a16:creationId xmlns:a16="http://schemas.microsoft.com/office/drawing/2014/main" id="{DD847393-54FC-440A-8AAC-D74F735461F0}"/>
                    </a:ext>
                  </a:extLst>
                </p:cNvPr>
                <p:cNvPicPr/>
                <p:nvPr/>
              </p:nvPicPr>
              <p:blipFill>
                <a:blip r:embed="rId105"/>
                <a:stretch>
                  <a:fillRect/>
                </a:stretch>
              </p:blipFill>
              <p:spPr>
                <a:xfrm>
                  <a:off x="9161160" y="1508547"/>
                  <a:ext cx="120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Tinta 69">
                  <a:extLst>
                    <a:ext uri="{FF2B5EF4-FFF2-40B4-BE49-F238E27FC236}">
                      <a16:creationId xmlns:a16="http://schemas.microsoft.com/office/drawing/2014/main" id="{0B1E38C6-4DCC-489C-BCE6-AD1E44D8310C}"/>
                    </a:ext>
                  </a:extLst>
                </p14:cNvPr>
                <p14:cNvContentPartPr/>
                <p14:nvPr/>
              </p14:nvContentPartPr>
              <p14:xfrm>
                <a:off x="9296880" y="1511067"/>
                <a:ext cx="58320" cy="134640"/>
              </p14:xfrm>
            </p:contentPart>
          </mc:Choice>
          <mc:Fallback xmlns="">
            <p:pic>
              <p:nvPicPr>
                <p:cNvPr id="70" name="Tinta 69">
                  <a:extLst>
                    <a:ext uri="{FF2B5EF4-FFF2-40B4-BE49-F238E27FC236}">
                      <a16:creationId xmlns:a16="http://schemas.microsoft.com/office/drawing/2014/main" id="{0B1E38C6-4DCC-489C-BCE6-AD1E44D8310C}"/>
                    </a:ext>
                  </a:extLst>
                </p:cNvPr>
                <p:cNvPicPr/>
                <p:nvPr/>
              </p:nvPicPr>
              <p:blipFill>
                <a:blip r:embed="rId107"/>
                <a:stretch>
                  <a:fillRect/>
                </a:stretch>
              </p:blipFill>
              <p:spPr>
                <a:xfrm>
                  <a:off x="9292560" y="1506747"/>
                  <a:ext cx="66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Tinta 70">
                  <a:extLst>
                    <a:ext uri="{FF2B5EF4-FFF2-40B4-BE49-F238E27FC236}">
                      <a16:creationId xmlns:a16="http://schemas.microsoft.com/office/drawing/2014/main" id="{B2A7190B-D972-4C24-A8BF-690D826DF7FA}"/>
                    </a:ext>
                  </a:extLst>
                </p14:cNvPr>
                <p14:cNvContentPartPr/>
                <p14:nvPr/>
              </p14:nvContentPartPr>
              <p14:xfrm>
                <a:off x="9385440" y="1601787"/>
                <a:ext cx="2520" cy="9000"/>
              </p14:xfrm>
            </p:contentPart>
          </mc:Choice>
          <mc:Fallback xmlns="">
            <p:pic>
              <p:nvPicPr>
                <p:cNvPr id="71" name="Tinta 70">
                  <a:extLst>
                    <a:ext uri="{FF2B5EF4-FFF2-40B4-BE49-F238E27FC236}">
                      <a16:creationId xmlns:a16="http://schemas.microsoft.com/office/drawing/2014/main" id="{B2A7190B-D972-4C24-A8BF-690D826DF7FA}"/>
                    </a:ext>
                  </a:extLst>
                </p:cNvPr>
                <p:cNvPicPr/>
                <p:nvPr/>
              </p:nvPicPr>
              <p:blipFill>
                <a:blip r:embed="rId109"/>
                <a:stretch>
                  <a:fillRect/>
                </a:stretch>
              </p:blipFill>
              <p:spPr>
                <a:xfrm>
                  <a:off x="9381120" y="1597467"/>
                  <a:ext cx="11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Tinta 71">
                  <a:extLst>
                    <a:ext uri="{FF2B5EF4-FFF2-40B4-BE49-F238E27FC236}">
                      <a16:creationId xmlns:a16="http://schemas.microsoft.com/office/drawing/2014/main" id="{AA4D6B7F-DEA6-4CEF-9A49-2726BFDCA348}"/>
                    </a:ext>
                  </a:extLst>
                </p14:cNvPr>
                <p14:cNvContentPartPr/>
                <p14:nvPr/>
              </p14:nvContentPartPr>
              <p14:xfrm>
                <a:off x="9404160" y="1521147"/>
                <a:ext cx="46800" cy="107640"/>
              </p14:xfrm>
            </p:contentPart>
          </mc:Choice>
          <mc:Fallback xmlns="">
            <p:pic>
              <p:nvPicPr>
                <p:cNvPr id="72" name="Tinta 71">
                  <a:extLst>
                    <a:ext uri="{FF2B5EF4-FFF2-40B4-BE49-F238E27FC236}">
                      <a16:creationId xmlns:a16="http://schemas.microsoft.com/office/drawing/2014/main" id="{AA4D6B7F-DEA6-4CEF-9A49-2726BFDCA348}"/>
                    </a:ext>
                  </a:extLst>
                </p:cNvPr>
                <p:cNvPicPr/>
                <p:nvPr/>
              </p:nvPicPr>
              <p:blipFill>
                <a:blip r:embed="rId111"/>
                <a:stretch>
                  <a:fillRect/>
                </a:stretch>
              </p:blipFill>
              <p:spPr>
                <a:xfrm>
                  <a:off x="9399840" y="1516827"/>
                  <a:ext cx="55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Tinta 77">
                  <a:extLst>
                    <a:ext uri="{FF2B5EF4-FFF2-40B4-BE49-F238E27FC236}">
                      <a16:creationId xmlns:a16="http://schemas.microsoft.com/office/drawing/2014/main" id="{96865BC0-6DD0-4E6A-94CD-27B6D2B62134}"/>
                    </a:ext>
                  </a:extLst>
                </p14:cNvPr>
                <p14:cNvContentPartPr/>
                <p14:nvPr/>
              </p14:nvContentPartPr>
              <p14:xfrm>
                <a:off x="9952440" y="1201827"/>
                <a:ext cx="89640" cy="151200"/>
              </p14:xfrm>
            </p:contentPart>
          </mc:Choice>
          <mc:Fallback xmlns="">
            <p:pic>
              <p:nvPicPr>
                <p:cNvPr id="78" name="Tinta 77">
                  <a:extLst>
                    <a:ext uri="{FF2B5EF4-FFF2-40B4-BE49-F238E27FC236}">
                      <a16:creationId xmlns:a16="http://schemas.microsoft.com/office/drawing/2014/main" id="{96865BC0-6DD0-4E6A-94CD-27B6D2B62134}"/>
                    </a:ext>
                  </a:extLst>
                </p:cNvPr>
                <p:cNvPicPr/>
                <p:nvPr/>
              </p:nvPicPr>
              <p:blipFill>
                <a:blip r:embed="rId113"/>
                <a:stretch>
                  <a:fillRect/>
                </a:stretch>
              </p:blipFill>
              <p:spPr>
                <a:xfrm>
                  <a:off x="9948120" y="1197507"/>
                  <a:ext cx="98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Tinta 78">
                  <a:extLst>
                    <a:ext uri="{FF2B5EF4-FFF2-40B4-BE49-F238E27FC236}">
                      <a16:creationId xmlns:a16="http://schemas.microsoft.com/office/drawing/2014/main" id="{7842B037-C9BC-4930-9BEC-9AE5A1DCBFEC}"/>
                    </a:ext>
                  </a:extLst>
                </p14:cNvPr>
                <p14:cNvContentPartPr/>
                <p14:nvPr/>
              </p14:nvContentPartPr>
              <p14:xfrm>
                <a:off x="10106880" y="1239267"/>
                <a:ext cx="65160" cy="136800"/>
              </p14:xfrm>
            </p:contentPart>
          </mc:Choice>
          <mc:Fallback xmlns="">
            <p:pic>
              <p:nvPicPr>
                <p:cNvPr id="79" name="Tinta 78">
                  <a:extLst>
                    <a:ext uri="{FF2B5EF4-FFF2-40B4-BE49-F238E27FC236}">
                      <a16:creationId xmlns:a16="http://schemas.microsoft.com/office/drawing/2014/main" id="{7842B037-C9BC-4930-9BEC-9AE5A1DCBFEC}"/>
                    </a:ext>
                  </a:extLst>
                </p:cNvPr>
                <p:cNvPicPr/>
                <p:nvPr/>
              </p:nvPicPr>
              <p:blipFill>
                <a:blip r:embed="rId115"/>
                <a:stretch>
                  <a:fillRect/>
                </a:stretch>
              </p:blipFill>
              <p:spPr>
                <a:xfrm>
                  <a:off x="10102560" y="1234947"/>
                  <a:ext cx="73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Tinta 80">
                  <a:extLst>
                    <a:ext uri="{FF2B5EF4-FFF2-40B4-BE49-F238E27FC236}">
                      <a16:creationId xmlns:a16="http://schemas.microsoft.com/office/drawing/2014/main" id="{0B3CEA12-6832-4E87-8E96-442F33F9CF77}"/>
                    </a:ext>
                  </a:extLst>
                </p14:cNvPr>
                <p14:cNvContentPartPr/>
                <p14:nvPr/>
              </p14:nvContentPartPr>
              <p14:xfrm>
                <a:off x="10032360" y="1500627"/>
                <a:ext cx="679320" cy="187920"/>
              </p14:xfrm>
            </p:contentPart>
          </mc:Choice>
          <mc:Fallback xmlns="">
            <p:pic>
              <p:nvPicPr>
                <p:cNvPr id="81" name="Tinta 80">
                  <a:extLst>
                    <a:ext uri="{FF2B5EF4-FFF2-40B4-BE49-F238E27FC236}">
                      <a16:creationId xmlns:a16="http://schemas.microsoft.com/office/drawing/2014/main" id="{0B3CEA12-6832-4E87-8E96-442F33F9CF77}"/>
                    </a:ext>
                  </a:extLst>
                </p:cNvPr>
                <p:cNvPicPr/>
                <p:nvPr/>
              </p:nvPicPr>
              <p:blipFill>
                <a:blip r:embed="rId117"/>
                <a:stretch>
                  <a:fillRect/>
                </a:stretch>
              </p:blipFill>
              <p:spPr>
                <a:xfrm>
                  <a:off x="10028040" y="1496307"/>
                  <a:ext cx="687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Tinta 81">
                  <a:extLst>
                    <a:ext uri="{FF2B5EF4-FFF2-40B4-BE49-F238E27FC236}">
                      <a16:creationId xmlns:a16="http://schemas.microsoft.com/office/drawing/2014/main" id="{50ED2848-C8BE-4BE2-A9C9-DCCA802B09F7}"/>
                    </a:ext>
                  </a:extLst>
                </p14:cNvPr>
                <p14:cNvContentPartPr/>
                <p14:nvPr/>
              </p14:nvContentPartPr>
              <p14:xfrm>
                <a:off x="10214520" y="1404867"/>
                <a:ext cx="439560" cy="346320"/>
              </p14:xfrm>
            </p:contentPart>
          </mc:Choice>
          <mc:Fallback xmlns="">
            <p:pic>
              <p:nvPicPr>
                <p:cNvPr id="82" name="Tinta 81">
                  <a:extLst>
                    <a:ext uri="{FF2B5EF4-FFF2-40B4-BE49-F238E27FC236}">
                      <a16:creationId xmlns:a16="http://schemas.microsoft.com/office/drawing/2014/main" id="{50ED2848-C8BE-4BE2-A9C9-DCCA802B09F7}"/>
                    </a:ext>
                  </a:extLst>
                </p:cNvPr>
                <p:cNvPicPr/>
                <p:nvPr/>
              </p:nvPicPr>
              <p:blipFill>
                <a:blip r:embed="rId119"/>
                <a:stretch>
                  <a:fillRect/>
                </a:stretch>
              </p:blipFill>
              <p:spPr>
                <a:xfrm>
                  <a:off x="10210200" y="1400547"/>
                  <a:ext cx="448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Tinta 82">
                  <a:extLst>
                    <a:ext uri="{FF2B5EF4-FFF2-40B4-BE49-F238E27FC236}">
                      <a16:creationId xmlns:a16="http://schemas.microsoft.com/office/drawing/2014/main" id="{C2789A8E-0A2E-4351-94F7-3A1BD35E94D7}"/>
                    </a:ext>
                  </a:extLst>
                </p14:cNvPr>
                <p14:cNvContentPartPr/>
                <p14:nvPr/>
              </p14:nvContentPartPr>
              <p14:xfrm>
                <a:off x="10702680" y="1566867"/>
                <a:ext cx="238320" cy="48240"/>
              </p14:xfrm>
            </p:contentPart>
          </mc:Choice>
          <mc:Fallback xmlns="">
            <p:pic>
              <p:nvPicPr>
                <p:cNvPr id="83" name="Tinta 82">
                  <a:extLst>
                    <a:ext uri="{FF2B5EF4-FFF2-40B4-BE49-F238E27FC236}">
                      <a16:creationId xmlns:a16="http://schemas.microsoft.com/office/drawing/2014/main" id="{C2789A8E-0A2E-4351-94F7-3A1BD35E94D7}"/>
                    </a:ext>
                  </a:extLst>
                </p:cNvPr>
                <p:cNvPicPr/>
                <p:nvPr/>
              </p:nvPicPr>
              <p:blipFill>
                <a:blip r:embed="rId121"/>
                <a:stretch>
                  <a:fillRect/>
                </a:stretch>
              </p:blipFill>
              <p:spPr>
                <a:xfrm>
                  <a:off x="10698360" y="1562547"/>
                  <a:ext cx="2469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Tinta 83">
                  <a:extLst>
                    <a:ext uri="{FF2B5EF4-FFF2-40B4-BE49-F238E27FC236}">
                      <a16:creationId xmlns:a16="http://schemas.microsoft.com/office/drawing/2014/main" id="{DC59A3C1-B785-40D2-A63C-912DDC9C86FD}"/>
                    </a:ext>
                  </a:extLst>
                </p14:cNvPr>
                <p14:cNvContentPartPr/>
                <p14:nvPr/>
              </p14:nvContentPartPr>
              <p14:xfrm>
                <a:off x="11050800" y="1550307"/>
                <a:ext cx="100080" cy="135720"/>
              </p14:xfrm>
            </p:contentPart>
          </mc:Choice>
          <mc:Fallback xmlns="">
            <p:pic>
              <p:nvPicPr>
                <p:cNvPr id="84" name="Tinta 83">
                  <a:extLst>
                    <a:ext uri="{FF2B5EF4-FFF2-40B4-BE49-F238E27FC236}">
                      <a16:creationId xmlns:a16="http://schemas.microsoft.com/office/drawing/2014/main" id="{DC59A3C1-B785-40D2-A63C-912DDC9C86FD}"/>
                    </a:ext>
                  </a:extLst>
                </p:cNvPr>
                <p:cNvPicPr/>
                <p:nvPr/>
              </p:nvPicPr>
              <p:blipFill>
                <a:blip r:embed="rId123"/>
                <a:stretch>
                  <a:fillRect/>
                </a:stretch>
              </p:blipFill>
              <p:spPr>
                <a:xfrm>
                  <a:off x="11046480" y="1545987"/>
                  <a:ext cx="108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Tinta 84">
                  <a:extLst>
                    <a:ext uri="{FF2B5EF4-FFF2-40B4-BE49-F238E27FC236}">
                      <a16:creationId xmlns:a16="http://schemas.microsoft.com/office/drawing/2014/main" id="{925882B4-2BCA-4EF6-9DA4-48611FEC326D}"/>
                    </a:ext>
                  </a:extLst>
                </p14:cNvPr>
                <p14:cNvContentPartPr/>
                <p14:nvPr/>
              </p14:nvContentPartPr>
              <p14:xfrm>
                <a:off x="11214240" y="1665147"/>
                <a:ext cx="101520" cy="150480"/>
              </p14:xfrm>
            </p:contentPart>
          </mc:Choice>
          <mc:Fallback xmlns="">
            <p:pic>
              <p:nvPicPr>
                <p:cNvPr id="85" name="Tinta 84">
                  <a:extLst>
                    <a:ext uri="{FF2B5EF4-FFF2-40B4-BE49-F238E27FC236}">
                      <a16:creationId xmlns:a16="http://schemas.microsoft.com/office/drawing/2014/main" id="{925882B4-2BCA-4EF6-9DA4-48611FEC326D}"/>
                    </a:ext>
                  </a:extLst>
                </p:cNvPr>
                <p:cNvPicPr/>
                <p:nvPr/>
              </p:nvPicPr>
              <p:blipFill>
                <a:blip r:embed="rId125"/>
                <a:stretch>
                  <a:fillRect/>
                </a:stretch>
              </p:blipFill>
              <p:spPr>
                <a:xfrm>
                  <a:off x="11209920" y="1660827"/>
                  <a:ext cx="110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Tinta 86">
                  <a:extLst>
                    <a:ext uri="{FF2B5EF4-FFF2-40B4-BE49-F238E27FC236}">
                      <a16:creationId xmlns:a16="http://schemas.microsoft.com/office/drawing/2014/main" id="{0D68B309-C9D6-4B87-89A2-B2C46D978A8E}"/>
                    </a:ext>
                  </a:extLst>
                </p14:cNvPr>
                <p14:cNvContentPartPr/>
                <p14:nvPr/>
              </p14:nvContentPartPr>
              <p14:xfrm>
                <a:off x="8909520" y="917067"/>
                <a:ext cx="156960" cy="121320"/>
              </p14:xfrm>
            </p:contentPart>
          </mc:Choice>
          <mc:Fallback xmlns="">
            <p:pic>
              <p:nvPicPr>
                <p:cNvPr id="87" name="Tinta 86">
                  <a:extLst>
                    <a:ext uri="{FF2B5EF4-FFF2-40B4-BE49-F238E27FC236}">
                      <a16:creationId xmlns:a16="http://schemas.microsoft.com/office/drawing/2014/main" id="{0D68B309-C9D6-4B87-89A2-B2C46D978A8E}"/>
                    </a:ext>
                  </a:extLst>
                </p:cNvPr>
                <p:cNvPicPr/>
                <p:nvPr/>
              </p:nvPicPr>
              <p:blipFill>
                <a:blip r:embed="rId127"/>
                <a:stretch>
                  <a:fillRect/>
                </a:stretch>
              </p:blipFill>
              <p:spPr>
                <a:xfrm>
                  <a:off x="8905200" y="912747"/>
                  <a:ext cx="165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Tinta 87">
                  <a:extLst>
                    <a:ext uri="{FF2B5EF4-FFF2-40B4-BE49-F238E27FC236}">
                      <a16:creationId xmlns:a16="http://schemas.microsoft.com/office/drawing/2014/main" id="{20D13B3A-DB99-451B-957A-53A75F74EC24}"/>
                    </a:ext>
                  </a:extLst>
                </p14:cNvPr>
                <p14:cNvContentPartPr/>
                <p14:nvPr/>
              </p14:nvContentPartPr>
              <p14:xfrm>
                <a:off x="9082320" y="922827"/>
                <a:ext cx="115560" cy="173160"/>
              </p14:xfrm>
            </p:contentPart>
          </mc:Choice>
          <mc:Fallback xmlns="">
            <p:pic>
              <p:nvPicPr>
                <p:cNvPr id="88" name="Tinta 87">
                  <a:extLst>
                    <a:ext uri="{FF2B5EF4-FFF2-40B4-BE49-F238E27FC236}">
                      <a16:creationId xmlns:a16="http://schemas.microsoft.com/office/drawing/2014/main" id="{20D13B3A-DB99-451B-957A-53A75F74EC24}"/>
                    </a:ext>
                  </a:extLst>
                </p:cNvPr>
                <p:cNvPicPr/>
                <p:nvPr/>
              </p:nvPicPr>
              <p:blipFill>
                <a:blip r:embed="rId129"/>
                <a:stretch>
                  <a:fillRect/>
                </a:stretch>
              </p:blipFill>
              <p:spPr>
                <a:xfrm>
                  <a:off x="9078000" y="918507"/>
                  <a:ext cx="12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Tinta 88">
                  <a:extLst>
                    <a:ext uri="{FF2B5EF4-FFF2-40B4-BE49-F238E27FC236}">
                      <a16:creationId xmlns:a16="http://schemas.microsoft.com/office/drawing/2014/main" id="{4DE87ADF-E5BC-49A2-B184-1FBDA4DD39B9}"/>
                    </a:ext>
                  </a:extLst>
                </p14:cNvPr>
                <p14:cNvContentPartPr/>
                <p14:nvPr/>
              </p14:nvContentPartPr>
              <p14:xfrm>
                <a:off x="9238920" y="897627"/>
                <a:ext cx="130680" cy="245880"/>
              </p14:xfrm>
            </p:contentPart>
          </mc:Choice>
          <mc:Fallback xmlns="">
            <p:pic>
              <p:nvPicPr>
                <p:cNvPr id="89" name="Tinta 88">
                  <a:extLst>
                    <a:ext uri="{FF2B5EF4-FFF2-40B4-BE49-F238E27FC236}">
                      <a16:creationId xmlns:a16="http://schemas.microsoft.com/office/drawing/2014/main" id="{4DE87ADF-E5BC-49A2-B184-1FBDA4DD39B9}"/>
                    </a:ext>
                  </a:extLst>
                </p:cNvPr>
                <p:cNvPicPr/>
                <p:nvPr/>
              </p:nvPicPr>
              <p:blipFill>
                <a:blip r:embed="rId131"/>
                <a:stretch>
                  <a:fillRect/>
                </a:stretch>
              </p:blipFill>
              <p:spPr>
                <a:xfrm>
                  <a:off x="9234600" y="893307"/>
                  <a:ext cx="139320" cy="254520"/>
                </a:xfrm>
                <a:prstGeom prst="rect">
                  <a:avLst/>
                </a:prstGeom>
              </p:spPr>
            </p:pic>
          </mc:Fallback>
        </mc:AlternateContent>
      </p:grpSp>
      <p:grpSp>
        <p:nvGrpSpPr>
          <p:cNvPr id="113" name="Agrupar 112">
            <a:extLst>
              <a:ext uri="{FF2B5EF4-FFF2-40B4-BE49-F238E27FC236}">
                <a16:creationId xmlns:a16="http://schemas.microsoft.com/office/drawing/2014/main" id="{96A063FE-0743-4E76-B2E5-C7143C1E393C}"/>
              </a:ext>
            </a:extLst>
          </p:cNvPr>
          <p:cNvGrpSpPr/>
          <p:nvPr/>
        </p:nvGrpSpPr>
        <p:grpSpPr>
          <a:xfrm>
            <a:off x="7311120" y="3293067"/>
            <a:ext cx="2770920" cy="1262160"/>
            <a:chOff x="7311120" y="3293067"/>
            <a:chExt cx="2770920" cy="1262160"/>
          </a:xfrm>
        </p:grpSpPr>
        <mc:AlternateContent xmlns:mc="http://schemas.openxmlformats.org/markup-compatibility/2006" xmlns:p14="http://schemas.microsoft.com/office/powerpoint/2010/main">
          <mc:Choice Requires="p14">
            <p:contentPart p14:bwMode="auto" r:id="rId132">
              <p14:nvContentPartPr>
                <p14:cNvPr id="91" name="Tinta 90">
                  <a:extLst>
                    <a:ext uri="{FF2B5EF4-FFF2-40B4-BE49-F238E27FC236}">
                      <a16:creationId xmlns:a16="http://schemas.microsoft.com/office/drawing/2014/main" id="{4803B17D-1435-434C-AEEC-E24B8D984857}"/>
                    </a:ext>
                  </a:extLst>
                </p14:cNvPr>
                <p14:cNvContentPartPr/>
                <p14:nvPr/>
              </p14:nvContentPartPr>
              <p14:xfrm>
                <a:off x="7311120" y="4143027"/>
                <a:ext cx="11880" cy="7560"/>
              </p14:xfrm>
            </p:contentPart>
          </mc:Choice>
          <mc:Fallback xmlns="">
            <p:pic>
              <p:nvPicPr>
                <p:cNvPr id="91" name="Tinta 90">
                  <a:extLst>
                    <a:ext uri="{FF2B5EF4-FFF2-40B4-BE49-F238E27FC236}">
                      <a16:creationId xmlns:a16="http://schemas.microsoft.com/office/drawing/2014/main" id="{4803B17D-1435-434C-AEEC-E24B8D984857}"/>
                    </a:ext>
                  </a:extLst>
                </p:cNvPr>
                <p:cNvPicPr/>
                <p:nvPr/>
              </p:nvPicPr>
              <p:blipFill>
                <a:blip r:embed="rId133"/>
                <a:stretch>
                  <a:fillRect/>
                </a:stretch>
              </p:blipFill>
              <p:spPr>
                <a:xfrm>
                  <a:off x="7306800" y="4138707"/>
                  <a:ext cx="205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Tinta 91">
                  <a:extLst>
                    <a:ext uri="{FF2B5EF4-FFF2-40B4-BE49-F238E27FC236}">
                      <a16:creationId xmlns:a16="http://schemas.microsoft.com/office/drawing/2014/main" id="{1C6E61B5-560D-4BBA-B05E-9253F7E50C43}"/>
                    </a:ext>
                  </a:extLst>
                </p14:cNvPr>
                <p14:cNvContentPartPr/>
                <p14:nvPr/>
              </p14:nvContentPartPr>
              <p14:xfrm>
                <a:off x="7393200" y="4014867"/>
                <a:ext cx="7920" cy="7560"/>
              </p14:xfrm>
            </p:contentPart>
          </mc:Choice>
          <mc:Fallback xmlns="">
            <p:pic>
              <p:nvPicPr>
                <p:cNvPr id="92" name="Tinta 91">
                  <a:extLst>
                    <a:ext uri="{FF2B5EF4-FFF2-40B4-BE49-F238E27FC236}">
                      <a16:creationId xmlns:a16="http://schemas.microsoft.com/office/drawing/2014/main" id="{1C6E61B5-560D-4BBA-B05E-9253F7E50C43}"/>
                    </a:ext>
                  </a:extLst>
                </p:cNvPr>
                <p:cNvPicPr/>
                <p:nvPr/>
              </p:nvPicPr>
              <p:blipFill>
                <a:blip r:embed="rId135"/>
                <a:stretch>
                  <a:fillRect/>
                </a:stretch>
              </p:blipFill>
              <p:spPr>
                <a:xfrm>
                  <a:off x="7388880" y="4010547"/>
                  <a:ext cx="165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3" name="Tinta 92">
                  <a:extLst>
                    <a:ext uri="{FF2B5EF4-FFF2-40B4-BE49-F238E27FC236}">
                      <a16:creationId xmlns:a16="http://schemas.microsoft.com/office/drawing/2014/main" id="{86DD5BEE-1E93-45AA-8AEC-59EB877F2B22}"/>
                    </a:ext>
                  </a:extLst>
                </p14:cNvPr>
                <p14:cNvContentPartPr/>
                <p14:nvPr/>
              </p14:nvContentPartPr>
              <p14:xfrm>
                <a:off x="7390320" y="3387027"/>
                <a:ext cx="31320" cy="1040040"/>
              </p14:xfrm>
            </p:contentPart>
          </mc:Choice>
          <mc:Fallback xmlns="">
            <p:pic>
              <p:nvPicPr>
                <p:cNvPr id="93" name="Tinta 92">
                  <a:extLst>
                    <a:ext uri="{FF2B5EF4-FFF2-40B4-BE49-F238E27FC236}">
                      <a16:creationId xmlns:a16="http://schemas.microsoft.com/office/drawing/2014/main" id="{86DD5BEE-1E93-45AA-8AEC-59EB877F2B22}"/>
                    </a:ext>
                  </a:extLst>
                </p:cNvPr>
                <p:cNvPicPr/>
                <p:nvPr/>
              </p:nvPicPr>
              <p:blipFill>
                <a:blip r:embed="rId137"/>
                <a:stretch>
                  <a:fillRect/>
                </a:stretch>
              </p:blipFill>
              <p:spPr>
                <a:xfrm>
                  <a:off x="7386000" y="3382707"/>
                  <a:ext cx="3996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Tinta 93">
                  <a:extLst>
                    <a:ext uri="{FF2B5EF4-FFF2-40B4-BE49-F238E27FC236}">
                      <a16:creationId xmlns:a16="http://schemas.microsoft.com/office/drawing/2014/main" id="{48750F0A-D4FA-4416-AE88-DBA6FA38A2E2}"/>
                    </a:ext>
                  </a:extLst>
                </p14:cNvPr>
                <p14:cNvContentPartPr/>
                <p14:nvPr/>
              </p14:nvContentPartPr>
              <p14:xfrm>
                <a:off x="7397880" y="3952947"/>
                <a:ext cx="531360" cy="55440"/>
              </p14:xfrm>
            </p:contentPart>
          </mc:Choice>
          <mc:Fallback xmlns="">
            <p:pic>
              <p:nvPicPr>
                <p:cNvPr id="94" name="Tinta 93">
                  <a:extLst>
                    <a:ext uri="{FF2B5EF4-FFF2-40B4-BE49-F238E27FC236}">
                      <a16:creationId xmlns:a16="http://schemas.microsoft.com/office/drawing/2014/main" id="{48750F0A-D4FA-4416-AE88-DBA6FA38A2E2}"/>
                    </a:ext>
                  </a:extLst>
                </p:cNvPr>
                <p:cNvPicPr/>
                <p:nvPr/>
              </p:nvPicPr>
              <p:blipFill>
                <a:blip r:embed="rId139"/>
                <a:stretch>
                  <a:fillRect/>
                </a:stretch>
              </p:blipFill>
              <p:spPr>
                <a:xfrm>
                  <a:off x="7393560" y="3948627"/>
                  <a:ext cx="540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Tinta 94">
                  <a:extLst>
                    <a:ext uri="{FF2B5EF4-FFF2-40B4-BE49-F238E27FC236}">
                      <a16:creationId xmlns:a16="http://schemas.microsoft.com/office/drawing/2014/main" id="{EF45671E-B0BE-4F76-A2AC-F1E64632D0AA}"/>
                    </a:ext>
                  </a:extLst>
                </p14:cNvPr>
                <p14:cNvContentPartPr/>
                <p14:nvPr/>
              </p14:nvContentPartPr>
              <p14:xfrm>
                <a:off x="7933200" y="3761427"/>
                <a:ext cx="19800" cy="488520"/>
              </p14:xfrm>
            </p:contentPart>
          </mc:Choice>
          <mc:Fallback xmlns="">
            <p:pic>
              <p:nvPicPr>
                <p:cNvPr id="95" name="Tinta 94">
                  <a:extLst>
                    <a:ext uri="{FF2B5EF4-FFF2-40B4-BE49-F238E27FC236}">
                      <a16:creationId xmlns:a16="http://schemas.microsoft.com/office/drawing/2014/main" id="{EF45671E-B0BE-4F76-A2AC-F1E64632D0AA}"/>
                    </a:ext>
                  </a:extLst>
                </p:cNvPr>
                <p:cNvPicPr/>
                <p:nvPr/>
              </p:nvPicPr>
              <p:blipFill>
                <a:blip r:embed="rId141"/>
                <a:stretch>
                  <a:fillRect/>
                </a:stretch>
              </p:blipFill>
              <p:spPr>
                <a:xfrm>
                  <a:off x="7928880" y="3757107"/>
                  <a:ext cx="284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Tinta 95">
                  <a:extLst>
                    <a:ext uri="{FF2B5EF4-FFF2-40B4-BE49-F238E27FC236}">
                      <a16:creationId xmlns:a16="http://schemas.microsoft.com/office/drawing/2014/main" id="{1F30A84C-5A59-4682-8AC6-0187E0D62FC6}"/>
                    </a:ext>
                  </a:extLst>
                </p14:cNvPr>
                <p14:cNvContentPartPr/>
                <p14:nvPr/>
              </p14:nvContentPartPr>
              <p14:xfrm>
                <a:off x="8081880" y="3750627"/>
                <a:ext cx="17640" cy="487800"/>
              </p14:xfrm>
            </p:contentPart>
          </mc:Choice>
          <mc:Fallback xmlns="">
            <p:pic>
              <p:nvPicPr>
                <p:cNvPr id="96" name="Tinta 95">
                  <a:extLst>
                    <a:ext uri="{FF2B5EF4-FFF2-40B4-BE49-F238E27FC236}">
                      <a16:creationId xmlns:a16="http://schemas.microsoft.com/office/drawing/2014/main" id="{1F30A84C-5A59-4682-8AC6-0187E0D62FC6}"/>
                    </a:ext>
                  </a:extLst>
                </p:cNvPr>
                <p:cNvPicPr/>
                <p:nvPr/>
              </p:nvPicPr>
              <p:blipFill>
                <a:blip r:embed="rId143"/>
                <a:stretch>
                  <a:fillRect/>
                </a:stretch>
              </p:blipFill>
              <p:spPr>
                <a:xfrm>
                  <a:off x="8077560" y="3746307"/>
                  <a:ext cx="262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Tinta 96">
                  <a:extLst>
                    <a:ext uri="{FF2B5EF4-FFF2-40B4-BE49-F238E27FC236}">
                      <a16:creationId xmlns:a16="http://schemas.microsoft.com/office/drawing/2014/main" id="{2072C44A-E39A-44E9-9F10-EAB310F9A6D6}"/>
                    </a:ext>
                  </a:extLst>
                </p14:cNvPr>
                <p14:cNvContentPartPr/>
                <p14:nvPr/>
              </p14:nvContentPartPr>
              <p14:xfrm>
                <a:off x="8091240" y="4029627"/>
                <a:ext cx="276480" cy="21960"/>
              </p14:xfrm>
            </p:contentPart>
          </mc:Choice>
          <mc:Fallback xmlns="">
            <p:pic>
              <p:nvPicPr>
                <p:cNvPr id="97" name="Tinta 96">
                  <a:extLst>
                    <a:ext uri="{FF2B5EF4-FFF2-40B4-BE49-F238E27FC236}">
                      <a16:creationId xmlns:a16="http://schemas.microsoft.com/office/drawing/2014/main" id="{2072C44A-E39A-44E9-9F10-EAB310F9A6D6}"/>
                    </a:ext>
                  </a:extLst>
                </p:cNvPr>
                <p:cNvPicPr/>
                <p:nvPr/>
              </p:nvPicPr>
              <p:blipFill>
                <a:blip r:embed="rId145"/>
                <a:stretch>
                  <a:fillRect/>
                </a:stretch>
              </p:blipFill>
              <p:spPr>
                <a:xfrm>
                  <a:off x="8086920" y="4025307"/>
                  <a:ext cx="285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Tinta 97">
                  <a:extLst>
                    <a:ext uri="{FF2B5EF4-FFF2-40B4-BE49-F238E27FC236}">
                      <a16:creationId xmlns:a16="http://schemas.microsoft.com/office/drawing/2014/main" id="{3E9A1697-8681-4141-8F2B-49D38B92943C}"/>
                    </a:ext>
                  </a:extLst>
                </p14:cNvPr>
                <p14:cNvContentPartPr/>
                <p14:nvPr/>
              </p14:nvContentPartPr>
              <p14:xfrm>
                <a:off x="7811520" y="3313587"/>
                <a:ext cx="10080" cy="228960"/>
              </p14:xfrm>
            </p:contentPart>
          </mc:Choice>
          <mc:Fallback xmlns="">
            <p:pic>
              <p:nvPicPr>
                <p:cNvPr id="98" name="Tinta 97">
                  <a:extLst>
                    <a:ext uri="{FF2B5EF4-FFF2-40B4-BE49-F238E27FC236}">
                      <a16:creationId xmlns:a16="http://schemas.microsoft.com/office/drawing/2014/main" id="{3E9A1697-8681-4141-8F2B-49D38B92943C}"/>
                    </a:ext>
                  </a:extLst>
                </p:cNvPr>
                <p:cNvPicPr/>
                <p:nvPr/>
              </p:nvPicPr>
              <p:blipFill>
                <a:blip r:embed="rId147"/>
                <a:stretch>
                  <a:fillRect/>
                </a:stretch>
              </p:blipFill>
              <p:spPr>
                <a:xfrm>
                  <a:off x="7807200" y="3309267"/>
                  <a:ext cx="1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Tinta 98">
                  <a:extLst>
                    <a:ext uri="{FF2B5EF4-FFF2-40B4-BE49-F238E27FC236}">
                      <a16:creationId xmlns:a16="http://schemas.microsoft.com/office/drawing/2014/main" id="{BA011582-9176-4217-8936-E1C85A58E755}"/>
                    </a:ext>
                  </a:extLst>
                </p14:cNvPr>
                <p14:cNvContentPartPr/>
                <p14:nvPr/>
              </p14:nvContentPartPr>
              <p14:xfrm>
                <a:off x="7744920" y="3293067"/>
                <a:ext cx="174600" cy="25200"/>
              </p14:xfrm>
            </p:contentPart>
          </mc:Choice>
          <mc:Fallback xmlns="">
            <p:pic>
              <p:nvPicPr>
                <p:cNvPr id="99" name="Tinta 98">
                  <a:extLst>
                    <a:ext uri="{FF2B5EF4-FFF2-40B4-BE49-F238E27FC236}">
                      <a16:creationId xmlns:a16="http://schemas.microsoft.com/office/drawing/2014/main" id="{BA011582-9176-4217-8936-E1C85A58E755}"/>
                    </a:ext>
                  </a:extLst>
                </p:cNvPr>
                <p:cNvPicPr/>
                <p:nvPr/>
              </p:nvPicPr>
              <p:blipFill>
                <a:blip r:embed="rId149"/>
                <a:stretch>
                  <a:fillRect/>
                </a:stretch>
              </p:blipFill>
              <p:spPr>
                <a:xfrm>
                  <a:off x="7740600" y="3288747"/>
                  <a:ext cx="183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Tinta 99">
                  <a:extLst>
                    <a:ext uri="{FF2B5EF4-FFF2-40B4-BE49-F238E27FC236}">
                      <a16:creationId xmlns:a16="http://schemas.microsoft.com/office/drawing/2014/main" id="{914ABA4F-3AAA-42A6-8BFF-472575250C1F}"/>
                    </a:ext>
                  </a:extLst>
                </p14:cNvPr>
                <p14:cNvContentPartPr/>
                <p14:nvPr/>
              </p14:nvContentPartPr>
              <p14:xfrm>
                <a:off x="7732680" y="3477027"/>
                <a:ext cx="165600" cy="43200"/>
              </p14:xfrm>
            </p:contentPart>
          </mc:Choice>
          <mc:Fallback xmlns="">
            <p:pic>
              <p:nvPicPr>
                <p:cNvPr id="100" name="Tinta 99">
                  <a:extLst>
                    <a:ext uri="{FF2B5EF4-FFF2-40B4-BE49-F238E27FC236}">
                      <a16:creationId xmlns:a16="http://schemas.microsoft.com/office/drawing/2014/main" id="{914ABA4F-3AAA-42A6-8BFF-472575250C1F}"/>
                    </a:ext>
                  </a:extLst>
                </p:cNvPr>
                <p:cNvPicPr/>
                <p:nvPr/>
              </p:nvPicPr>
              <p:blipFill>
                <a:blip r:embed="rId151"/>
                <a:stretch>
                  <a:fillRect/>
                </a:stretch>
              </p:blipFill>
              <p:spPr>
                <a:xfrm>
                  <a:off x="7728360" y="3472707"/>
                  <a:ext cx="174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Tinta 100">
                  <a:extLst>
                    <a:ext uri="{FF2B5EF4-FFF2-40B4-BE49-F238E27FC236}">
                      <a16:creationId xmlns:a16="http://schemas.microsoft.com/office/drawing/2014/main" id="{C93547E7-3704-416C-B3B6-90F156ED188A}"/>
                    </a:ext>
                  </a:extLst>
                </p14:cNvPr>
                <p14:cNvContentPartPr/>
                <p14:nvPr/>
              </p14:nvContentPartPr>
              <p14:xfrm>
                <a:off x="7974240" y="3387747"/>
                <a:ext cx="100080" cy="130320"/>
              </p14:xfrm>
            </p:contentPart>
          </mc:Choice>
          <mc:Fallback xmlns="">
            <p:pic>
              <p:nvPicPr>
                <p:cNvPr id="101" name="Tinta 100">
                  <a:extLst>
                    <a:ext uri="{FF2B5EF4-FFF2-40B4-BE49-F238E27FC236}">
                      <a16:creationId xmlns:a16="http://schemas.microsoft.com/office/drawing/2014/main" id="{C93547E7-3704-416C-B3B6-90F156ED188A}"/>
                    </a:ext>
                  </a:extLst>
                </p:cNvPr>
                <p:cNvPicPr/>
                <p:nvPr/>
              </p:nvPicPr>
              <p:blipFill>
                <a:blip r:embed="rId153"/>
                <a:stretch>
                  <a:fillRect/>
                </a:stretch>
              </p:blipFill>
              <p:spPr>
                <a:xfrm>
                  <a:off x="7969920" y="3383427"/>
                  <a:ext cx="108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Tinta 101">
                  <a:extLst>
                    <a:ext uri="{FF2B5EF4-FFF2-40B4-BE49-F238E27FC236}">
                      <a16:creationId xmlns:a16="http://schemas.microsoft.com/office/drawing/2014/main" id="{E4C51CFE-F660-4655-B92A-5CDC43D1874F}"/>
                    </a:ext>
                  </a:extLst>
                </p14:cNvPr>
                <p14:cNvContentPartPr/>
                <p14:nvPr/>
              </p14:nvContentPartPr>
              <p14:xfrm>
                <a:off x="8143440" y="3467667"/>
                <a:ext cx="20520" cy="2520"/>
              </p14:xfrm>
            </p:contentPart>
          </mc:Choice>
          <mc:Fallback xmlns="">
            <p:pic>
              <p:nvPicPr>
                <p:cNvPr id="102" name="Tinta 101">
                  <a:extLst>
                    <a:ext uri="{FF2B5EF4-FFF2-40B4-BE49-F238E27FC236}">
                      <a16:creationId xmlns:a16="http://schemas.microsoft.com/office/drawing/2014/main" id="{E4C51CFE-F660-4655-B92A-5CDC43D1874F}"/>
                    </a:ext>
                  </a:extLst>
                </p:cNvPr>
                <p:cNvPicPr/>
                <p:nvPr/>
              </p:nvPicPr>
              <p:blipFill>
                <a:blip r:embed="rId155"/>
                <a:stretch>
                  <a:fillRect/>
                </a:stretch>
              </p:blipFill>
              <p:spPr>
                <a:xfrm>
                  <a:off x="8139120" y="3463347"/>
                  <a:ext cx="2916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Tinta 102">
                  <a:extLst>
                    <a:ext uri="{FF2B5EF4-FFF2-40B4-BE49-F238E27FC236}">
                      <a16:creationId xmlns:a16="http://schemas.microsoft.com/office/drawing/2014/main" id="{6DA46A48-3184-40AA-98EB-B5A1273EACFE}"/>
                    </a:ext>
                  </a:extLst>
                </p14:cNvPr>
                <p14:cNvContentPartPr/>
                <p14:nvPr/>
              </p14:nvContentPartPr>
              <p14:xfrm>
                <a:off x="8160000" y="3340227"/>
                <a:ext cx="181800" cy="142920"/>
              </p14:xfrm>
            </p:contentPart>
          </mc:Choice>
          <mc:Fallback xmlns="">
            <p:pic>
              <p:nvPicPr>
                <p:cNvPr id="103" name="Tinta 102">
                  <a:extLst>
                    <a:ext uri="{FF2B5EF4-FFF2-40B4-BE49-F238E27FC236}">
                      <a16:creationId xmlns:a16="http://schemas.microsoft.com/office/drawing/2014/main" id="{6DA46A48-3184-40AA-98EB-B5A1273EACFE}"/>
                    </a:ext>
                  </a:extLst>
                </p:cNvPr>
                <p:cNvPicPr/>
                <p:nvPr/>
              </p:nvPicPr>
              <p:blipFill>
                <a:blip r:embed="rId157"/>
                <a:stretch>
                  <a:fillRect/>
                </a:stretch>
              </p:blipFill>
              <p:spPr>
                <a:xfrm>
                  <a:off x="8155680" y="3335907"/>
                  <a:ext cx="190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Tinta 103">
                  <a:extLst>
                    <a:ext uri="{FF2B5EF4-FFF2-40B4-BE49-F238E27FC236}">
                      <a16:creationId xmlns:a16="http://schemas.microsoft.com/office/drawing/2014/main" id="{CAD022B3-FA54-449D-B108-6205A479D82D}"/>
                    </a:ext>
                  </a:extLst>
                </p14:cNvPr>
                <p14:cNvContentPartPr/>
                <p14:nvPr/>
              </p14:nvContentPartPr>
              <p14:xfrm>
                <a:off x="8350800" y="4034307"/>
                <a:ext cx="1018440" cy="22320"/>
              </p14:xfrm>
            </p:contentPart>
          </mc:Choice>
          <mc:Fallback xmlns="">
            <p:pic>
              <p:nvPicPr>
                <p:cNvPr id="104" name="Tinta 103">
                  <a:extLst>
                    <a:ext uri="{FF2B5EF4-FFF2-40B4-BE49-F238E27FC236}">
                      <a16:creationId xmlns:a16="http://schemas.microsoft.com/office/drawing/2014/main" id="{CAD022B3-FA54-449D-B108-6205A479D82D}"/>
                    </a:ext>
                  </a:extLst>
                </p:cNvPr>
                <p:cNvPicPr/>
                <p:nvPr/>
              </p:nvPicPr>
              <p:blipFill>
                <a:blip r:embed="rId159"/>
                <a:stretch>
                  <a:fillRect/>
                </a:stretch>
              </p:blipFill>
              <p:spPr>
                <a:xfrm>
                  <a:off x="8346480" y="4029987"/>
                  <a:ext cx="102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Tinta 104">
                  <a:extLst>
                    <a:ext uri="{FF2B5EF4-FFF2-40B4-BE49-F238E27FC236}">
                      <a16:creationId xmlns:a16="http://schemas.microsoft.com/office/drawing/2014/main" id="{559E555F-11E4-490A-B8A0-BF9EE18A35BB}"/>
                    </a:ext>
                  </a:extLst>
                </p14:cNvPr>
                <p14:cNvContentPartPr/>
                <p14:nvPr/>
              </p14:nvContentPartPr>
              <p14:xfrm>
                <a:off x="9369240" y="3865827"/>
                <a:ext cx="137520" cy="375840"/>
              </p14:xfrm>
            </p:contentPart>
          </mc:Choice>
          <mc:Fallback xmlns="">
            <p:pic>
              <p:nvPicPr>
                <p:cNvPr id="105" name="Tinta 104">
                  <a:extLst>
                    <a:ext uri="{FF2B5EF4-FFF2-40B4-BE49-F238E27FC236}">
                      <a16:creationId xmlns:a16="http://schemas.microsoft.com/office/drawing/2014/main" id="{559E555F-11E4-490A-B8A0-BF9EE18A35BB}"/>
                    </a:ext>
                  </a:extLst>
                </p:cNvPr>
                <p:cNvPicPr/>
                <p:nvPr/>
              </p:nvPicPr>
              <p:blipFill>
                <a:blip r:embed="rId161"/>
                <a:stretch>
                  <a:fillRect/>
                </a:stretch>
              </p:blipFill>
              <p:spPr>
                <a:xfrm>
                  <a:off x="9364920" y="3861507"/>
                  <a:ext cx="1461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Tinta 105">
                  <a:extLst>
                    <a:ext uri="{FF2B5EF4-FFF2-40B4-BE49-F238E27FC236}">
                      <a16:creationId xmlns:a16="http://schemas.microsoft.com/office/drawing/2014/main" id="{EFD0E571-D097-4B44-8F47-94CCB86C4B6E}"/>
                    </a:ext>
                  </a:extLst>
                </p14:cNvPr>
                <p14:cNvContentPartPr/>
                <p14:nvPr/>
              </p14:nvContentPartPr>
              <p14:xfrm>
                <a:off x="9721680" y="3819387"/>
                <a:ext cx="58680" cy="367560"/>
              </p14:xfrm>
            </p:contentPart>
          </mc:Choice>
          <mc:Fallback xmlns="">
            <p:pic>
              <p:nvPicPr>
                <p:cNvPr id="106" name="Tinta 105">
                  <a:extLst>
                    <a:ext uri="{FF2B5EF4-FFF2-40B4-BE49-F238E27FC236}">
                      <a16:creationId xmlns:a16="http://schemas.microsoft.com/office/drawing/2014/main" id="{EFD0E571-D097-4B44-8F47-94CCB86C4B6E}"/>
                    </a:ext>
                  </a:extLst>
                </p:cNvPr>
                <p:cNvPicPr/>
                <p:nvPr/>
              </p:nvPicPr>
              <p:blipFill>
                <a:blip r:embed="rId163"/>
                <a:stretch>
                  <a:fillRect/>
                </a:stretch>
              </p:blipFill>
              <p:spPr>
                <a:xfrm>
                  <a:off x="9717360" y="3815067"/>
                  <a:ext cx="67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Tinta 106">
                  <a:extLst>
                    <a:ext uri="{FF2B5EF4-FFF2-40B4-BE49-F238E27FC236}">
                      <a16:creationId xmlns:a16="http://schemas.microsoft.com/office/drawing/2014/main" id="{1FB96693-BBD6-4F59-AAED-347F5851C35E}"/>
                    </a:ext>
                  </a:extLst>
                </p14:cNvPr>
                <p14:cNvContentPartPr/>
                <p14:nvPr/>
              </p14:nvContentPartPr>
              <p14:xfrm>
                <a:off x="9778920" y="4048347"/>
                <a:ext cx="181080" cy="14400"/>
              </p14:xfrm>
            </p:contentPart>
          </mc:Choice>
          <mc:Fallback xmlns="">
            <p:pic>
              <p:nvPicPr>
                <p:cNvPr id="107" name="Tinta 106">
                  <a:extLst>
                    <a:ext uri="{FF2B5EF4-FFF2-40B4-BE49-F238E27FC236}">
                      <a16:creationId xmlns:a16="http://schemas.microsoft.com/office/drawing/2014/main" id="{1FB96693-BBD6-4F59-AAED-347F5851C35E}"/>
                    </a:ext>
                  </a:extLst>
                </p:cNvPr>
                <p:cNvPicPr/>
                <p:nvPr/>
              </p:nvPicPr>
              <p:blipFill>
                <a:blip r:embed="rId165"/>
                <a:stretch>
                  <a:fillRect/>
                </a:stretch>
              </p:blipFill>
              <p:spPr>
                <a:xfrm>
                  <a:off x="9774600" y="4044027"/>
                  <a:ext cx="189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Tinta 107">
                  <a:extLst>
                    <a:ext uri="{FF2B5EF4-FFF2-40B4-BE49-F238E27FC236}">
                      <a16:creationId xmlns:a16="http://schemas.microsoft.com/office/drawing/2014/main" id="{5FA977A8-D449-4BB6-A52F-BA01917CEECF}"/>
                    </a:ext>
                  </a:extLst>
                </p14:cNvPr>
                <p14:cNvContentPartPr/>
                <p14:nvPr/>
              </p14:nvContentPartPr>
              <p14:xfrm>
                <a:off x="10058640" y="3498987"/>
                <a:ext cx="23400" cy="1056240"/>
              </p14:xfrm>
            </p:contentPart>
          </mc:Choice>
          <mc:Fallback xmlns="">
            <p:pic>
              <p:nvPicPr>
                <p:cNvPr id="108" name="Tinta 107">
                  <a:extLst>
                    <a:ext uri="{FF2B5EF4-FFF2-40B4-BE49-F238E27FC236}">
                      <a16:creationId xmlns:a16="http://schemas.microsoft.com/office/drawing/2014/main" id="{5FA977A8-D449-4BB6-A52F-BA01917CEECF}"/>
                    </a:ext>
                  </a:extLst>
                </p:cNvPr>
                <p:cNvPicPr/>
                <p:nvPr/>
              </p:nvPicPr>
              <p:blipFill>
                <a:blip r:embed="rId167"/>
                <a:stretch>
                  <a:fillRect/>
                </a:stretch>
              </p:blipFill>
              <p:spPr>
                <a:xfrm>
                  <a:off x="10054320" y="3494667"/>
                  <a:ext cx="3204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Tinta 109">
                  <a:extLst>
                    <a:ext uri="{FF2B5EF4-FFF2-40B4-BE49-F238E27FC236}">
                      <a16:creationId xmlns:a16="http://schemas.microsoft.com/office/drawing/2014/main" id="{E5D35920-3D29-41F0-8D04-8EA20D80055C}"/>
                    </a:ext>
                  </a:extLst>
                </p14:cNvPr>
                <p14:cNvContentPartPr/>
                <p14:nvPr/>
              </p14:nvContentPartPr>
              <p14:xfrm>
                <a:off x="7785600" y="3852867"/>
                <a:ext cx="532080" cy="352440"/>
              </p14:xfrm>
            </p:contentPart>
          </mc:Choice>
          <mc:Fallback xmlns="">
            <p:pic>
              <p:nvPicPr>
                <p:cNvPr id="110" name="Tinta 109">
                  <a:extLst>
                    <a:ext uri="{FF2B5EF4-FFF2-40B4-BE49-F238E27FC236}">
                      <a16:creationId xmlns:a16="http://schemas.microsoft.com/office/drawing/2014/main" id="{E5D35920-3D29-41F0-8D04-8EA20D80055C}"/>
                    </a:ext>
                  </a:extLst>
                </p:cNvPr>
                <p:cNvPicPr/>
                <p:nvPr/>
              </p:nvPicPr>
              <p:blipFill>
                <a:blip r:embed="rId169"/>
                <a:stretch>
                  <a:fillRect/>
                </a:stretch>
              </p:blipFill>
              <p:spPr>
                <a:xfrm>
                  <a:off x="7781280" y="3848547"/>
                  <a:ext cx="54072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Tinta 111">
                  <a:extLst>
                    <a:ext uri="{FF2B5EF4-FFF2-40B4-BE49-F238E27FC236}">
                      <a16:creationId xmlns:a16="http://schemas.microsoft.com/office/drawing/2014/main" id="{BF8EA569-4D0C-47BC-BBEA-449440982408}"/>
                    </a:ext>
                  </a:extLst>
                </p14:cNvPr>
                <p14:cNvContentPartPr/>
                <p14:nvPr/>
              </p14:nvContentPartPr>
              <p14:xfrm>
                <a:off x="9955320" y="4028187"/>
                <a:ext cx="106200" cy="53280"/>
              </p14:xfrm>
            </p:contentPart>
          </mc:Choice>
          <mc:Fallback xmlns="">
            <p:pic>
              <p:nvPicPr>
                <p:cNvPr id="112" name="Tinta 111">
                  <a:extLst>
                    <a:ext uri="{FF2B5EF4-FFF2-40B4-BE49-F238E27FC236}">
                      <a16:creationId xmlns:a16="http://schemas.microsoft.com/office/drawing/2014/main" id="{BF8EA569-4D0C-47BC-BBEA-449440982408}"/>
                    </a:ext>
                  </a:extLst>
                </p:cNvPr>
                <p:cNvPicPr/>
                <p:nvPr/>
              </p:nvPicPr>
              <p:blipFill>
                <a:blip r:embed="rId171"/>
                <a:stretch>
                  <a:fillRect/>
                </a:stretch>
              </p:blipFill>
              <p:spPr>
                <a:xfrm>
                  <a:off x="9951000" y="4023867"/>
                  <a:ext cx="114840" cy="61920"/>
                </a:xfrm>
                <a:prstGeom prst="rect">
                  <a:avLst/>
                </a:prstGeom>
              </p:spPr>
            </p:pic>
          </mc:Fallback>
        </mc:AlternateContent>
      </p:grpSp>
    </p:spTree>
    <p:extLst>
      <p:ext uri="{BB962C8B-B14F-4D97-AF65-F5344CB8AC3E}">
        <p14:creationId xmlns:p14="http://schemas.microsoft.com/office/powerpoint/2010/main" val="3000309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grpSp>
        <p:nvGrpSpPr>
          <p:cNvPr id="22" name="Agrupar 21">
            <a:extLst>
              <a:ext uri="{FF2B5EF4-FFF2-40B4-BE49-F238E27FC236}">
                <a16:creationId xmlns:a16="http://schemas.microsoft.com/office/drawing/2014/main" id="{6F115C3C-3681-4004-845B-BB9A7E58885C}"/>
              </a:ext>
            </a:extLst>
          </p:cNvPr>
          <p:cNvGrpSpPr/>
          <p:nvPr/>
        </p:nvGrpSpPr>
        <p:grpSpPr>
          <a:xfrm>
            <a:off x="5169840" y="3449667"/>
            <a:ext cx="525240" cy="194040"/>
            <a:chOff x="5169840" y="3449667"/>
            <a:chExt cx="525240" cy="194040"/>
          </a:xfrm>
        </p:grpSpPr>
        <mc:AlternateContent xmlns:mc="http://schemas.openxmlformats.org/markup-compatibility/2006" xmlns:p14="http://schemas.microsoft.com/office/powerpoint/2010/main">
          <mc:Choice Requires="p14">
            <p:contentPart p14:bwMode="auto" r:id="rId2">
              <p14:nvContentPartPr>
                <p14:cNvPr id="10" name="Tinta 9">
                  <a:extLst>
                    <a:ext uri="{FF2B5EF4-FFF2-40B4-BE49-F238E27FC236}">
                      <a16:creationId xmlns:a16="http://schemas.microsoft.com/office/drawing/2014/main" id="{2B24C458-F5E4-4E1E-9D8D-C58DB313331F}"/>
                    </a:ext>
                  </a:extLst>
                </p14:cNvPr>
                <p14:cNvContentPartPr/>
                <p14:nvPr/>
              </p14:nvContentPartPr>
              <p14:xfrm>
                <a:off x="5169840" y="3461547"/>
                <a:ext cx="34200" cy="167400"/>
              </p14:xfrm>
            </p:contentPart>
          </mc:Choice>
          <mc:Fallback xmlns="">
            <p:pic>
              <p:nvPicPr>
                <p:cNvPr id="10" name="Tinta 9">
                  <a:extLst>
                    <a:ext uri="{FF2B5EF4-FFF2-40B4-BE49-F238E27FC236}">
                      <a16:creationId xmlns:a16="http://schemas.microsoft.com/office/drawing/2014/main" id="{2B24C458-F5E4-4E1E-9D8D-C58DB313331F}"/>
                    </a:ext>
                  </a:extLst>
                </p:cNvPr>
                <p:cNvPicPr/>
                <p:nvPr/>
              </p:nvPicPr>
              <p:blipFill>
                <a:blip r:embed="rId3"/>
                <a:stretch>
                  <a:fillRect/>
                </a:stretch>
              </p:blipFill>
              <p:spPr>
                <a:xfrm>
                  <a:off x="5165520" y="3457227"/>
                  <a:ext cx="42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Tinta 10">
                  <a:extLst>
                    <a:ext uri="{FF2B5EF4-FFF2-40B4-BE49-F238E27FC236}">
                      <a16:creationId xmlns:a16="http://schemas.microsoft.com/office/drawing/2014/main" id="{C22FB86D-9FF9-4CDF-BF20-BCBD793E7B44}"/>
                    </a:ext>
                  </a:extLst>
                </p14:cNvPr>
                <p14:cNvContentPartPr/>
                <p14:nvPr/>
              </p14:nvContentPartPr>
              <p14:xfrm>
                <a:off x="5268120" y="3449667"/>
                <a:ext cx="66960" cy="194040"/>
              </p14:xfrm>
            </p:contentPart>
          </mc:Choice>
          <mc:Fallback xmlns="">
            <p:pic>
              <p:nvPicPr>
                <p:cNvPr id="11" name="Tinta 10">
                  <a:extLst>
                    <a:ext uri="{FF2B5EF4-FFF2-40B4-BE49-F238E27FC236}">
                      <a16:creationId xmlns:a16="http://schemas.microsoft.com/office/drawing/2014/main" id="{C22FB86D-9FF9-4CDF-BF20-BCBD793E7B44}"/>
                    </a:ext>
                  </a:extLst>
                </p:cNvPr>
                <p:cNvPicPr/>
                <p:nvPr/>
              </p:nvPicPr>
              <p:blipFill>
                <a:blip r:embed="rId5"/>
                <a:stretch>
                  <a:fillRect/>
                </a:stretch>
              </p:blipFill>
              <p:spPr>
                <a:xfrm>
                  <a:off x="5263800" y="3445347"/>
                  <a:ext cx="75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Tinta 11">
                  <a:extLst>
                    <a:ext uri="{FF2B5EF4-FFF2-40B4-BE49-F238E27FC236}">
                      <a16:creationId xmlns:a16="http://schemas.microsoft.com/office/drawing/2014/main" id="{94A27528-71CD-43F3-B59C-62BCD1ED0EB6}"/>
                    </a:ext>
                  </a:extLst>
                </p14:cNvPr>
                <p14:cNvContentPartPr/>
                <p14:nvPr/>
              </p14:nvContentPartPr>
              <p14:xfrm>
                <a:off x="5438400" y="3516627"/>
                <a:ext cx="61560" cy="109800"/>
              </p14:xfrm>
            </p:contentPart>
          </mc:Choice>
          <mc:Fallback xmlns="">
            <p:pic>
              <p:nvPicPr>
                <p:cNvPr id="12" name="Tinta 11">
                  <a:extLst>
                    <a:ext uri="{FF2B5EF4-FFF2-40B4-BE49-F238E27FC236}">
                      <a16:creationId xmlns:a16="http://schemas.microsoft.com/office/drawing/2014/main" id="{94A27528-71CD-43F3-B59C-62BCD1ED0EB6}"/>
                    </a:ext>
                  </a:extLst>
                </p:cNvPr>
                <p:cNvPicPr/>
                <p:nvPr/>
              </p:nvPicPr>
              <p:blipFill>
                <a:blip r:embed="rId7"/>
                <a:stretch>
                  <a:fillRect/>
                </a:stretch>
              </p:blipFill>
              <p:spPr>
                <a:xfrm>
                  <a:off x="5434080" y="3512307"/>
                  <a:ext cx="70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Tinta 12">
                  <a:extLst>
                    <a:ext uri="{FF2B5EF4-FFF2-40B4-BE49-F238E27FC236}">
                      <a16:creationId xmlns:a16="http://schemas.microsoft.com/office/drawing/2014/main" id="{2277A8CA-806B-402E-85AC-A3907826C691}"/>
                    </a:ext>
                  </a:extLst>
                </p14:cNvPr>
                <p14:cNvContentPartPr/>
                <p14:nvPr/>
              </p14:nvContentPartPr>
              <p14:xfrm>
                <a:off x="5405640" y="3500427"/>
                <a:ext cx="124920" cy="126000"/>
              </p14:xfrm>
            </p:contentPart>
          </mc:Choice>
          <mc:Fallback xmlns="">
            <p:pic>
              <p:nvPicPr>
                <p:cNvPr id="13" name="Tinta 12">
                  <a:extLst>
                    <a:ext uri="{FF2B5EF4-FFF2-40B4-BE49-F238E27FC236}">
                      <a16:creationId xmlns:a16="http://schemas.microsoft.com/office/drawing/2014/main" id="{2277A8CA-806B-402E-85AC-A3907826C691}"/>
                    </a:ext>
                  </a:extLst>
                </p:cNvPr>
                <p:cNvPicPr/>
                <p:nvPr/>
              </p:nvPicPr>
              <p:blipFill>
                <a:blip r:embed="rId9"/>
                <a:stretch>
                  <a:fillRect/>
                </a:stretch>
              </p:blipFill>
              <p:spPr>
                <a:xfrm>
                  <a:off x="5401320" y="3496107"/>
                  <a:ext cx="13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Tinta 13">
                  <a:extLst>
                    <a:ext uri="{FF2B5EF4-FFF2-40B4-BE49-F238E27FC236}">
                      <a16:creationId xmlns:a16="http://schemas.microsoft.com/office/drawing/2014/main" id="{C063A4FF-E676-49EA-A2A6-901ADF5877E5}"/>
                    </a:ext>
                  </a:extLst>
                </p14:cNvPr>
                <p14:cNvContentPartPr/>
                <p14:nvPr/>
              </p14:nvContentPartPr>
              <p14:xfrm>
                <a:off x="5601840" y="3468387"/>
                <a:ext cx="93240" cy="170640"/>
              </p14:xfrm>
            </p:contentPart>
          </mc:Choice>
          <mc:Fallback xmlns="">
            <p:pic>
              <p:nvPicPr>
                <p:cNvPr id="14" name="Tinta 13">
                  <a:extLst>
                    <a:ext uri="{FF2B5EF4-FFF2-40B4-BE49-F238E27FC236}">
                      <a16:creationId xmlns:a16="http://schemas.microsoft.com/office/drawing/2014/main" id="{C063A4FF-E676-49EA-A2A6-901ADF5877E5}"/>
                    </a:ext>
                  </a:extLst>
                </p:cNvPr>
                <p:cNvPicPr/>
                <p:nvPr/>
              </p:nvPicPr>
              <p:blipFill>
                <a:blip r:embed="rId11"/>
                <a:stretch>
                  <a:fillRect/>
                </a:stretch>
              </p:blipFill>
              <p:spPr>
                <a:xfrm>
                  <a:off x="5597520" y="3464067"/>
                  <a:ext cx="101880" cy="179280"/>
                </a:xfrm>
                <a:prstGeom prst="rect">
                  <a:avLst/>
                </a:prstGeom>
              </p:spPr>
            </p:pic>
          </mc:Fallback>
        </mc:AlternateContent>
      </p:grpSp>
      <p:grpSp>
        <p:nvGrpSpPr>
          <p:cNvPr id="21" name="Agrupar 20">
            <a:extLst>
              <a:ext uri="{FF2B5EF4-FFF2-40B4-BE49-F238E27FC236}">
                <a16:creationId xmlns:a16="http://schemas.microsoft.com/office/drawing/2014/main" id="{4C167D46-0EC0-44FD-9069-42E4AE11B88A}"/>
              </a:ext>
            </a:extLst>
          </p:cNvPr>
          <p:cNvGrpSpPr/>
          <p:nvPr/>
        </p:nvGrpSpPr>
        <p:grpSpPr>
          <a:xfrm>
            <a:off x="3450480" y="3390267"/>
            <a:ext cx="1429200" cy="750240"/>
            <a:chOff x="3450480" y="3390267"/>
            <a:chExt cx="1429200" cy="750240"/>
          </a:xfrm>
        </p:grpSpPr>
        <mc:AlternateContent xmlns:mc="http://schemas.openxmlformats.org/markup-compatibility/2006" xmlns:p14="http://schemas.microsoft.com/office/powerpoint/2010/main">
          <mc:Choice Requires="p14">
            <p:contentPart p14:bwMode="auto" r:id="rId12">
              <p14:nvContentPartPr>
                <p14:cNvPr id="2" name="Tinta 1">
                  <a:extLst>
                    <a:ext uri="{FF2B5EF4-FFF2-40B4-BE49-F238E27FC236}">
                      <a16:creationId xmlns:a16="http://schemas.microsoft.com/office/drawing/2014/main" id="{C2B3A59A-9659-44A2-ADC8-0EB1FE5193DE}"/>
                    </a:ext>
                  </a:extLst>
                </p14:cNvPr>
                <p14:cNvContentPartPr/>
                <p14:nvPr/>
              </p14:nvContentPartPr>
              <p14:xfrm>
                <a:off x="3450480" y="3442467"/>
                <a:ext cx="388440" cy="189360"/>
              </p14:xfrm>
            </p:contentPart>
          </mc:Choice>
          <mc:Fallback xmlns="">
            <p:pic>
              <p:nvPicPr>
                <p:cNvPr id="2" name="Tinta 1">
                  <a:extLst>
                    <a:ext uri="{FF2B5EF4-FFF2-40B4-BE49-F238E27FC236}">
                      <a16:creationId xmlns:a16="http://schemas.microsoft.com/office/drawing/2014/main" id="{C2B3A59A-9659-44A2-ADC8-0EB1FE5193DE}"/>
                    </a:ext>
                  </a:extLst>
                </p:cNvPr>
                <p:cNvPicPr/>
                <p:nvPr/>
              </p:nvPicPr>
              <p:blipFill>
                <a:blip r:embed="rId13"/>
                <a:stretch>
                  <a:fillRect/>
                </a:stretch>
              </p:blipFill>
              <p:spPr>
                <a:xfrm>
                  <a:off x="3446160" y="3438147"/>
                  <a:ext cx="397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Tinta 2">
                  <a:extLst>
                    <a:ext uri="{FF2B5EF4-FFF2-40B4-BE49-F238E27FC236}">
                      <a16:creationId xmlns:a16="http://schemas.microsoft.com/office/drawing/2014/main" id="{4B73B29B-6202-451A-B8DA-B853575CAF5D}"/>
                    </a:ext>
                  </a:extLst>
                </p14:cNvPr>
                <p14:cNvContentPartPr/>
                <p14:nvPr/>
              </p14:nvContentPartPr>
              <p14:xfrm>
                <a:off x="3848640" y="3401427"/>
                <a:ext cx="242280" cy="222120"/>
              </p14:xfrm>
            </p:contentPart>
          </mc:Choice>
          <mc:Fallback xmlns="">
            <p:pic>
              <p:nvPicPr>
                <p:cNvPr id="3" name="Tinta 2">
                  <a:extLst>
                    <a:ext uri="{FF2B5EF4-FFF2-40B4-BE49-F238E27FC236}">
                      <a16:creationId xmlns:a16="http://schemas.microsoft.com/office/drawing/2014/main" id="{4B73B29B-6202-451A-B8DA-B853575CAF5D}"/>
                    </a:ext>
                  </a:extLst>
                </p:cNvPr>
                <p:cNvPicPr/>
                <p:nvPr/>
              </p:nvPicPr>
              <p:blipFill>
                <a:blip r:embed="rId15"/>
                <a:stretch>
                  <a:fillRect/>
                </a:stretch>
              </p:blipFill>
              <p:spPr>
                <a:xfrm>
                  <a:off x="3844320" y="3397107"/>
                  <a:ext cx="250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Tinta 5">
                  <a:extLst>
                    <a:ext uri="{FF2B5EF4-FFF2-40B4-BE49-F238E27FC236}">
                      <a16:creationId xmlns:a16="http://schemas.microsoft.com/office/drawing/2014/main" id="{B8BC9D0F-37A1-4133-A02F-A67AED8D7F81}"/>
                    </a:ext>
                  </a:extLst>
                </p14:cNvPr>
                <p14:cNvContentPartPr/>
                <p14:nvPr/>
              </p14:nvContentPartPr>
              <p14:xfrm>
                <a:off x="4247880" y="3451107"/>
                <a:ext cx="141480" cy="129240"/>
              </p14:xfrm>
            </p:contentPart>
          </mc:Choice>
          <mc:Fallback xmlns="">
            <p:pic>
              <p:nvPicPr>
                <p:cNvPr id="6" name="Tinta 5">
                  <a:extLst>
                    <a:ext uri="{FF2B5EF4-FFF2-40B4-BE49-F238E27FC236}">
                      <a16:creationId xmlns:a16="http://schemas.microsoft.com/office/drawing/2014/main" id="{B8BC9D0F-37A1-4133-A02F-A67AED8D7F81}"/>
                    </a:ext>
                  </a:extLst>
                </p:cNvPr>
                <p:cNvPicPr/>
                <p:nvPr/>
              </p:nvPicPr>
              <p:blipFill>
                <a:blip r:embed="rId17"/>
                <a:stretch>
                  <a:fillRect/>
                </a:stretch>
              </p:blipFill>
              <p:spPr>
                <a:xfrm>
                  <a:off x="4243560" y="3446787"/>
                  <a:ext cx="150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Tinta 6">
                  <a:extLst>
                    <a:ext uri="{FF2B5EF4-FFF2-40B4-BE49-F238E27FC236}">
                      <a16:creationId xmlns:a16="http://schemas.microsoft.com/office/drawing/2014/main" id="{04D436E4-9C67-4C6A-A183-56F748A6660C}"/>
                    </a:ext>
                  </a:extLst>
                </p14:cNvPr>
                <p14:cNvContentPartPr/>
                <p14:nvPr/>
              </p14:nvContentPartPr>
              <p14:xfrm>
                <a:off x="4437600" y="3483147"/>
                <a:ext cx="199440" cy="138960"/>
              </p14:xfrm>
            </p:contentPart>
          </mc:Choice>
          <mc:Fallback xmlns="">
            <p:pic>
              <p:nvPicPr>
                <p:cNvPr id="7" name="Tinta 6">
                  <a:extLst>
                    <a:ext uri="{FF2B5EF4-FFF2-40B4-BE49-F238E27FC236}">
                      <a16:creationId xmlns:a16="http://schemas.microsoft.com/office/drawing/2014/main" id="{04D436E4-9C67-4C6A-A183-56F748A6660C}"/>
                    </a:ext>
                  </a:extLst>
                </p:cNvPr>
                <p:cNvPicPr/>
                <p:nvPr/>
              </p:nvPicPr>
              <p:blipFill>
                <a:blip r:embed="rId19"/>
                <a:stretch>
                  <a:fillRect/>
                </a:stretch>
              </p:blipFill>
              <p:spPr>
                <a:xfrm>
                  <a:off x="4433280" y="3478827"/>
                  <a:ext cx="208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Tinta 7">
                  <a:extLst>
                    <a:ext uri="{FF2B5EF4-FFF2-40B4-BE49-F238E27FC236}">
                      <a16:creationId xmlns:a16="http://schemas.microsoft.com/office/drawing/2014/main" id="{2F98ED58-44AE-4850-9638-FD424420E42E}"/>
                    </a:ext>
                  </a:extLst>
                </p14:cNvPr>
                <p14:cNvContentPartPr/>
                <p14:nvPr/>
              </p14:nvContentPartPr>
              <p14:xfrm>
                <a:off x="4664760" y="3390267"/>
                <a:ext cx="149760" cy="258840"/>
              </p14:xfrm>
            </p:contentPart>
          </mc:Choice>
          <mc:Fallback xmlns="">
            <p:pic>
              <p:nvPicPr>
                <p:cNvPr id="8" name="Tinta 7">
                  <a:extLst>
                    <a:ext uri="{FF2B5EF4-FFF2-40B4-BE49-F238E27FC236}">
                      <a16:creationId xmlns:a16="http://schemas.microsoft.com/office/drawing/2014/main" id="{2F98ED58-44AE-4850-9638-FD424420E42E}"/>
                    </a:ext>
                  </a:extLst>
                </p:cNvPr>
                <p:cNvPicPr/>
                <p:nvPr/>
              </p:nvPicPr>
              <p:blipFill>
                <a:blip r:embed="rId21"/>
                <a:stretch>
                  <a:fillRect/>
                </a:stretch>
              </p:blipFill>
              <p:spPr>
                <a:xfrm>
                  <a:off x="4660440" y="3385947"/>
                  <a:ext cx="1584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Tinta 14">
                  <a:extLst>
                    <a:ext uri="{FF2B5EF4-FFF2-40B4-BE49-F238E27FC236}">
                      <a16:creationId xmlns:a16="http://schemas.microsoft.com/office/drawing/2014/main" id="{7D50D12F-8903-4241-93B0-ED24420D841E}"/>
                    </a:ext>
                  </a:extLst>
                </p14:cNvPr>
                <p14:cNvContentPartPr/>
                <p14:nvPr/>
              </p14:nvContentPartPr>
              <p14:xfrm>
                <a:off x="3491880" y="3716787"/>
                <a:ext cx="454680" cy="241920"/>
              </p14:xfrm>
            </p:contentPart>
          </mc:Choice>
          <mc:Fallback xmlns="">
            <p:pic>
              <p:nvPicPr>
                <p:cNvPr id="15" name="Tinta 14">
                  <a:extLst>
                    <a:ext uri="{FF2B5EF4-FFF2-40B4-BE49-F238E27FC236}">
                      <a16:creationId xmlns:a16="http://schemas.microsoft.com/office/drawing/2014/main" id="{7D50D12F-8903-4241-93B0-ED24420D841E}"/>
                    </a:ext>
                  </a:extLst>
                </p:cNvPr>
                <p:cNvPicPr/>
                <p:nvPr/>
              </p:nvPicPr>
              <p:blipFill>
                <a:blip r:embed="rId23"/>
                <a:stretch>
                  <a:fillRect/>
                </a:stretch>
              </p:blipFill>
              <p:spPr>
                <a:xfrm>
                  <a:off x="3487560" y="3712467"/>
                  <a:ext cx="463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Tinta 15">
                  <a:extLst>
                    <a:ext uri="{FF2B5EF4-FFF2-40B4-BE49-F238E27FC236}">
                      <a16:creationId xmlns:a16="http://schemas.microsoft.com/office/drawing/2014/main" id="{D652E5FC-5B9F-4F17-85DE-900D435D7963}"/>
                    </a:ext>
                  </a:extLst>
                </p14:cNvPr>
                <p14:cNvContentPartPr/>
                <p14:nvPr/>
              </p14:nvContentPartPr>
              <p14:xfrm>
                <a:off x="3948720" y="3833427"/>
                <a:ext cx="84240" cy="307080"/>
              </p14:xfrm>
            </p:contentPart>
          </mc:Choice>
          <mc:Fallback xmlns="">
            <p:pic>
              <p:nvPicPr>
                <p:cNvPr id="16" name="Tinta 15">
                  <a:extLst>
                    <a:ext uri="{FF2B5EF4-FFF2-40B4-BE49-F238E27FC236}">
                      <a16:creationId xmlns:a16="http://schemas.microsoft.com/office/drawing/2014/main" id="{D652E5FC-5B9F-4F17-85DE-900D435D7963}"/>
                    </a:ext>
                  </a:extLst>
                </p:cNvPr>
                <p:cNvPicPr/>
                <p:nvPr/>
              </p:nvPicPr>
              <p:blipFill>
                <a:blip r:embed="rId25"/>
                <a:stretch>
                  <a:fillRect/>
                </a:stretch>
              </p:blipFill>
              <p:spPr>
                <a:xfrm>
                  <a:off x="3944400" y="3829107"/>
                  <a:ext cx="92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Tinta 16">
                  <a:extLst>
                    <a:ext uri="{FF2B5EF4-FFF2-40B4-BE49-F238E27FC236}">
                      <a16:creationId xmlns:a16="http://schemas.microsoft.com/office/drawing/2014/main" id="{034C7665-8C8D-4A08-AAC0-CC4C01A00B1B}"/>
                    </a:ext>
                  </a:extLst>
                </p14:cNvPr>
                <p14:cNvContentPartPr/>
                <p14:nvPr/>
              </p14:nvContentPartPr>
              <p14:xfrm>
                <a:off x="4268760" y="3832707"/>
                <a:ext cx="178560" cy="151920"/>
              </p14:xfrm>
            </p:contentPart>
          </mc:Choice>
          <mc:Fallback xmlns="">
            <p:pic>
              <p:nvPicPr>
                <p:cNvPr id="17" name="Tinta 16">
                  <a:extLst>
                    <a:ext uri="{FF2B5EF4-FFF2-40B4-BE49-F238E27FC236}">
                      <a16:creationId xmlns:a16="http://schemas.microsoft.com/office/drawing/2014/main" id="{034C7665-8C8D-4A08-AAC0-CC4C01A00B1B}"/>
                    </a:ext>
                  </a:extLst>
                </p:cNvPr>
                <p:cNvPicPr/>
                <p:nvPr/>
              </p:nvPicPr>
              <p:blipFill>
                <a:blip r:embed="rId27"/>
                <a:stretch>
                  <a:fillRect/>
                </a:stretch>
              </p:blipFill>
              <p:spPr>
                <a:xfrm>
                  <a:off x="4264440" y="3828387"/>
                  <a:ext cx="18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Tinta 17">
                  <a:extLst>
                    <a:ext uri="{FF2B5EF4-FFF2-40B4-BE49-F238E27FC236}">
                      <a16:creationId xmlns:a16="http://schemas.microsoft.com/office/drawing/2014/main" id="{4704835C-3380-4E47-91A9-9A91C19BF079}"/>
                    </a:ext>
                  </a:extLst>
                </p14:cNvPr>
                <p14:cNvContentPartPr/>
                <p14:nvPr/>
              </p14:nvContentPartPr>
              <p14:xfrm>
                <a:off x="4499520" y="3844227"/>
                <a:ext cx="192600" cy="143280"/>
              </p14:xfrm>
            </p:contentPart>
          </mc:Choice>
          <mc:Fallback xmlns="">
            <p:pic>
              <p:nvPicPr>
                <p:cNvPr id="18" name="Tinta 17">
                  <a:extLst>
                    <a:ext uri="{FF2B5EF4-FFF2-40B4-BE49-F238E27FC236}">
                      <a16:creationId xmlns:a16="http://schemas.microsoft.com/office/drawing/2014/main" id="{4704835C-3380-4E47-91A9-9A91C19BF079}"/>
                    </a:ext>
                  </a:extLst>
                </p:cNvPr>
                <p:cNvPicPr/>
                <p:nvPr/>
              </p:nvPicPr>
              <p:blipFill>
                <a:blip r:embed="rId29"/>
                <a:stretch>
                  <a:fillRect/>
                </a:stretch>
              </p:blipFill>
              <p:spPr>
                <a:xfrm>
                  <a:off x="4495200" y="3839907"/>
                  <a:ext cx="201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Tinta 18">
                  <a:extLst>
                    <a:ext uri="{FF2B5EF4-FFF2-40B4-BE49-F238E27FC236}">
                      <a16:creationId xmlns:a16="http://schemas.microsoft.com/office/drawing/2014/main" id="{8C9154BB-1184-4BEF-A085-45EAA71382B7}"/>
                    </a:ext>
                  </a:extLst>
                </p14:cNvPr>
                <p14:cNvContentPartPr/>
                <p14:nvPr/>
              </p14:nvContentPartPr>
              <p14:xfrm>
                <a:off x="4747200" y="3768627"/>
                <a:ext cx="132480" cy="245160"/>
              </p14:xfrm>
            </p:contentPart>
          </mc:Choice>
          <mc:Fallback xmlns="">
            <p:pic>
              <p:nvPicPr>
                <p:cNvPr id="19" name="Tinta 18">
                  <a:extLst>
                    <a:ext uri="{FF2B5EF4-FFF2-40B4-BE49-F238E27FC236}">
                      <a16:creationId xmlns:a16="http://schemas.microsoft.com/office/drawing/2014/main" id="{8C9154BB-1184-4BEF-A085-45EAA71382B7}"/>
                    </a:ext>
                  </a:extLst>
                </p:cNvPr>
                <p:cNvPicPr/>
                <p:nvPr/>
              </p:nvPicPr>
              <p:blipFill>
                <a:blip r:embed="rId31"/>
                <a:stretch>
                  <a:fillRect/>
                </a:stretch>
              </p:blipFill>
              <p:spPr>
                <a:xfrm>
                  <a:off x="4742880" y="3764307"/>
                  <a:ext cx="141120" cy="253800"/>
                </a:xfrm>
                <a:prstGeom prst="rect">
                  <a:avLst/>
                </a:prstGeom>
              </p:spPr>
            </p:pic>
          </mc:Fallback>
        </mc:AlternateContent>
      </p:grpSp>
      <p:grpSp>
        <p:nvGrpSpPr>
          <p:cNvPr id="30" name="Agrupar 29">
            <a:extLst>
              <a:ext uri="{FF2B5EF4-FFF2-40B4-BE49-F238E27FC236}">
                <a16:creationId xmlns:a16="http://schemas.microsoft.com/office/drawing/2014/main" id="{F4BD51E3-9500-497F-A3C4-AF43859138FA}"/>
              </a:ext>
            </a:extLst>
          </p:cNvPr>
          <p:cNvGrpSpPr/>
          <p:nvPr/>
        </p:nvGrpSpPr>
        <p:grpSpPr>
          <a:xfrm>
            <a:off x="5244360" y="3752787"/>
            <a:ext cx="468360" cy="259560"/>
            <a:chOff x="5244360" y="3752787"/>
            <a:chExt cx="468360" cy="259560"/>
          </a:xfrm>
        </p:grpSpPr>
        <mc:AlternateContent xmlns:mc="http://schemas.openxmlformats.org/markup-compatibility/2006" xmlns:p14="http://schemas.microsoft.com/office/powerpoint/2010/main">
          <mc:Choice Requires="p14">
            <p:contentPart p14:bwMode="auto" r:id="rId32">
              <p14:nvContentPartPr>
                <p14:cNvPr id="23" name="Tinta 22">
                  <a:extLst>
                    <a:ext uri="{FF2B5EF4-FFF2-40B4-BE49-F238E27FC236}">
                      <a16:creationId xmlns:a16="http://schemas.microsoft.com/office/drawing/2014/main" id="{F056B4A5-C91E-4506-87AD-AD1ED5DC5A0D}"/>
                    </a:ext>
                  </a:extLst>
                </p14:cNvPr>
                <p14:cNvContentPartPr/>
                <p14:nvPr/>
              </p14:nvContentPartPr>
              <p14:xfrm>
                <a:off x="5244360" y="3763587"/>
                <a:ext cx="41760" cy="188640"/>
              </p14:xfrm>
            </p:contentPart>
          </mc:Choice>
          <mc:Fallback xmlns="">
            <p:pic>
              <p:nvPicPr>
                <p:cNvPr id="23" name="Tinta 22">
                  <a:extLst>
                    <a:ext uri="{FF2B5EF4-FFF2-40B4-BE49-F238E27FC236}">
                      <a16:creationId xmlns:a16="http://schemas.microsoft.com/office/drawing/2014/main" id="{F056B4A5-C91E-4506-87AD-AD1ED5DC5A0D}"/>
                    </a:ext>
                  </a:extLst>
                </p:cNvPr>
                <p:cNvPicPr/>
                <p:nvPr/>
              </p:nvPicPr>
              <p:blipFill>
                <a:blip r:embed="rId33"/>
                <a:stretch>
                  <a:fillRect/>
                </a:stretch>
              </p:blipFill>
              <p:spPr>
                <a:xfrm>
                  <a:off x="5240040" y="3759267"/>
                  <a:ext cx="50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Tinta 23">
                  <a:extLst>
                    <a:ext uri="{FF2B5EF4-FFF2-40B4-BE49-F238E27FC236}">
                      <a16:creationId xmlns:a16="http://schemas.microsoft.com/office/drawing/2014/main" id="{EFF11860-86BC-472B-9FAF-C93B388A2C36}"/>
                    </a:ext>
                  </a:extLst>
                </p14:cNvPr>
                <p14:cNvContentPartPr/>
                <p14:nvPr/>
              </p14:nvContentPartPr>
              <p14:xfrm>
                <a:off x="5375040" y="3752787"/>
                <a:ext cx="79560" cy="186480"/>
              </p14:xfrm>
            </p:contentPart>
          </mc:Choice>
          <mc:Fallback xmlns="">
            <p:pic>
              <p:nvPicPr>
                <p:cNvPr id="24" name="Tinta 23">
                  <a:extLst>
                    <a:ext uri="{FF2B5EF4-FFF2-40B4-BE49-F238E27FC236}">
                      <a16:creationId xmlns:a16="http://schemas.microsoft.com/office/drawing/2014/main" id="{EFF11860-86BC-472B-9FAF-C93B388A2C36}"/>
                    </a:ext>
                  </a:extLst>
                </p:cNvPr>
                <p:cNvPicPr/>
                <p:nvPr/>
              </p:nvPicPr>
              <p:blipFill>
                <a:blip r:embed="rId35"/>
                <a:stretch>
                  <a:fillRect/>
                </a:stretch>
              </p:blipFill>
              <p:spPr>
                <a:xfrm>
                  <a:off x="5370720" y="3748467"/>
                  <a:ext cx="88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Tinta 24">
                  <a:extLst>
                    <a:ext uri="{FF2B5EF4-FFF2-40B4-BE49-F238E27FC236}">
                      <a16:creationId xmlns:a16="http://schemas.microsoft.com/office/drawing/2014/main" id="{58BBB245-78ED-4362-A3CB-52AA4D1981B9}"/>
                    </a:ext>
                  </a:extLst>
                </p14:cNvPr>
                <p14:cNvContentPartPr/>
                <p14:nvPr/>
              </p14:nvContentPartPr>
              <p14:xfrm>
                <a:off x="5551440" y="3842067"/>
                <a:ext cx="33480" cy="131760"/>
              </p14:xfrm>
            </p:contentPart>
          </mc:Choice>
          <mc:Fallback xmlns="">
            <p:pic>
              <p:nvPicPr>
                <p:cNvPr id="25" name="Tinta 24">
                  <a:extLst>
                    <a:ext uri="{FF2B5EF4-FFF2-40B4-BE49-F238E27FC236}">
                      <a16:creationId xmlns:a16="http://schemas.microsoft.com/office/drawing/2014/main" id="{58BBB245-78ED-4362-A3CB-52AA4D1981B9}"/>
                    </a:ext>
                  </a:extLst>
                </p:cNvPr>
                <p:cNvPicPr/>
                <p:nvPr/>
              </p:nvPicPr>
              <p:blipFill>
                <a:blip r:embed="rId37"/>
                <a:stretch>
                  <a:fillRect/>
                </a:stretch>
              </p:blipFill>
              <p:spPr>
                <a:xfrm>
                  <a:off x="5547120" y="3837747"/>
                  <a:ext cx="42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Tinta 25">
                  <a:extLst>
                    <a:ext uri="{FF2B5EF4-FFF2-40B4-BE49-F238E27FC236}">
                      <a16:creationId xmlns:a16="http://schemas.microsoft.com/office/drawing/2014/main" id="{49A682E2-B4EE-42C0-98AB-D3DC4ED3DDAA}"/>
                    </a:ext>
                  </a:extLst>
                </p14:cNvPr>
                <p14:cNvContentPartPr/>
                <p14:nvPr/>
              </p14:nvContentPartPr>
              <p14:xfrm>
                <a:off x="5509320" y="3898947"/>
                <a:ext cx="69480" cy="83160"/>
              </p14:xfrm>
            </p:contentPart>
          </mc:Choice>
          <mc:Fallback xmlns="">
            <p:pic>
              <p:nvPicPr>
                <p:cNvPr id="26" name="Tinta 25">
                  <a:extLst>
                    <a:ext uri="{FF2B5EF4-FFF2-40B4-BE49-F238E27FC236}">
                      <a16:creationId xmlns:a16="http://schemas.microsoft.com/office/drawing/2014/main" id="{49A682E2-B4EE-42C0-98AB-D3DC4ED3DDAA}"/>
                    </a:ext>
                  </a:extLst>
                </p:cNvPr>
                <p:cNvPicPr/>
                <p:nvPr/>
              </p:nvPicPr>
              <p:blipFill>
                <a:blip r:embed="rId39"/>
                <a:stretch>
                  <a:fillRect/>
                </a:stretch>
              </p:blipFill>
              <p:spPr>
                <a:xfrm>
                  <a:off x="5505000" y="3894627"/>
                  <a:ext cx="78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Tinta 26">
                  <a:extLst>
                    <a:ext uri="{FF2B5EF4-FFF2-40B4-BE49-F238E27FC236}">
                      <a16:creationId xmlns:a16="http://schemas.microsoft.com/office/drawing/2014/main" id="{B0854C9E-3E99-44A0-B5A1-E9EB0F940CB8}"/>
                    </a:ext>
                  </a:extLst>
                </p14:cNvPr>
                <p14:cNvContentPartPr/>
                <p14:nvPr/>
              </p14:nvContentPartPr>
              <p14:xfrm>
                <a:off x="5619840" y="3832347"/>
                <a:ext cx="86040" cy="180000"/>
              </p14:xfrm>
            </p:contentPart>
          </mc:Choice>
          <mc:Fallback xmlns="">
            <p:pic>
              <p:nvPicPr>
                <p:cNvPr id="27" name="Tinta 26">
                  <a:extLst>
                    <a:ext uri="{FF2B5EF4-FFF2-40B4-BE49-F238E27FC236}">
                      <a16:creationId xmlns:a16="http://schemas.microsoft.com/office/drawing/2014/main" id="{B0854C9E-3E99-44A0-B5A1-E9EB0F940CB8}"/>
                    </a:ext>
                  </a:extLst>
                </p:cNvPr>
                <p:cNvPicPr/>
                <p:nvPr/>
              </p:nvPicPr>
              <p:blipFill>
                <a:blip r:embed="rId41"/>
                <a:stretch>
                  <a:fillRect/>
                </a:stretch>
              </p:blipFill>
              <p:spPr>
                <a:xfrm>
                  <a:off x="5615520" y="3828027"/>
                  <a:ext cx="94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Tinta 28">
                  <a:extLst>
                    <a:ext uri="{FF2B5EF4-FFF2-40B4-BE49-F238E27FC236}">
                      <a16:creationId xmlns:a16="http://schemas.microsoft.com/office/drawing/2014/main" id="{3A612403-C827-4A11-8745-A690A6AA8183}"/>
                    </a:ext>
                  </a:extLst>
                </p14:cNvPr>
                <p14:cNvContentPartPr/>
                <p14:nvPr/>
              </p14:nvContentPartPr>
              <p14:xfrm>
                <a:off x="5703720" y="3843507"/>
                <a:ext cx="9000" cy="37800"/>
              </p14:xfrm>
            </p:contentPart>
          </mc:Choice>
          <mc:Fallback xmlns="">
            <p:pic>
              <p:nvPicPr>
                <p:cNvPr id="29" name="Tinta 28">
                  <a:extLst>
                    <a:ext uri="{FF2B5EF4-FFF2-40B4-BE49-F238E27FC236}">
                      <a16:creationId xmlns:a16="http://schemas.microsoft.com/office/drawing/2014/main" id="{3A612403-C827-4A11-8745-A690A6AA8183}"/>
                    </a:ext>
                  </a:extLst>
                </p:cNvPr>
                <p:cNvPicPr/>
                <p:nvPr/>
              </p:nvPicPr>
              <p:blipFill>
                <a:blip r:embed="rId43"/>
                <a:stretch>
                  <a:fillRect/>
                </a:stretch>
              </p:blipFill>
              <p:spPr>
                <a:xfrm>
                  <a:off x="5699400" y="3839187"/>
                  <a:ext cx="17640" cy="46440"/>
                </a:xfrm>
                <a:prstGeom prst="rect">
                  <a:avLst/>
                </a:prstGeom>
              </p:spPr>
            </p:pic>
          </mc:Fallback>
        </mc:AlternateContent>
      </p:grpSp>
      <p:grpSp>
        <p:nvGrpSpPr>
          <p:cNvPr id="47" name="Agrupar 46">
            <a:extLst>
              <a:ext uri="{FF2B5EF4-FFF2-40B4-BE49-F238E27FC236}">
                <a16:creationId xmlns:a16="http://schemas.microsoft.com/office/drawing/2014/main" id="{87BE5B90-9801-4E77-A226-14B39BFD9EA7}"/>
              </a:ext>
            </a:extLst>
          </p:cNvPr>
          <p:cNvGrpSpPr/>
          <p:nvPr/>
        </p:nvGrpSpPr>
        <p:grpSpPr>
          <a:xfrm>
            <a:off x="6095760" y="3370827"/>
            <a:ext cx="1107000" cy="737280"/>
            <a:chOff x="6095760" y="3370827"/>
            <a:chExt cx="1107000" cy="737280"/>
          </a:xfrm>
        </p:grpSpPr>
        <mc:AlternateContent xmlns:mc="http://schemas.openxmlformats.org/markup-compatibility/2006" xmlns:p14="http://schemas.microsoft.com/office/powerpoint/2010/main">
          <mc:Choice Requires="p14">
            <p:contentPart p14:bwMode="auto" r:id="rId44">
              <p14:nvContentPartPr>
                <p14:cNvPr id="31" name="Tinta 30">
                  <a:extLst>
                    <a:ext uri="{FF2B5EF4-FFF2-40B4-BE49-F238E27FC236}">
                      <a16:creationId xmlns:a16="http://schemas.microsoft.com/office/drawing/2014/main" id="{6893414A-2E92-480A-B9AB-7A65B3A165D6}"/>
                    </a:ext>
                  </a:extLst>
                </p14:cNvPr>
                <p14:cNvContentPartPr/>
                <p14:nvPr/>
              </p14:nvContentPartPr>
              <p14:xfrm>
                <a:off x="6126720" y="3874827"/>
                <a:ext cx="77400" cy="1800"/>
              </p14:xfrm>
            </p:contentPart>
          </mc:Choice>
          <mc:Fallback xmlns="">
            <p:pic>
              <p:nvPicPr>
                <p:cNvPr id="31" name="Tinta 30">
                  <a:extLst>
                    <a:ext uri="{FF2B5EF4-FFF2-40B4-BE49-F238E27FC236}">
                      <a16:creationId xmlns:a16="http://schemas.microsoft.com/office/drawing/2014/main" id="{6893414A-2E92-480A-B9AB-7A65B3A165D6}"/>
                    </a:ext>
                  </a:extLst>
                </p:cNvPr>
                <p:cNvPicPr/>
                <p:nvPr/>
              </p:nvPicPr>
              <p:blipFill>
                <a:blip r:embed="rId45"/>
                <a:stretch>
                  <a:fillRect/>
                </a:stretch>
              </p:blipFill>
              <p:spPr>
                <a:xfrm>
                  <a:off x="6122400" y="3870507"/>
                  <a:ext cx="860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Tinta 31">
                  <a:extLst>
                    <a:ext uri="{FF2B5EF4-FFF2-40B4-BE49-F238E27FC236}">
                      <a16:creationId xmlns:a16="http://schemas.microsoft.com/office/drawing/2014/main" id="{06ACC63A-5E16-46A7-B1FC-53D71D11B2C7}"/>
                    </a:ext>
                  </a:extLst>
                </p14:cNvPr>
                <p14:cNvContentPartPr/>
                <p14:nvPr/>
              </p14:nvContentPartPr>
              <p14:xfrm>
                <a:off x="6136440" y="3952227"/>
                <a:ext cx="78480" cy="8280"/>
              </p14:xfrm>
            </p:contentPart>
          </mc:Choice>
          <mc:Fallback xmlns="">
            <p:pic>
              <p:nvPicPr>
                <p:cNvPr id="32" name="Tinta 31">
                  <a:extLst>
                    <a:ext uri="{FF2B5EF4-FFF2-40B4-BE49-F238E27FC236}">
                      <a16:creationId xmlns:a16="http://schemas.microsoft.com/office/drawing/2014/main" id="{06ACC63A-5E16-46A7-B1FC-53D71D11B2C7}"/>
                    </a:ext>
                  </a:extLst>
                </p:cNvPr>
                <p:cNvPicPr/>
                <p:nvPr/>
              </p:nvPicPr>
              <p:blipFill>
                <a:blip r:embed="rId47"/>
                <a:stretch>
                  <a:fillRect/>
                </a:stretch>
              </p:blipFill>
              <p:spPr>
                <a:xfrm>
                  <a:off x="6132120" y="3947907"/>
                  <a:ext cx="87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Tinta 32">
                  <a:extLst>
                    <a:ext uri="{FF2B5EF4-FFF2-40B4-BE49-F238E27FC236}">
                      <a16:creationId xmlns:a16="http://schemas.microsoft.com/office/drawing/2014/main" id="{5846B6D5-99F4-4B5B-8DE3-0D13CA14C060}"/>
                    </a:ext>
                  </a:extLst>
                </p14:cNvPr>
                <p14:cNvContentPartPr/>
                <p14:nvPr/>
              </p14:nvContentPartPr>
              <p14:xfrm>
                <a:off x="6345960" y="3811467"/>
                <a:ext cx="90360" cy="165240"/>
              </p14:xfrm>
            </p:contentPart>
          </mc:Choice>
          <mc:Fallback xmlns="">
            <p:pic>
              <p:nvPicPr>
                <p:cNvPr id="33" name="Tinta 32">
                  <a:extLst>
                    <a:ext uri="{FF2B5EF4-FFF2-40B4-BE49-F238E27FC236}">
                      <a16:creationId xmlns:a16="http://schemas.microsoft.com/office/drawing/2014/main" id="{5846B6D5-99F4-4B5B-8DE3-0D13CA14C060}"/>
                    </a:ext>
                  </a:extLst>
                </p:cNvPr>
                <p:cNvPicPr/>
                <p:nvPr/>
              </p:nvPicPr>
              <p:blipFill>
                <a:blip r:embed="rId49"/>
                <a:stretch>
                  <a:fillRect/>
                </a:stretch>
              </p:blipFill>
              <p:spPr>
                <a:xfrm>
                  <a:off x="6341640" y="3807147"/>
                  <a:ext cx="99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Tinta 33">
                  <a:extLst>
                    <a:ext uri="{FF2B5EF4-FFF2-40B4-BE49-F238E27FC236}">
                      <a16:creationId xmlns:a16="http://schemas.microsoft.com/office/drawing/2014/main" id="{6B44F04B-99C4-47EE-9CA9-2CDFAE1C7540}"/>
                    </a:ext>
                  </a:extLst>
                </p14:cNvPr>
                <p14:cNvContentPartPr/>
                <p14:nvPr/>
              </p14:nvContentPartPr>
              <p14:xfrm>
                <a:off x="6498960" y="3758907"/>
                <a:ext cx="89280" cy="217440"/>
              </p14:xfrm>
            </p:contentPart>
          </mc:Choice>
          <mc:Fallback xmlns="">
            <p:pic>
              <p:nvPicPr>
                <p:cNvPr id="34" name="Tinta 33">
                  <a:extLst>
                    <a:ext uri="{FF2B5EF4-FFF2-40B4-BE49-F238E27FC236}">
                      <a16:creationId xmlns:a16="http://schemas.microsoft.com/office/drawing/2014/main" id="{6B44F04B-99C4-47EE-9CA9-2CDFAE1C7540}"/>
                    </a:ext>
                  </a:extLst>
                </p:cNvPr>
                <p:cNvPicPr/>
                <p:nvPr/>
              </p:nvPicPr>
              <p:blipFill>
                <a:blip r:embed="rId51"/>
                <a:stretch>
                  <a:fillRect/>
                </a:stretch>
              </p:blipFill>
              <p:spPr>
                <a:xfrm>
                  <a:off x="6494640" y="3754587"/>
                  <a:ext cx="97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Tinta 34">
                  <a:extLst>
                    <a:ext uri="{FF2B5EF4-FFF2-40B4-BE49-F238E27FC236}">
                      <a16:creationId xmlns:a16="http://schemas.microsoft.com/office/drawing/2014/main" id="{71AFF7B7-4C68-43CB-99C5-BDF69C6FC2BF}"/>
                    </a:ext>
                  </a:extLst>
                </p14:cNvPr>
                <p14:cNvContentPartPr/>
                <p14:nvPr/>
              </p14:nvContentPartPr>
              <p14:xfrm>
                <a:off x="6621720" y="3850347"/>
                <a:ext cx="88920" cy="257760"/>
              </p14:xfrm>
            </p:contentPart>
          </mc:Choice>
          <mc:Fallback xmlns="">
            <p:pic>
              <p:nvPicPr>
                <p:cNvPr id="35" name="Tinta 34">
                  <a:extLst>
                    <a:ext uri="{FF2B5EF4-FFF2-40B4-BE49-F238E27FC236}">
                      <a16:creationId xmlns:a16="http://schemas.microsoft.com/office/drawing/2014/main" id="{71AFF7B7-4C68-43CB-99C5-BDF69C6FC2BF}"/>
                    </a:ext>
                  </a:extLst>
                </p:cNvPr>
                <p:cNvPicPr/>
                <p:nvPr/>
              </p:nvPicPr>
              <p:blipFill>
                <a:blip r:embed="rId53"/>
                <a:stretch>
                  <a:fillRect/>
                </a:stretch>
              </p:blipFill>
              <p:spPr>
                <a:xfrm>
                  <a:off x="6617400" y="3846027"/>
                  <a:ext cx="975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Tinta 35">
                  <a:extLst>
                    <a:ext uri="{FF2B5EF4-FFF2-40B4-BE49-F238E27FC236}">
                      <a16:creationId xmlns:a16="http://schemas.microsoft.com/office/drawing/2014/main" id="{F9ABFB46-C7DE-44D8-AED2-476F8386366A}"/>
                    </a:ext>
                  </a:extLst>
                </p14:cNvPr>
                <p14:cNvContentPartPr/>
                <p14:nvPr/>
              </p14:nvContentPartPr>
              <p14:xfrm>
                <a:off x="6808560" y="3731547"/>
                <a:ext cx="360" cy="201960"/>
              </p14:xfrm>
            </p:contentPart>
          </mc:Choice>
          <mc:Fallback xmlns="">
            <p:pic>
              <p:nvPicPr>
                <p:cNvPr id="36" name="Tinta 35">
                  <a:extLst>
                    <a:ext uri="{FF2B5EF4-FFF2-40B4-BE49-F238E27FC236}">
                      <a16:creationId xmlns:a16="http://schemas.microsoft.com/office/drawing/2014/main" id="{F9ABFB46-C7DE-44D8-AED2-476F8386366A}"/>
                    </a:ext>
                  </a:extLst>
                </p:cNvPr>
                <p:cNvPicPr/>
                <p:nvPr/>
              </p:nvPicPr>
              <p:blipFill>
                <a:blip r:embed="rId55"/>
                <a:stretch>
                  <a:fillRect/>
                </a:stretch>
              </p:blipFill>
              <p:spPr>
                <a:xfrm>
                  <a:off x="6804240" y="3727227"/>
                  <a:ext cx="9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Tinta 36">
                  <a:extLst>
                    <a:ext uri="{FF2B5EF4-FFF2-40B4-BE49-F238E27FC236}">
                      <a16:creationId xmlns:a16="http://schemas.microsoft.com/office/drawing/2014/main" id="{7EDC73D3-3D8C-4EC3-A3C9-33CF5B6AC103}"/>
                    </a:ext>
                  </a:extLst>
                </p14:cNvPr>
                <p14:cNvContentPartPr/>
                <p14:nvPr/>
              </p14:nvContentPartPr>
              <p14:xfrm>
                <a:off x="6768600" y="3798147"/>
                <a:ext cx="107640" cy="25200"/>
              </p14:xfrm>
            </p:contentPart>
          </mc:Choice>
          <mc:Fallback xmlns="">
            <p:pic>
              <p:nvPicPr>
                <p:cNvPr id="37" name="Tinta 36">
                  <a:extLst>
                    <a:ext uri="{FF2B5EF4-FFF2-40B4-BE49-F238E27FC236}">
                      <a16:creationId xmlns:a16="http://schemas.microsoft.com/office/drawing/2014/main" id="{7EDC73D3-3D8C-4EC3-A3C9-33CF5B6AC103}"/>
                    </a:ext>
                  </a:extLst>
                </p:cNvPr>
                <p:cNvPicPr/>
                <p:nvPr/>
              </p:nvPicPr>
              <p:blipFill>
                <a:blip r:embed="rId57"/>
                <a:stretch>
                  <a:fillRect/>
                </a:stretch>
              </p:blipFill>
              <p:spPr>
                <a:xfrm>
                  <a:off x="6764280" y="3793827"/>
                  <a:ext cx="1162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Tinta 37">
                  <a:extLst>
                    <a:ext uri="{FF2B5EF4-FFF2-40B4-BE49-F238E27FC236}">
                      <a16:creationId xmlns:a16="http://schemas.microsoft.com/office/drawing/2014/main" id="{8EF182D2-E2C7-486F-A2C4-0C8E689A15FC}"/>
                    </a:ext>
                  </a:extLst>
                </p14:cNvPr>
                <p14:cNvContentPartPr/>
                <p14:nvPr/>
              </p14:nvContentPartPr>
              <p14:xfrm>
                <a:off x="6875880" y="3820107"/>
                <a:ext cx="143280" cy="140760"/>
              </p14:xfrm>
            </p:contentPart>
          </mc:Choice>
          <mc:Fallback xmlns="">
            <p:pic>
              <p:nvPicPr>
                <p:cNvPr id="38" name="Tinta 37">
                  <a:extLst>
                    <a:ext uri="{FF2B5EF4-FFF2-40B4-BE49-F238E27FC236}">
                      <a16:creationId xmlns:a16="http://schemas.microsoft.com/office/drawing/2014/main" id="{8EF182D2-E2C7-486F-A2C4-0C8E689A15FC}"/>
                    </a:ext>
                  </a:extLst>
                </p:cNvPr>
                <p:cNvPicPr/>
                <p:nvPr/>
              </p:nvPicPr>
              <p:blipFill>
                <a:blip r:embed="rId59"/>
                <a:stretch>
                  <a:fillRect/>
                </a:stretch>
              </p:blipFill>
              <p:spPr>
                <a:xfrm>
                  <a:off x="6871560" y="3815787"/>
                  <a:ext cx="151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Tinta 38">
                  <a:extLst>
                    <a:ext uri="{FF2B5EF4-FFF2-40B4-BE49-F238E27FC236}">
                      <a16:creationId xmlns:a16="http://schemas.microsoft.com/office/drawing/2014/main" id="{94CB5C99-9C84-4C2C-A96E-776CFC9D3C87}"/>
                    </a:ext>
                  </a:extLst>
                </p14:cNvPr>
                <p14:cNvContentPartPr/>
                <p14:nvPr/>
              </p14:nvContentPartPr>
              <p14:xfrm>
                <a:off x="6122760" y="3483867"/>
                <a:ext cx="65520" cy="15840"/>
              </p14:xfrm>
            </p:contentPart>
          </mc:Choice>
          <mc:Fallback xmlns="">
            <p:pic>
              <p:nvPicPr>
                <p:cNvPr id="39" name="Tinta 38">
                  <a:extLst>
                    <a:ext uri="{FF2B5EF4-FFF2-40B4-BE49-F238E27FC236}">
                      <a16:creationId xmlns:a16="http://schemas.microsoft.com/office/drawing/2014/main" id="{94CB5C99-9C84-4C2C-A96E-776CFC9D3C87}"/>
                    </a:ext>
                  </a:extLst>
                </p:cNvPr>
                <p:cNvPicPr/>
                <p:nvPr/>
              </p:nvPicPr>
              <p:blipFill>
                <a:blip r:embed="rId61"/>
                <a:stretch>
                  <a:fillRect/>
                </a:stretch>
              </p:blipFill>
              <p:spPr>
                <a:xfrm>
                  <a:off x="6118440" y="3479547"/>
                  <a:ext cx="74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Tinta 39">
                  <a:extLst>
                    <a:ext uri="{FF2B5EF4-FFF2-40B4-BE49-F238E27FC236}">
                      <a16:creationId xmlns:a16="http://schemas.microsoft.com/office/drawing/2014/main" id="{3524866D-0FB6-4990-9EA6-D4915B21620B}"/>
                    </a:ext>
                  </a:extLst>
                </p14:cNvPr>
                <p14:cNvContentPartPr/>
                <p14:nvPr/>
              </p14:nvContentPartPr>
              <p14:xfrm>
                <a:off x="6095760" y="3588627"/>
                <a:ext cx="82800" cy="7560"/>
              </p14:xfrm>
            </p:contentPart>
          </mc:Choice>
          <mc:Fallback xmlns="">
            <p:pic>
              <p:nvPicPr>
                <p:cNvPr id="40" name="Tinta 39">
                  <a:extLst>
                    <a:ext uri="{FF2B5EF4-FFF2-40B4-BE49-F238E27FC236}">
                      <a16:creationId xmlns:a16="http://schemas.microsoft.com/office/drawing/2014/main" id="{3524866D-0FB6-4990-9EA6-D4915B21620B}"/>
                    </a:ext>
                  </a:extLst>
                </p:cNvPr>
                <p:cNvPicPr/>
                <p:nvPr/>
              </p:nvPicPr>
              <p:blipFill>
                <a:blip r:embed="rId63"/>
                <a:stretch>
                  <a:fillRect/>
                </a:stretch>
              </p:blipFill>
              <p:spPr>
                <a:xfrm>
                  <a:off x="6091440" y="3584307"/>
                  <a:ext cx="91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Tinta 40">
                  <a:extLst>
                    <a:ext uri="{FF2B5EF4-FFF2-40B4-BE49-F238E27FC236}">
                      <a16:creationId xmlns:a16="http://schemas.microsoft.com/office/drawing/2014/main" id="{E02177B6-387B-4E15-B1DE-65BDAE8D78F1}"/>
                    </a:ext>
                  </a:extLst>
                </p14:cNvPr>
                <p14:cNvContentPartPr/>
                <p14:nvPr/>
              </p14:nvContentPartPr>
              <p14:xfrm>
                <a:off x="6407160" y="3388467"/>
                <a:ext cx="115560" cy="231120"/>
              </p14:xfrm>
            </p:contentPart>
          </mc:Choice>
          <mc:Fallback xmlns="">
            <p:pic>
              <p:nvPicPr>
                <p:cNvPr id="41" name="Tinta 40">
                  <a:extLst>
                    <a:ext uri="{FF2B5EF4-FFF2-40B4-BE49-F238E27FC236}">
                      <a16:creationId xmlns:a16="http://schemas.microsoft.com/office/drawing/2014/main" id="{E02177B6-387B-4E15-B1DE-65BDAE8D78F1}"/>
                    </a:ext>
                  </a:extLst>
                </p:cNvPr>
                <p:cNvPicPr/>
                <p:nvPr/>
              </p:nvPicPr>
              <p:blipFill>
                <a:blip r:embed="rId65"/>
                <a:stretch>
                  <a:fillRect/>
                </a:stretch>
              </p:blipFill>
              <p:spPr>
                <a:xfrm>
                  <a:off x="6402840" y="3384147"/>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Tinta 41">
                  <a:extLst>
                    <a:ext uri="{FF2B5EF4-FFF2-40B4-BE49-F238E27FC236}">
                      <a16:creationId xmlns:a16="http://schemas.microsoft.com/office/drawing/2014/main" id="{45BAD5CC-B137-4BFE-B21F-6939BE9700EA}"/>
                    </a:ext>
                  </a:extLst>
                </p14:cNvPr>
                <p14:cNvContentPartPr/>
                <p14:nvPr/>
              </p14:nvContentPartPr>
              <p14:xfrm>
                <a:off x="6593280" y="3373707"/>
                <a:ext cx="110880" cy="234360"/>
              </p14:xfrm>
            </p:contentPart>
          </mc:Choice>
          <mc:Fallback xmlns="">
            <p:pic>
              <p:nvPicPr>
                <p:cNvPr id="42" name="Tinta 41">
                  <a:extLst>
                    <a:ext uri="{FF2B5EF4-FFF2-40B4-BE49-F238E27FC236}">
                      <a16:creationId xmlns:a16="http://schemas.microsoft.com/office/drawing/2014/main" id="{45BAD5CC-B137-4BFE-B21F-6939BE9700EA}"/>
                    </a:ext>
                  </a:extLst>
                </p:cNvPr>
                <p:cNvPicPr/>
                <p:nvPr/>
              </p:nvPicPr>
              <p:blipFill>
                <a:blip r:embed="rId67"/>
                <a:stretch>
                  <a:fillRect/>
                </a:stretch>
              </p:blipFill>
              <p:spPr>
                <a:xfrm>
                  <a:off x="6588960" y="3369387"/>
                  <a:ext cx="1195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Tinta 42">
                  <a:extLst>
                    <a:ext uri="{FF2B5EF4-FFF2-40B4-BE49-F238E27FC236}">
                      <a16:creationId xmlns:a16="http://schemas.microsoft.com/office/drawing/2014/main" id="{E5CFAFA8-9791-4C72-AF5F-B2DCE51FF110}"/>
                    </a:ext>
                  </a:extLst>
                </p14:cNvPr>
                <p14:cNvContentPartPr/>
                <p14:nvPr/>
              </p14:nvContentPartPr>
              <p14:xfrm>
                <a:off x="6752760" y="3494307"/>
                <a:ext cx="99360" cy="219240"/>
              </p14:xfrm>
            </p:contentPart>
          </mc:Choice>
          <mc:Fallback xmlns="">
            <p:pic>
              <p:nvPicPr>
                <p:cNvPr id="43" name="Tinta 42">
                  <a:extLst>
                    <a:ext uri="{FF2B5EF4-FFF2-40B4-BE49-F238E27FC236}">
                      <a16:creationId xmlns:a16="http://schemas.microsoft.com/office/drawing/2014/main" id="{E5CFAFA8-9791-4C72-AF5F-B2DCE51FF110}"/>
                    </a:ext>
                  </a:extLst>
                </p:cNvPr>
                <p:cNvPicPr/>
                <p:nvPr/>
              </p:nvPicPr>
              <p:blipFill>
                <a:blip r:embed="rId69"/>
                <a:stretch>
                  <a:fillRect/>
                </a:stretch>
              </p:blipFill>
              <p:spPr>
                <a:xfrm>
                  <a:off x="6748440" y="3489987"/>
                  <a:ext cx="108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Tinta 43">
                  <a:extLst>
                    <a:ext uri="{FF2B5EF4-FFF2-40B4-BE49-F238E27FC236}">
                      <a16:creationId xmlns:a16="http://schemas.microsoft.com/office/drawing/2014/main" id="{1B876702-10A0-4750-AFB8-EF298BCD082C}"/>
                    </a:ext>
                  </a:extLst>
                </p14:cNvPr>
                <p14:cNvContentPartPr/>
                <p14:nvPr/>
              </p14:nvContentPartPr>
              <p14:xfrm>
                <a:off x="6961560" y="3370827"/>
                <a:ext cx="15480" cy="268560"/>
              </p14:xfrm>
            </p:contentPart>
          </mc:Choice>
          <mc:Fallback xmlns="">
            <p:pic>
              <p:nvPicPr>
                <p:cNvPr id="44" name="Tinta 43">
                  <a:extLst>
                    <a:ext uri="{FF2B5EF4-FFF2-40B4-BE49-F238E27FC236}">
                      <a16:creationId xmlns:a16="http://schemas.microsoft.com/office/drawing/2014/main" id="{1B876702-10A0-4750-AFB8-EF298BCD082C}"/>
                    </a:ext>
                  </a:extLst>
                </p:cNvPr>
                <p:cNvPicPr/>
                <p:nvPr/>
              </p:nvPicPr>
              <p:blipFill>
                <a:blip r:embed="rId71"/>
                <a:stretch>
                  <a:fillRect/>
                </a:stretch>
              </p:blipFill>
              <p:spPr>
                <a:xfrm>
                  <a:off x="6957240" y="3366507"/>
                  <a:ext cx="241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Tinta 44">
                  <a:extLst>
                    <a:ext uri="{FF2B5EF4-FFF2-40B4-BE49-F238E27FC236}">
                      <a16:creationId xmlns:a16="http://schemas.microsoft.com/office/drawing/2014/main" id="{7C2304E2-7F9D-47CC-A129-8664920137DE}"/>
                    </a:ext>
                  </a:extLst>
                </p14:cNvPr>
                <p14:cNvContentPartPr/>
                <p14:nvPr/>
              </p14:nvContentPartPr>
              <p14:xfrm>
                <a:off x="6959400" y="3409707"/>
                <a:ext cx="92880" cy="39600"/>
              </p14:xfrm>
            </p:contentPart>
          </mc:Choice>
          <mc:Fallback xmlns="">
            <p:pic>
              <p:nvPicPr>
                <p:cNvPr id="45" name="Tinta 44">
                  <a:extLst>
                    <a:ext uri="{FF2B5EF4-FFF2-40B4-BE49-F238E27FC236}">
                      <a16:creationId xmlns:a16="http://schemas.microsoft.com/office/drawing/2014/main" id="{7C2304E2-7F9D-47CC-A129-8664920137DE}"/>
                    </a:ext>
                  </a:extLst>
                </p:cNvPr>
                <p:cNvPicPr/>
                <p:nvPr/>
              </p:nvPicPr>
              <p:blipFill>
                <a:blip r:embed="rId73"/>
                <a:stretch>
                  <a:fillRect/>
                </a:stretch>
              </p:blipFill>
              <p:spPr>
                <a:xfrm>
                  <a:off x="6955080" y="3405387"/>
                  <a:ext cx="101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Tinta 45">
                  <a:extLst>
                    <a:ext uri="{FF2B5EF4-FFF2-40B4-BE49-F238E27FC236}">
                      <a16:creationId xmlns:a16="http://schemas.microsoft.com/office/drawing/2014/main" id="{E6C509B6-B6B8-4BCE-B90A-2DEF3189DD5D}"/>
                    </a:ext>
                  </a:extLst>
                </p14:cNvPr>
                <p14:cNvContentPartPr/>
                <p14:nvPr/>
              </p14:nvContentPartPr>
              <p14:xfrm>
                <a:off x="7016280" y="3463347"/>
                <a:ext cx="186480" cy="150840"/>
              </p14:xfrm>
            </p:contentPart>
          </mc:Choice>
          <mc:Fallback xmlns="">
            <p:pic>
              <p:nvPicPr>
                <p:cNvPr id="46" name="Tinta 45">
                  <a:extLst>
                    <a:ext uri="{FF2B5EF4-FFF2-40B4-BE49-F238E27FC236}">
                      <a16:creationId xmlns:a16="http://schemas.microsoft.com/office/drawing/2014/main" id="{E6C509B6-B6B8-4BCE-B90A-2DEF3189DD5D}"/>
                    </a:ext>
                  </a:extLst>
                </p:cNvPr>
                <p:cNvPicPr/>
                <p:nvPr/>
              </p:nvPicPr>
              <p:blipFill>
                <a:blip r:embed="rId75"/>
                <a:stretch>
                  <a:fillRect/>
                </a:stretch>
              </p:blipFill>
              <p:spPr>
                <a:xfrm>
                  <a:off x="7011960" y="3459027"/>
                  <a:ext cx="19512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8" name="Tinta 47">
                <a:extLst>
                  <a:ext uri="{FF2B5EF4-FFF2-40B4-BE49-F238E27FC236}">
                    <a16:creationId xmlns:a16="http://schemas.microsoft.com/office/drawing/2014/main" id="{8A039D31-2813-4633-B21B-CB7B046C18E4}"/>
                  </a:ext>
                </a:extLst>
              </p14:cNvPr>
              <p14:cNvContentPartPr/>
              <p14:nvPr/>
            </p14:nvContentPartPr>
            <p14:xfrm>
              <a:off x="1100400" y="3589347"/>
              <a:ext cx="233280" cy="64800"/>
            </p14:xfrm>
          </p:contentPart>
        </mc:Choice>
        <mc:Fallback xmlns="">
          <p:pic>
            <p:nvPicPr>
              <p:cNvPr id="48" name="Tinta 47">
                <a:extLst>
                  <a:ext uri="{FF2B5EF4-FFF2-40B4-BE49-F238E27FC236}">
                    <a16:creationId xmlns:a16="http://schemas.microsoft.com/office/drawing/2014/main" id="{8A039D31-2813-4633-B21B-CB7B046C18E4}"/>
                  </a:ext>
                </a:extLst>
              </p:cNvPr>
              <p:cNvPicPr/>
              <p:nvPr/>
            </p:nvPicPr>
            <p:blipFill>
              <a:blip r:embed="rId77"/>
              <a:stretch>
                <a:fillRect/>
              </a:stretch>
            </p:blipFill>
            <p:spPr>
              <a:xfrm>
                <a:off x="1096080" y="3585027"/>
                <a:ext cx="2419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Tinta 48">
                <a:extLst>
                  <a:ext uri="{FF2B5EF4-FFF2-40B4-BE49-F238E27FC236}">
                    <a16:creationId xmlns:a16="http://schemas.microsoft.com/office/drawing/2014/main" id="{DA929A40-2D21-464A-B3EB-62F99462B797}"/>
                  </a:ext>
                </a:extLst>
              </p14:cNvPr>
              <p14:cNvContentPartPr/>
              <p14:nvPr/>
            </p14:nvContentPartPr>
            <p14:xfrm>
              <a:off x="1071960" y="3967707"/>
              <a:ext cx="221400" cy="79920"/>
            </p14:xfrm>
          </p:contentPart>
        </mc:Choice>
        <mc:Fallback xmlns="">
          <p:pic>
            <p:nvPicPr>
              <p:cNvPr id="49" name="Tinta 48">
                <a:extLst>
                  <a:ext uri="{FF2B5EF4-FFF2-40B4-BE49-F238E27FC236}">
                    <a16:creationId xmlns:a16="http://schemas.microsoft.com/office/drawing/2014/main" id="{DA929A40-2D21-464A-B3EB-62F99462B797}"/>
                  </a:ext>
                </a:extLst>
              </p:cNvPr>
              <p:cNvPicPr/>
              <p:nvPr/>
            </p:nvPicPr>
            <p:blipFill>
              <a:blip r:embed="rId79"/>
              <a:stretch>
                <a:fillRect/>
              </a:stretch>
            </p:blipFill>
            <p:spPr>
              <a:xfrm>
                <a:off x="1067640" y="3963387"/>
                <a:ext cx="23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Tinta 49">
                <a:extLst>
                  <a:ext uri="{FF2B5EF4-FFF2-40B4-BE49-F238E27FC236}">
                    <a16:creationId xmlns:a16="http://schemas.microsoft.com/office/drawing/2014/main" id="{165E8663-59E3-448B-B5F7-18E15C33BE88}"/>
                  </a:ext>
                </a:extLst>
              </p14:cNvPr>
              <p14:cNvContentPartPr/>
              <p14:nvPr/>
            </p14:nvContentPartPr>
            <p14:xfrm>
              <a:off x="1151160" y="5522547"/>
              <a:ext cx="163440" cy="52200"/>
            </p14:xfrm>
          </p:contentPart>
        </mc:Choice>
        <mc:Fallback xmlns="">
          <p:pic>
            <p:nvPicPr>
              <p:cNvPr id="50" name="Tinta 49">
                <a:extLst>
                  <a:ext uri="{FF2B5EF4-FFF2-40B4-BE49-F238E27FC236}">
                    <a16:creationId xmlns:a16="http://schemas.microsoft.com/office/drawing/2014/main" id="{165E8663-59E3-448B-B5F7-18E15C33BE88}"/>
                  </a:ext>
                </a:extLst>
              </p:cNvPr>
              <p:cNvPicPr/>
              <p:nvPr/>
            </p:nvPicPr>
            <p:blipFill>
              <a:blip r:embed="rId81"/>
              <a:stretch>
                <a:fillRect/>
              </a:stretch>
            </p:blipFill>
            <p:spPr>
              <a:xfrm>
                <a:off x="1146840" y="5518227"/>
                <a:ext cx="1720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Tinta 50">
                <a:extLst>
                  <a:ext uri="{FF2B5EF4-FFF2-40B4-BE49-F238E27FC236}">
                    <a16:creationId xmlns:a16="http://schemas.microsoft.com/office/drawing/2014/main" id="{EFC08202-7D4E-4C6D-AE53-31A4D374DE89}"/>
                  </a:ext>
                </a:extLst>
              </p14:cNvPr>
              <p14:cNvContentPartPr/>
              <p14:nvPr/>
            </p14:nvContentPartPr>
            <p14:xfrm>
              <a:off x="1118760" y="5850147"/>
              <a:ext cx="205200" cy="82800"/>
            </p14:xfrm>
          </p:contentPart>
        </mc:Choice>
        <mc:Fallback xmlns="">
          <p:pic>
            <p:nvPicPr>
              <p:cNvPr id="51" name="Tinta 50">
                <a:extLst>
                  <a:ext uri="{FF2B5EF4-FFF2-40B4-BE49-F238E27FC236}">
                    <a16:creationId xmlns:a16="http://schemas.microsoft.com/office/drawing/2014/main" id="{EFC08202-7D4E-4C6D-AE53-31A4D374DE89}"/>
                  </a:ext>
                </a:extLst>
              </p:cNvPr>
              <p:cNvPicPr/>
              <p:nvPr/>
            </p:nvPicPr>
            <p:blipFill>
              <a:blip r:embed="rId83"/>
              <a:stretch>
                <a:fillRect/>
              </a:stretch>
            </p:blipFill>
            <p:spPr>
              <a:xfrm>
                <a:off x="1114440" y="5845827"/>
                <a:ext cx="213840" cy="91440"/>
              </a:xfrm>
              <a:prstGeom prst="rect">
                <a:avLst/>
              </a:prstGeom>
            </p:spPr>
          </p:pic>
        </mc:Fallback>
      </mc:AlternateContent>
    </p:spTree>
    <p:extLst>
      <p:ext uri="{BB962C8B-B14F-4D97-AF65-F5344CB8AC3E}">
        <p14:creationId xmlns:p14="http://schemas.microsoft.com/office/powerpoint/2010/main" val="119751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grpSp>
        <p:nvGrpSpPr>
          <p:cNvPr id="11" name="Agrupar 10">
            <a:extLst>
              <a:ext uri="{FF2B5EF4-FFF2-40B4-BE49-F238E27FC236}">
                <a16:creationId xmlns:a16="http://schemas.microsoft.com/office/drawing/2014/main" id="{2B0786F6-BC08-4103-BDB1-C684B23742D3}"/>
              </a:ext>
            </a:extLst>
          </p:cNvPr>
          <p:cNvGrpSpPr/>
          <p:nvPr/>
        </p:nvGrpSpPr>
        <p:grpSpPr>
          <a:xfrm>
            <a:off x="4818120" y="2712387"/>
            <a:ext cx="634680" cy="422640"/>
            <a:chOff x="4818120" y="2712387"/>
            <a:chExt cx="634680" cy="422640"/>
          </a:xfrm>
        </p:grpSpPr>
        <mc:AlternateContent xmlns:mc="http://schemas.openxmlformats.org/markup-compatibility/2006" xmlns:p14="http://schemas.microsoft.com/office/powerpoint/2010/main">
          <mc:Choice Requires="p14">
            <p:contentPart p14:bwMode="auto" r:id="rId2">
              <p14:nvContentPartPr>
                <p14:cNvPr id="2" name="Tinta 1">
                  <a:extLst>
                    <a:ext uri="{FF2B5EF4-FFF2-40B4-BE49-F238E27FC236}">
                      <a16:creationId xmlns:a16="http://schemas.microsoft.com/office/drawing/2014/main" id="{E137952D-5075-4C8A-BD94-FEA4950E93BA}"/>
                    </a:ext>
                  </a:extLst>
                </p14:cNvPr>
                <p14:cNvContentPartPr/>
                <p14:nvPr/>
              </p14:nvContentPartPr>
              <p14:xfrm>
                <a:off x="4818120" y="2712387"/>
                <a:ext cx="119880" cy="378000"/>
              </p14:xfrm>
            </p:contentPart>
          </mc:Choice>
          <mc:Fallback xmlns="">
            <p:pic>
              <p:nvPicPr>
                <p:cNvPr id="2" name="Tinta 1">
                  <a:extLst>
                    <a:ext uri="{FF2B5EF4-FFF2-40B4-BE49-F238E27FC236}">
                      <a16:creationId xmlns:a16="http://schemas.microsoft.com/office/drawing/2014/main" id="{E137952D-5075-4C8A-BD94-FEA4950E93BA}"/>
                    </a:ext>
                  </a:extLst>
                </p:cNvPr>
                <p:cNvPicPr/>
                <p:nvPr/>
              </p:nvPicPr>
              <p:blipFill>
                <a:blip r:embed="rId3"/>
                <a:stretch>
                  <a:fillRect/>
                </a:stretch>
              </p:blipFill>
              <p:spPr>
                <a:xfrm>
                  <a:off x="4813800" y="2708067"/>
                  <a:ext cx="1285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5993505A-4A56-4F6F-8B53-93DA8F3B2FBD}"/>
                    </a:ext>
                  </a:extLst>
                </p14:cNvPr>
                <p14:cNvContentPartPr/>
                <p14:nvPr/>
              </p14:nvContentPartPr>
              <p14:xfrm>
                <a:off x="4923960" y="2907507"/>
                <a:ext cx="508320" cy="227520"/>
              </p14:xfrm>
            </p:contentPart>
          </mc:Choice>
          <mc:Fallback xmlns="">
            <p:pic>
              <p:nvPicPr>
                <p:cNvPr id="3" name="Tinta 2">
                  <a:extLst>
                    <a:ext uri="{FF2B5EF4-FFF2-40B4-BE49-F238E27FC236}">
                      <a16:creationId xmlns:a16="http://schemas.microsoft.com/office/drawing/2014/main" id="{5993505A-4A56-4F6F-8B53-93DA8F3B2FBD}"/>
                    </a:ext>
                  </a:extLst>
                </p:cNvPr>
                <p:cNvPicPr/>
                <p:nvPr/>
              </p:nvPicPr>
              <p:blipFill>
                <a:blip r:embed="rId5"/>
                <a:stretch>
                  <a:fillRect/>
                </a:stretch>
              </p:blipFill>
              <p:spPr>
                <a:xfrm>
                  <a:off x="4919640" y="2903187"/>
                  <a:ext cx="516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Tinta 4">
                  <a:extLst>
                    <a:ext uri="{FF2B5EF4-FFF2-40B4-BE49-F238E27FC236}">
                      <a16:creationId xmlns:a16="http://schemas.microsoft.com/office/drawing/2014/main" id="{FCBEE9D0-6088-4682-AD14-BA4A640DA521}"/>
                    </a:ext>
                  </a:extLst>
                </p14:cNvPr>
                <p14:cNvContentPartPr/>
                <p14:nvPr/>
              </p14:nvContentPartPr>
              <p14:xfrm>
                <a:off x="5437320" y="2843067"/>
                <a:ext cx="15480" cy="56520"/>
              </p14:xfrm>
            </p:contentPart>
          </mc:Choice>
          <mc:Fallback xmlns="">
            <p:pic>
              <p:nvPicPr>
                <p:cNvPr id="5" name="Tinta 4">
                  <a:extLst>
                    <a:ext uri="{FF2B5EF4-FFF2-40B4-BE49-F238E27FC236}">
                      <a16:creationId xmlns:a16="http://schemas.microsoft.com/office/drawing/2014/main" id="{FCBEE9D0-6088-4682-AD14-BA4A640DA521}"/>
                    </a:ext>
                  </a:extLst>
                </p:cNvPr>
                <p:cNvPicPr/>
                <p:nvPr/>
              </p:nvPicPr>
              <p:blipFill>
                <a:blip r:embed="rId7"/>
                <a:stretch>
                  <a:fillRect/>
                </a:stretch>
              </p:blipFill>
              <p:spPr>
                <a:xfrm>
                  <a:off x="5433000" y="2838747"/>
                  <a:ext cx="24120" cy="65160"/>
                </a:xfrm>
                <a:prstGeom prst="rect">
                  <a:avLst/>
                </a:prstGeom>
              </p:spPr>
            </p:pic>
          </mc:Fallback>
        </mc:AlternateContent>
      </p:grpSp>
      <p:grpSp>
        <p:nvGrpSpPr>
          <p:cNvPr id="10" name="Agrupar 9">
            <a:extLst>
              <a:ext uri="{FF2B5EF4-FFF2-40B4-BE49-F238E27FC236}">
                <a16:creationId xmlns:a16="http://schemas.microsoft.com/office/drawing/2014/main" id="{8B9C5A1C-2604-4AEF-970F-7863D466603E}"/>
              </a:ext>
            </a:extLst>
          </p:cNvPr>
          <p:cNvGrpSpPr/>
          <p:nvPr/>
        </p:nvGrpSpPr>
        <p:grpSpPr>
          <a:xfrm>
            <a:off x="5701920" y="2903187"/>
            <a:ext cx="649080" cy="468000"/>
            <a:chOff x="5701920" y="2903187"/>
            <a:chExt cx="649080" cy="468000"/>
          </a:xfrm>
        </p:grpSpPr>
        <mc:AlternateContent xmlns:mc="http://schemas.openxmlformats.org/markup-compatibility/2006" xmlns:p14="http://schemas.microsoft.com/office/powerpoint/2010/main">
          <mc:Choice Requires="p14">
            <p:contentPart p14:bwMode="auto" r:id="rId8">
              <p14:nvContentPartPr>
                <p14:cNvPr id="6" name="Tinta 5">
                  <a:extLst>
                    <a:ext uri="{FF2B5EF4-FFF2-40B4-BE49-F238E27FC236}">
                      <a16:creationId xmlns:a16="http://schemas.microsoft.com/office/drawing/2014/main" id="{A44CEB3F-B9E1-4B91-AD6A-F9592C0293B4}"/>
                    </a:ext>
                  </a:extLst>
                </p14:cNvPr>
                <p14:cNvContentPartPr/>
                <p14:nvPr/>
              </p14:nvContentPartPr>
              <p14:xfrm>
                <a:off x="5701920" y="2969067"/>
                <a:ext cx="115920" cy="147600"/>
              </p14:xfrm>
            </p:contentPart>
          </mc:Choice>
          <mc:Fallback xmlns="">
            <p:pic>
              <p:nvPicPr>
                <p:cNvPr id="6" name="Tinta 5">
                  <a:extLst>
                    <a:ext uri="{FF2B5EF4-FFF2-40B4-BE49-F238E27FC236}">
                      <a16:creationId xmlns:a16="http://schemas.microsoft.com/office/drawing/2014/main" id="{A44CEB3F-B9E1-4B91-AD6A-F9592C0293B4}"/>
                    </a:ext>
                  </a:extLst>
                </p:cNvPr>
                <p:cNvPicPr/>
                <p:nvPr/>
              </p:nvPicPr>
              <p:blipFill>
                <a:blip r:embed="rId9"/>
                <a:stretch>
                  <a:fillRect/>
                </a:stretch>
              </p:blipFill>
              <p:spPr>
                <a:xfrm>
                  <a:off x="5697600" y="2964747"/>
                  <a:ext cx="124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Tinta 6">
                  <a:extLst>
                    <a:ext uri="{FF2B5EF4-FFF2-40B4-BE49-F238E27FC236}">
                      <a16:creationId xmlns:a16="http://schemas.microsoft.com/office/drawing/2014/main" id="{122D1F44-5EFC-4475-8B0A-DC1A8731CD44}"/>
                    </a:ext>
                  </a:extLst>
                </p14:cNvPr>
                <p14:cNvContentPartPr/>
                <p14:nvPr/>
              </p14:nvContentPartPr>
              <p14:xfrm>
                <a:off x="5871840" y="2948907"/>
                <a:ext cx="460800" cy="422280"/>
              </p14:xfrm>
            </p:contentPart>
          </mc:Choice>
          <mc:Fallback xmlns="">
            <p:pic>
              <p:nvPicPr>
                <p:cNvPr id="7" name="Tinta 6">
                  <a:extLst>
                    <a:ext uri="{FF2B5EF4-FFF2-40B4-BE49-F238E27FC236}">
                      <a16:creationId xmlns:a16="http://schemas.microsoft.com/office/drawing/2014/main" id="{122D1F44-5EFC-4475-8B0A-DC1A8731CD44}"/>
                    </a:ext>
                  </a:extLst>
                </p:cNvPr>
                <p:cNvPicPr/>
                <p:nvPr/>
              </p:nvPicPr>
              <p:blipFill>
                <a:blip r:embed="rId11"/>
                <a:stretch>
                  <a:fillRect/>
                </a:stretch>
              </p:blipFill>
              <p:spPr>
                <a:xfrm>
                  <a:off x="5867520" y="2944587"/>
                  <a:ext cx="4694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Tinta 7">
                  <a:extLst>
                    <a:ext uri="{FF2B5EF4-FFF2-40B4-BE49-F238E27FC236}">
                      <a16:creationId xmlns:a16="http://schemas.microsoft.com/office/drawing/2014/main" id="{D28AA965-4411-4CB7-AA3F-1507A2897D18}"/>
                    </a:ext>
                  </a:extLst>
                </p14:cNvPr>
                <p14:cNvContentPartPr/>
                <p14:nvPr/>
              </p14:nvContentPartPr>
              <p14:xfrm>
                <a:off x="6344520" y="2903187"/>
                <a:ext cx="6480" cy="43920"/>
              </p14:xfrm>
            </p:contentPart>
          </mc:Choice>
          <mc:Fallback xmlns="">
            <p:pic>
              <p:nvPicPr>
                <p:cNvPr id="8" name="Tinta 7">
                  <a:extLst>
                    <a:ext uri="{FF2B5EF4-FFF2-40B4-BE49-F238E27FC236}">
                      <a16:creationId xmlns:a16="http://schemas.microsoft.com/office/drawing/2014/main" id="{D28AA965-4411-4CB7-AA3F-1507A2897D18}"/>
                    </a:ext>
                  </a:extLst>
                </p:cNvPr>
                <p:cNvPicPr/>
                <p:nvPr/>
              </p:nvPicPr>
              <p:blipFill>
                <a:blip r:embed="rId13"/>
                <a:stretch>
                  <a:fillRect/>
                </a:stretch>
              </p:blipFill>
              <p:spPr>
                <a:xfrm>
                  <a:off x="6340200" y="2898867"/>
                  <a:ext cx="151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9" name="Tinta 8">
                <a:extLst>
                  <a:ext uri="{FF2B5EF4-FFF2-40B4-BE49-F238E27FC236}">
                    <a16:creationId xmlns:a16="http://schemas.microsoft.com/office/drawing/2014/main" id="{E0E43AED-5E18-4CE3-AD76-B4ED2C766E4D}"/>
                  </a:ext>
                </a:extLst>
              </p14:cNvPr>
              <p14:cNvContentPartPr/>
              <p14:nvPr/>
            </p14:nvContentPartPr>
            <p14:xfrm>
              <a:off x="6680040" y="2974827"/>
              <a:ext cx="393120" cy="160200"/>
            </p14:xfrm>
          </p:contentPart>
        </mc:Choice>
        <mc:Fallback xmlns="">
          <p:pic>
            <p:nvPicPr>
              <p:cNvPr id="9" name="Tinta 8">
                <a:extLst>
                  <a:ext uri="{FF2B5EF4-FFF2-40B4-BE49-F238E27FC236}">
                    <a16:creationId xmlns:a16="http://schemas.microsoft.com/office/drawing/2014/main" id="{E0E43AED-5E18-4CE3-AD76-B4ED2C766E4D}"/>
                  </a:ext>
                </a:extLst>
              </p:cNvPr>
              <p:cNvPicPr/>
              <p:nvPr/>
            </p:nvPicPr>
            <p:blipFill>
              <a:blip r:embed="rId15"/>
              <a:stretch>
                <a:fillRect/>
              </a:stretch>
            </p:blipFill>
            <p:spPr>
              <a:xfrm>
                <a:off x="6675720" y="2970507"/>
                <a:ext cx="401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Tinta 11">
                <a:extLst>
                  <a:ext uri="{FF2B5EF4-FFF2-40B4-BE49-F238E27FC236}">
                    <a16:creationId xmlns:a16="http://schemas.microsoft.com/office/drawing/2014/main" id="{B6FE19C9-DA82-4AA4-987F-41525DCB764C}"/>
                  </a:ext>
                </a:extLst>
              </p14:cNvPr>
              <p14:cNvContentPartPr/>
              <p14:nvPr/>
            </p14:nvContentPartPr>
            <p14:xfrm>
              <a:off x="7601280" y="2863227"/>
              <a:ext cx="130320" cy="234720"/>
            </p14:xfrm>
          </p:contentPart>
        </mc:Choice>
        <mc:Fallback xmlns="">
          <p:pic>
            <p:nvPicPr>
              <p:cNvPr id="12" name="Tinta 11">
                <a:extLst>
                  <a:ext uri="{FF2B5EF4-FFF2-40B4-BE49-F238E27FC236}">
                    <a16:creationId xmlns:a16="http://schemas.microsoft.com/office/drawing/2014/main" id="{B6FE19C9-DA82-4AA4-987F-41525DCB764C}"/>
                  </a:ext>
                </a:extLst>
              </p:cNvPr>
              <p:cNvPicPr/>
              <p:nvPr/>
            </p:nvPicPr>
            <p:blipFill>
              <a:blip r:embed="rId17"/>
              <a:stretch>
                <a:fillRect/>
              </a:stretch>
            </p:blipFill>
            <p:spPr>
              <a:xfrm>
                <a:off x="7596960" y="2858907"/>
                <a:ext cx="138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Tinta 12">
                <a:extLst>
                  <a:ext uri="{FF2B5EF4-FFF2-40B4-BE49-F238E27FC236}">
                    <a16:creationId xmlns:a16="http://schemas.microsoft.com/office/drawing/2014/main" id="{005F02F0-FC06-4267-AC56-0B6EDD9462C2}"/>
                  </a:ext>
                </a:extLst>
              </p14:cNvPr>
              <p14:cNvContentPartPr/>
              <p14:nvPr/>
            </p14:nvContentPartPr>
            <p14:xfrm>
              <a:off x="7794960" y="2863227"/>
              <a:ext cx="167040" cy="203400"/>
            </p14:xfrm>
          </p:contentPart>
        </mc:Choice>
        <mc:Fallback xmlns="">
          <p:pic>
            <p:nvPicPr>
              <p:cNvPr id="13" name="Tinta 12">
                <a:extLst>
                  <a:ext uri="{FF2B5EF4-FFF2-40B4-BE49-F238E27FC236}">
                    <a16:creationId xmlns:a16="http://schemas.microsoft.com/office/drawing/2014/main" id="{005F02F0-FC06-4267-AC56-0B6EDD9462C2}"/>
                  </a:ext>
                </a:extLst>
              </p:cNvPr>
              <p:cNvPicPr/>
              <p:nvPr/>
            </p:nvPicPr>
            <p:blipFill>
              <a:blip r:embed="rId19"/>
              <a:stretch>
                <a:fillRect/>
              </a:stretch>
            </p:blipFill>
            <p:spPr>
              <a:xfrm>
                <a:off x="7790640" y="2858907"/>
                <a:ext cx="175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Tinta 13">
                <a:extLst>
                  <a:ext uri="{FF2B5EF4-FFF2-40B4-BE49-F238E27FC236}">
                    <a16:creationId xmlns:a16="http://schemas.microsoft.com/office/drawing/2014/main" id="{8051FBC2-30EF-4DB6-BD72-A5BB903DA6C0}"/>
                  </a:ext>
                </a:extLst>
              </p14:cNvPr>
              <p14:cNvContentPartPr/>
              <p14:nvPr/>
            </p14:nvContentPartPr>
            <p14:xfrm>
              <a:off x="7971360" y="2807787"/>
              <a:ext cx="42480" cy="369720"/>
            </p14:xfrm>
          </p:contentPart>
        </mc:Choice>
        <mc:Fallback xmlns="">
          <p:pic>
            <p:nvPicPr>
              <p:cNvPr id="14" name="Tinta 13">
                <a:extLst>
                  <a:ext uri="{FF2B5EF4-FFF2-40B4-BE49-F238E27FC236}">
                    <a16:creationId xmlns:a16="http://schemas.microsoft.com/office/drawing/2014/main" id="{8051FBC2-30EF-4DB6-BD72-A5BB903DA6C0}"/>
                  </a:ext>
                </a:extLst>
              </p:cNvPr>
              <p:cNvPicPr/>
              <p:nvPr/>
            </p:nvPicPr>
            <p:blipFill>
              <a:blip r:embed="rId21"/>
              <a:stretch>
                <a:fillRect/>
              </a:stretch>
            </p:blipFill>
            <p:spPr>
              <a:xfrm>
                <a:off x="7967040" y="2803467"/>
                <a:ext cx="51120" cy="378360"/>
              </a:xfrm>
              <a:prstGeom prst="rect">
                <a:avLst/>
              </a:prstGeom>
            </p:spPr>
          </p:pic>
        </mc:Fallback>
      </mc:AlternateContent>
      <p:grpSp>
        <p:nvGrpSpPr>
          <p:cNvPr id="23" name="Agrupar 22">
            <a:extLst>
              <a:ext uri="{FF2B5EF4-FFF2-40B4-BE49-F238E27FC236}">
                <a16:creationId xmlns:a16="http://schemas.microsoft.com/office/drawing/2014/main" id="{EBD4FD64-4650-4FF0-8628-7B7F7EA8794B}"/>
              </a:ext>
            </a:extLst>
          </p:cNvPr>
          <p:cNvGrpSpPr/>
          <p:nvPr/>
        </p:nvGrpSpPr>
        <p:grpSpPr>
          <a:xfrm>
            <a:off x="8133000" y="2732187"/>
            <a:ext cx="819000" cy="392760"/>
            <a:chOff x="8133000" y="2732187"/>
            <a:chExt cx="819000" cy="392760"/>
          </a:xfrm>
        </p:grpSpPr>
        <mc:AlternateContent xmlns:mc="http://schemas.openxmlformats.org/markup-compatibility/2006" xmlns:p14="http://schemas.microsoft.com/office/powerpoint/2010/main">
          <mc:Choice Requires="p14">
            <p:contentPart p14:bwMode="auto" r:id="rId22">
              <p14:nvContentPartPr>
                <p14:cNvPr id="17" name="Tinta 16">
                  <a:extLst>
                    <a:ext uri="{FF2B5EF4-FFF2-40B4-BE49-F238E27FC236}">
                      <a16:creationId xmlns:a16="http://schemas.microsoft.com/office/drawing/2014/main" id="{E6D3364C-958D-4165-A3D7-E9991560DA18}"/>
                    </a:ext>
                  </a:extLst>
                </p14:cNvPr>
                <p14:cNvContentPartPr/>
                <p14:nvPr/>
              </p14:nvContentPartPr>
              <p14:xfrm>
                <a:off x="8133000" y="2838027"/>
                <a:ext cx="114480" cy="243000"/>
              </p14:xfrm>
            </p:contentPart>
          </mc:Choice>
          <mc:Fallback xmlns="">
            <p:pic>
              <p:nvPicPr>
                <p:cNvPr id="17" name="Tinta 16">
                  <a:extLst>
                    <a:ext uri="{FF2B5EF4-FFF2-40B4-BE49-F238E27FC236}">
                      <a16:creationId xmlns:a16="http://schemas.microsoft.com/office/drawing/2014/main" id="{E6D3364C-958D-4165-A3D7-E9991560DA18}"/>
                    </a:ext>
                  </a:extLst>
                </p:cNvPr>
                <p:cNvPicPr/>
                <p:nvPr/>
              </p:nvPicPr>
              <p:blipFill>
                <a:blip r:embed="rId23"/>
                <a:stretch>
                  <a:fillRect/>
                </a:stretch>
              </p:blipFill>
              <p:spPr>
                <a:xfrm>
                  <a:off x="8128680" y="2833707"/>
                  <a:ext cx="123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Tinta 17">
                  <a:extLst>
                    <a:ext uri="{FF2B5EF4-FFF2-40B4-BE49-F238E27FC236}">
                      <a16:creationId xmlns:a16="http://schemas.microsoft.com/office/drawing/2014/main" id="{0277F64A-73EE-4BFD-90E7-C45CF18C7643}"/>
                    </a:ext>
                  </a:extLst>
                </p14:cNvPr>
                <p14:cNvContentPartPr/>
                <p14:nvPr/>
              </p14:nvContentPartPr>
              <p14:xfrm>
                <a:off x="8337840" y="2858547"/>
                <a:ext cx="127440" cy="213840"/>
              </p14:xfrm>
            </p:contentPart>
          </mc:Choice>
          <mc:Fallback xmlns="">
            <p:pic>
              <p:nvPicPr>
                <p:cNvPr id="18" name="Tinta 17">
                  <a:extLst>
                    <a:ext uri="{FF2B5EF4-FFF2-40B4-BE49-F238E27FC236}">
                      <a16:creationId xmlns:a16="http://schemas.microsoft.com/office/drawing/2014/main" id="{0277F64A-73EE-4BFD-90E7-C45CF18C7643}"/>
                    </a:ext>
                  </a:extLst>
                </p:cNvPr>
                <p:cNvPicPr/>
                <p:nvPr/>
              </p:nvPicPr>
              <p:blipFill>
                <a:blip r:embed="rId25"/>
                <a:stretch>
                  <a:fillRect/>
                </a:stretch>
              </p:blipFill>
              <p:spPr>
                <a:xfrm>
                  <a:off x="8333520" y="2854227"/>
                  <a:ext cx="136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Tinta 18">
                  <a:extLst>
                    <a:ext uri="{FF2B5EF4-FFF2-40B4-BE49-F238E27FC236}">
                      <a16:creationId xmlns:a16="http://schemas.microsoft.com/office/drawing/2014/main" id="{D047102A-9760-4474-AFB8-5665144C6EC4}"/>
                    </a:ext>
                  </a:extLst>
                </p14:cNvPr>
                <p14:cNvContentPartPr/>
                <p14:nvPr/>
              </p14:nvContentPartPr>
              <p14:xfrm>
                <a:off x="8510640" y="2732187"/>
                <a:ext cx="81360" cy="392760"/>
              </p14:xfrm>
            </p:contentPart>
          </mc:Choice>
          <mc:Fallback xmlns="">
            <p:pic>
              <p:nvPicPr>
                <p:cNvPr id="19" name="Tinta 18">
                  <a:extLst>
                    <a:ext uri="{FF2B5EF4-FFF2-40B4-BE49-F238E27FC236}">
                      <a16:creationId xmlns:a16="http://schemas.microsoft.com/office/drawing/2014/main" id="{D047102A-9760-4474-AFB8-5665144C6EC4}"/>
                    </a:ext>
                  </a:extLst>
                </p:cNvPr>
                <p:cNvPicPr/>
                <p:nvPr/>
              </p:nvPicPr>
              <p:blipFill>
                <a:blip r:embed="rId27"/>
                <a:stretch>
                  <a:fillRect/>
                </a:stretch>
              </p:blipFill>
              <p:spPr>
                <a:xfrm>
                  <a:off x="8506320" y="2727867"/>
                  <a:ext cx="900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Tinta 20">
                  <a:extLst>
                    <a:ext uri="{FF2B5EF4-FFF2-40B4-BE49-F238E27FC236}">
                      <a16:creationId xmlns:a16="http://schemas.microsoft.com/office/drawing/2014/main" id="{C668B048-239C-49FA-B67E-8A668A28F496}"/>
                    </a:ext>
                  </a:extLst>
                </p14:cNvPr>
                <p14:cNvContentPartPr/>
                <p14:nvPr/>
              </p14:nvContentPartPr>
              <p14:xfrm>
                <a:off x="8680560" y="2817507"/>
                <a:ext cx="127080" cy="244440"/>
              </p14:xfrm>
            </p:contentPart>
          </mc:Choice>
          <mc:Fallback xmlns="">
            <p:pic>
              <p:nvPicPr>
                <p:cNvPr id="21" name="Tinta 20">
                  <a:extLst>
                    <a:ext uri="{FF2B5EF4-FFF2-40B4-BE49-F238E27FC236}">
                      <a16:creationId xmlns:a16="http://schemas.microsoft.com/office/drawing/2014/main" id="{C668B048-239C-49FA-B67E-8A668A28F496}"/>
                    </a:ext>
                  </a:extLst>
                </p:cNvPr>
                <p:cNvPicPr/>
                <p:nvPr/>
              </p:nvPicPr>
              <p:blipFill>
                <a:blip r:embed="rId29"/>
                <a:stretch>
                  <a:fillRect/>
                </a:stretch>
              </p:blipFill>
              <p:spPr>
                <a:xfrm>
                  <a:off x="8676240" y="2813187"/>
                  <a:ext cx="135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Tinta 21">
                  <a:extLst>
                    <a:ext uri="{FF2B5EF4-FFF2-40B4-BE49-F238E27FC236}">
                      <a16:creationId xmlns:a16="http://schemas.microsoft.com/office/drawing/2014/main" id="{A9BEC713-8FA3-4230-A05A-B992B4373193}"/>
                    </a:ext>
                  </a:extLst>
                </p14:cNvPr>
                <p14:cNvContentPartPr/>
                <p14:nvPr/>
              </p14:nvContentPartPr>
              <p14:xfrm>
                <a:off x="8821680" y="2815347"/>
                <a:ext cx="130320" cy="263520"/>
              </p14:xfrm>
            </p:contentPart>
          </mc:Choice>
          <mc:Fallback xmlns="">
            <p:pic>
              <p:nvPicPr>
                <p:cNvPr id="22" name="Tinta 21">
                  <a:extLst>
                    <a:ext uri="{FF2B5EF4-FFF2-40B4-BE49-F238E27FC236}">
                      <a16:creationId xmlns:a16="http://schemas.microsoft.com/office/drawing/2014/main" id="{A9BEC713-8FA3-4230-A05A-B992B4373193}"/>
                    </a:ext>
                  </a:extLst>
                </p:cNvPr>
                <p:cNvPicPr/>
                <p:nvPr/>
              </p:nvPicPr>
              <p:blipFill>
                <a:blip r:embed="rId31"/>
                <a:stretch>
                  <a:fillRect/>
                </a:stretch>
              </p:blipFill>
              <p:spPr>
                <a:xfrm>
                  <a:off x="8817360" y="2811027"/>
                  <a:ext cx="138960" cy="272160"/>
                </a:xfrm>
                <a:prstGeom prst="rect">
                  <a:avLst/>
                </a:prstGeom>
              </p:spPr>
            </p:pic>
          </mc:Fallback>
        </mc:AlternateContent>
      </p:grpSp>
    </p:spTree>
    <p:extLst>
      <p:ext uri="{BB962C8B-B14F-4D97-AF65-F5344CB8AC3E}">
        <p14:creationId xmlns:p14="http://schemas.microsoft.com/office/powerpoint/2010/main" val="2975973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54B975A-AA61-462D-BA2B-7D5FBAED07B9}"/>
              </a:ext>
            </a:extLst>
          </p:cNvPr>
          <p:cNvPicPr>
            <a:picLocks noChangeAspect="1"/>
          </p:cNvPicPr>
          <p:nvPr/>
        </p:nvPicPr>
        <p:blipFill>
          <a:blip r:embed="rId2"/>
          <a:stretch>
            <a:fillRect/>
          </a:stretch>
        </p:blipFill>
        <p:spPr>
          <a:xfrm>
            <a:off x="1274233" y="2163762"/>
            <a:ext cx="9222177" cy="2530476"/>
          </a:xfrm>
          <a:prstGeom prst="rect">
            <a:avLst/>
          </a:prstGeom>
        </p:spPr>
      </p:pic>
    </p:spTree>
    <p:extLst>
      <p:ext uri="{BB962C8B-B14F-4D97-AF65-F5344CB8AC3E}">
        <p14:creationId xmlns:p14="http://schemas.microsoft.com/office/powerpoint/2010/main" val="263590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F161F3E-DA8B-49A9-B131-BEEDDCD5380D}"/>
              </a:ext>
            </a:extLst>
          </p:cNvPr>
          <p:cNvPicPr>
            <a:picLocks noChangeAspect="1"/>
          </p:cNvPicPr>
          <p:nvPr/>
        </p:nvPicPr>
        <p:blipFill>
          <a:blip r:embed="rId2"/>
          <a:stretch>
            <a:fillRect/>
          </a:stretch>
        </p:blipFill>
        <p:spPr>
          <a:xfrm>
            <a:off x="3067135" y="327378"/>
            <a:ext cx="5376954" cy="5911040"/>
          </a:xfrm>
          <a:prstGeom prst="rect">
            <a:avLst/>
          </a:prstGeom>
        </p:spPr>
      </p:pic>
    </p:spTree>
    <p:extLst>
      <p:ext uri="{BB962C8B-B14F-4D97-AF65-F5344CB8AC3E}">
        <p14:creationId xmlns:p14="http://schemas.microsoft.com/office/powerpoint/2010/main" val="2559029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B2007A-C722-4E68-A12F-BC0CAC6FDEFD}"/>
</file>

<file path=customXml/itemProps2.xml><?xml version="1.0" encoding="utf-8"?>
<ds:datastoreItem xmlns:ds="http://schemas.openxmlformats.org/officeDocument/2006/customXml" ds:itemID="{8BA16A56-E493-49B6-9B73-F1DD7D9C3491}"/>
</file>

<file path=customXml/itemProps3.xml><?xml version="1.0" encoding="utf-8"?>
<ds:datastoreItem xmlns:ds="http://schemas.openxmlformats.org/officeDocument/2006/customXml" ds:itemID="{8234FC6B-5278-4C62-9F70-FBFB954E9987}"/>
</file>

<file path=docProps/app.xml><?xml version="1.0" encoding="utf-8"?>
<Properties xmlns="http://schemas.openxmlformats.org/officeDocument/2006/extended-properties" xmlns:vt="http://schemas.openxmlformats.org/officeDocument/2006/docPropsVTypes">
  <TotalTime>2169</TotalTime>
  <Words>9718</Words>
  <Application>Microsoft Office PowerPoint</Application>
  <PresentationFormat>Widescreen</PresentationFormat>
  <Paragraphs>544</Paragraphs>
  <Slides>170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170</vt:i4>
      </vt:variant>
    </vt:vector>
  </HeadingPairs>
  <TitlesOfParts>
    <vt:vector size="175" baseType="lpstr">
      <vt:lpstr>AGaramondPro-Regular</vt:lpstr>
      <vt:lpstr>Arial</vt:lpstr>
      <vt:lpstr>Calibri</vt:lpstr>
      <vt:lpstr>Calibri Light</vt:lpstr>
      <vt:lpstr>Tema do Office</vt:lpstr>
      <vt:lpstr>Sistemas Emabarcados I 2022 - CLPs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266</cp:revision>
  <dcterms:created xsi:type="dcterms:W3CDTF">2020-06-25T20:42:29Z</dcterms:created>
  <dcterms:modified xsi:type="dcterms:W3CDTF">2022-09-15T19:49:57Z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